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58" r:id="rId3"/>
    <p:sldId id="260" r:id="rId4"/>
    <p:sldId id="261" r:id="rId5"/>
    <p:sldId id="262" r:id="rId6"/>
    <p:sldId id="263" r:id="rId7"/>
    <p:sldId id="266" r:id="rId8"/>
    <p:sldId id="265" r:id="rId9"/>
    <p:sldId id="267" r:id="rId10"/>
    <p:sldId id="268" r:id="rId11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A536"/>
    <a:srgbClr val="0000FF"/>
    <a:srgbClr val="008000"/>
    <a:srgbClr val="000099"/>
    <a:srgbClr val="5333D9"/>
    <a:srgbClr val="FF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080" y="6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55794-C45E-48A2-B739-79F9F71EDD9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833F6-5393-4076-8522-B7D043F55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28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6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1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90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85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80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6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1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67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58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3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E2BE2-007B-4DE9-ABCE-7430225C18D1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3D2E0-A88D-4B6E-960C-55379BF2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14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microsoft.com/office/2007/relationships/hdphoto" Target="../media/hdphoto4.wdp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2" Type="http://schemas.openxmlformats.org/officeDocument/2006/relationships/image" Target="../media/image25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D:\фотовидео\фото\2015-2016\Семинар по профориентации\часть 1\DSC05627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75"/>
            <a:ext cx="10693400" cy="71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файлы\логотипы\Родители\лист гориз без семь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04" y="3204567"/>
            <a:ext cx="3427750" cy="42846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92" y="3744416"/>
            <a:ext cx="1647962" cy="3276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144" y="1476375"/>
            <a:ext cx="100091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общественная организация </a:t>
            </a:r>
            <a:endParaRPr lang="ru-RU" sz="3200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«Продвинутые родители»</a:t>
            </a:r>
            <a:endParaRPr lang="ru-RU" sz="6600" dirty="0">
              <a:solidFill>
                <a:srgbClr val="FF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69" y="4095471"/>
            <a:ext cx="2628448" cy="32855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60" y="4075045"/>
            <a:ext cx="2634734" cy="32934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12" y="5652839"/>
            <a:ext cx="1680429" cy="16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фотовидео\фото\2015-2016\Семинар по профориентации\часть 3\DSC06084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14"/>
          <a:stretch/>
        </p:blipFill>
        <p:spPr bwMode="auto">
          <a:xfrm>
            <a:off x="0" y="977687"/>
            <a:ext cx="10693400" cy="658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айлы\логотипы\Родители\лист гори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0196" y="1200537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lang="ru-RU" sz="4000" dirty="0">
              <a:solidFill>
                <a:schemeClr val="accent6">
                  <a:lumMod val="75000"/>
                </a:schemeClr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180" y="1979409"/>
            <a:ext cx="921702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30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Банникова Ирина Владимировна</a:t>
            </a:r>
          </a:p>
          <a:p>
            <a:pPr lvl="0" algn="just">
              <a:spcAft>
                <a:spcPts val="1200"/>
              </a:spcAft>
            </a:pPr>
            <a:r>
              <a:rPr lang="ru-RU" sz="28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Тел.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+7 917 750 34 01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Гиндуллина </a:t>
            </a:r>
            <a:r>
              <a:rPr lang="ru-RU" sz="2800" b="1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Юрьевна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800" b="1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+7 963 136 57 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  <a:p>
            <a:pPr algn="just">
              <a:spcAft>
                <a:spcPts val="1200"/>
              </a:spcAft>
            </a:pPr>
            <a:r>
              <a:rPr lang="en-US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roditelirb@mail.ru</a:t>
            </a:r>
            <a:endParaRPr lang="ru-RU" sz="2800" b="1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ru-RU" sz="2800" b="1" u="sng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Соц. </a:t>
            </a:r>
            <a:r>
              <a:rPr lang="ru-RU" sz="2800" b="1" u="sng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ети:</a:t>
            </a:r>
            <a:endParaRPr lang="ru-RU" sz="2800" b="1" u="sng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en-US" sz="28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28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roditelirb</a:t>
            </a:r>
            <a:endParaRPr lang="ru-RU" sz="2800" b="1" dirty="0" smtClean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ru-RU" sz="28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   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vk.com/roditelirb</a:t>
            </a:r>
            <a:endParaRPr lang="ru-RU" sz="2800" b="1" dirty="0" smtClean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en-US" sz="28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facebook.com/roditelirb</a:t>
            </a:r>
            <a:endParaRPr lang="en-US" sz="2800" b="1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r="10225"/>
          <a:stretch/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файлы\логотипы\Родители\лист гориз без семь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0196" y="1191245"/>
            <a:ext cx="907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общественная организация </a:t>
            </a:r>
            <a:endParaRPr lang="ru-RU" sz="2400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800" b="1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«Продвинутые родители»</a:t>
            </a:r>
            <a:endParaRPr lang="ru-RU" sz="3800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046" y="2157546"/>
            <a:ext cx="9601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Учреждена 1 июня 2017 года </a:t>
            </a:r>
          </a:p>
          <a:p>
            <a:pPr algn="ctr"/>
            <a:r>
              <a:rPr lang="ru-RU" sz="2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2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Республиканском Родительском Форуме при поддержке: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662" y="4242062"/>
            <a:ext cx="38673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</a:p>
          <a:p>
            <a:pPr algn="ctr">
              <a:lnSpc>
                <a:spcPct val="80000"/>
              </a:lnSpc>
            </a:pPr>
            <a:r>
              <a:rPr lang="ru-RU" sz="23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 – </a:t>
            </a:r>
          </a:p>
          <a:p>
            <a:pPr algn="ctr">
              <a:lnSpc>
                <a:spcPct val="80000"/>
              </a:lnSpc>
            </a:pPr>
            <a:r>
              <a:rPr lang="ru-RU" sz="23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Курултая РБ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74492" y="4242062"/>
            <a:ext cx="374441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труда и социальной защиты населения РБ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53029" y="4242062"/>
            <a:ext cx="244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РБ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4327" y="6156895"/>
            <a:ext cx="676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Уполномоченного </a:t>
            </a:r>
            <a:r>
              <a:rPr lang="ru-RU" sz="24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правам ребенка в РБ</a:t>
            </a:r>
          </a:p>
        </p:txBody>
      </p:sp>
      <p:pic>
        <p:nvPicPr>
          <p:cNvPr id="1026" name="Picture 2" descr="D:\файлы\логотипы\Coat_of_Arms_of_Bashkortosta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13" y="3207217"/>
            <a:ext cx="951891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айлы\логотипы\мин труда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59" y="3207329"/>
            <a:ext cx="951891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айлы\логотипы\Мин об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25" y="3207329"/>
            <a:ext cx="951891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:\файлы\логотипы\Мин об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59" y="5220903"/>
            <a:ext cx="951891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видео\фото\2015-2016\Семинар по профориентации\часть 1\DSC05509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38"/>
          <a:stretch/>
        </p:blipFill>
        <p:spPr bwMode="auto">
          <a:xfrm>
            <a:off x="0" y="1064907"/>
            <a:ext cx="10693400" cy="65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айлы\логотипы\Родители\лист гори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1191" y="2388954"/>
            <a:ext cx="907300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людей, считающих своим главным жизненным проектом собственных детей;</a:t>
            </a:r>
          </a:p>
          <a:p>
            <a:pPr lvl="0" algn="just">
              <a:spcAft>
                <a:spcPts val="6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неформального общения на темы, актуальные для осознанных родителей: образование, воспитание, развитие, </a:t>
            </a:r>
            <a:r>
              <a:rPr lang="ru-RU" sz="26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безопасность, здоровье;</a:t>
            </a:r>
            <a:endParaRPr lang="ru-RU" sz="26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 экспертов;</a:t>
            </a:r>
          </a:p>
          <a:p>
            <a:pPr lvl="0" algn="just">
              <a:spcAft>
                <a:spcPts val="6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с властью;</a:t>
            </a:r>
          </a:p>
          <a:p>
            <a:pPr lvl="0" algn="just">
              <a:spcAft>
                <a:spcPts val="6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семинары, тренинги, мастер-классы, практикумы и другие мероприятия для родителей.</a:t>
            </a:r>
          </a:p>
          <a:p>
            <a:pPr>
              <a:spcAft>
                <a:spcPts val="600"/>
              </a:spcAft>
            </a:pPr>
            <a:endParaRPr lang="ru-RU" sz="26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196" y="1335261"/>
            <a:ext cx="907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общественная организация </a:t>
            </a:r>
            <a:endParaRPr lang="ru-RU" sz="2400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«Продвинутые родители» </a:t>
            </a: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это:</a:t>
            </a:r>
            <a:endParaRPr lang="ru-RU" sz="2800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38188" y="2556495"/>
            <a:ext cx="144016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8188" y="3492615"/>
            <a:ext cx="144000" cy="144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38188" y="4716735"/>
            <a:ext cx="144000" cy="144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38188" y="5220791"/>
            <a:ext cx="144000" cy="144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38188" y="5652839"/>
            <a:ext cx="144000" cy="1440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7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видео\фото\2015-2016\Семинар по профориентации\часть 1\DSC05524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" y="491645"/>
            <a:ext cx="10620000" cy="706961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4098" name="Picture 2" descr="D:\файлы\логотипы\Родители\лист гори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6220" y="1889834"/>
            <a:ext cx="88569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Вовлечь неравнодушных родителей в общественную жизнь Республики Башкортостан.</a:t>
            </a:r>
          </a:p>
          <a:p>
            <a:pPr lvl="0" algn="just">
              <a:spcAft>
                <a:spcPts val="10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Объединить усилия родителей республики для решения актуальных вопросов в сфере воспитания, образования и развития детей.</a:t>
            </a:r>
          </a:p>
          <a:p>
            <a:pPr lvl="0" algn="just">
              <a:spcAft>
                <a:spcPts val="10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родительскую грамотность в Республике Башкортостан.</a:t>
            </a:r>
          </a:p>
          <a:p>
            <a:pPr lvl="0" algn="just">
              <a:spcAft>
                <a:spcPts val="1000"/>
              </a:spcAft>
            </a:pPr>
            <a:r>
              <a:rPr lang="ru-RU" sz="2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 с другими родительскими сообществами Республики Башкортостан и Российской Федерации.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196" y="1200537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задачи:</a:t>
            </a:r>
            <a:endParaRPr lang="ru-RU" sz="4000" dirty="0">
              <a:solidFill>
                <a:schemeClr val="accent6">
                  <a:lumMod val="75000"/>
                </a:schemeClr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522164" y="2012317"/>
            <a:ext cx="360040" cy="288032"/>
          </a:xfrm>
          <a:prstGeom prst="notched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22164" y="2988543"/>
            <a:ext cx="360040" cy="288032"/>
          </a:xfrm>
          <a:prstGeom prst="notched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522204" y="4284687"/>
            <a:ext cx="360000" cy="288032"/>
          </a:xfrm>
          <a:prstGeom prst="notched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522204" y="5220791"/>
            <a:ext cx="360000" cy="288032"/>
          </a:xfrm>
          <a:prstGeom prst="notched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видео\фото\2015-2016\Семинар по профориентации\часть 1\DSC05537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"/>
          <a:stretch/>
        </p:blipFill>
        <p:spPr bwMode="auto">
          <a:xfrm>
            <a:off x="0" y="977687"/>
            <a:ext cx="10693400" cy="658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" y="0"/>
            <a:ext cx="10692695" cy="75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0196" y="1416561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  <a:endParaRPr lang="ru-RU" sz="4000" dirty="0">
              <a:solidFill>
                <a:schemeClr val="accent6">
                  <a:lumMod val="75000"/>
                </a:schemeClr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38188" y="2520631"/>
            <a:ext cx="3960000" cy="126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066780" y="2395417"/>
            <a:ext cx="3960000" cy="126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54214" y="277426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8828" y="26138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28074" y="3924647"/>
            <a:ext cx="4334850" cy="126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099881" y="4214420"/>
            <a:ext cx="325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40543" y="5292799"/>
            <a:ext cx="3960000" cy="126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674292" y="5580831"/>
            <a:ext cx="258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66780" y="5292799"/>
            <a:ext cx="3960340" cy="126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498828" y="5580831"/>
            <a:ext cx="313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284" y="2052439"/>
            <a:ext cx="847106" cy="852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16" y="977686"/>
            <a:ext cx="997402" cy="22445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44" y="3726055"/>
            <a:ext cx="1116024" cy="13950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6" y="4554647"/>
            <a:ext cx="1420413" cy="17824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68" y="4573159"/>
            <a:ext cx="1367712" cy="136771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63" y="3591166"/>
            <a:ext cx="1274785" cy="15934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1188343"/>
            <a:ext cx="1512167" cy="189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25" grpId="0" animBg="1"/>
      <p:bldP spid="6" grpId="0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фотовидео\фото\2015-2016\Семинар по профориентации\часть 2\DSC05984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83"/>
            <a:ext cx="10693400" cy="71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файлы\логотипы\Родители\лист гори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0196" y="1263253"/>
            <a:ext cx="907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</a:t>
            </a:r>
          </a:p>
          <a:p>
            <a:pPr algn="ctr">
              <a:lnSpc>
                <a:spcPct val="80000"/>
              </a:lnSpc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деятельности</a:t>
            </a:r>
            <a:endParaRPr lang="ru-RU" sz="4000" dirty="0">
              <a:solidFill>
                <a:schemeClr val="accent6">
                  <a:lumMod val="75000"/>
                </a:schemeClr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извлечение 4"/>
          <p:cNvSpPr/>
          <p:nvPr/>
        </p:nvSpPr>
        <p:spPr>
          <a:xfrm>
            <a:off x="954212" y="2556511"/>
            <a:ext cx="144016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извлечение 9"/>
          <p:cNvSpPr/>
          <p:nvPr/>
        </p:nvSpPr>
        <p:spPr>
          <a:xfrm>
            <a:off x="954228" y="2988543"/>
            <a:ext cx="144000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извлечение 10"/>
          <p:cNvSpPr/>
          <p:nvPr/>
        </p:nvSpPr>
        <p:spPr>
          <a:xfrm>
            <a:off x="954228" y="3492615"/>
            <a:ext cx="144000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извлечение 11"/>
          <p:cNvSpPr/>
          <p:nvPr/>
        </p:nvSpPr>
        <p:spPr>
          <a:xfrm>
            <a:off x="954228" y="3924663"/>
            <a:ext cx="144000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извлечение 13"/>
          <p:cNvSpPr/>
          <p:nvPr/>
        </p:nvSpPr>
        <p:spPr>
          <a:xfrm>
            <a:off x="954228" y="4428719"/>
            <a:ext cx="144000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извлечение 14"/>
          <p:cNvSpPr/>
          <p:nvPr/>
        </p:nvSpPr>
        <p:spPr>
          <a:xfrm>
            <a:off x="954228" y="4860767"/>
            <a:ext cx="144000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извлечение 15"/>
          <p:cNvSpPr/>
          <p:nvPr/>
        </p:nvSpPr>
        <p:spPr>
          <a:xfrm>
            <a:off x="954228" y="5364823"/>
            <a:ext cx="144000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извлечение 16"/>
          <p:cNvSpPr/>
          <p:nvPr/>
        </p:nvSpPr>
        <p:spPr>
          <a:xfrm>
            <a:off x="954228" y="5796871"/>
            <a:ext cx="144000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извлечение 17"/>
          <p:cNvSpPr/>
          <p:nvPr/>
        </p:nvSpPr>
        <p:spPr>
          <a:xfrm>
            <a:off x="954228" y="6281167"/>
            <a:ext cx="144000" cy="1440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40" y="2048954"/>
            <a:ext cx="2959211" cy="23762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70236" y="2340471"/>
            <a:ext cx="77048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и обучающие семинары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профессионалами 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форумах, конференциях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 консультация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консультирование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Проектно-образовательная деятельность</a:t>
            </a:r>
          </a:p>
          <a:p>
            <a:pPr lvl="0" algn="just">
              <a:spcAft>
                <a:spcPts val="300"/>
              </a:spcAft>
            </a:pPr>
            <a:r>
              <a:rPr lang="ru-RU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41933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фотовидео\фото\2015-2016\Семинар по профориентации\часть 2\DSC0605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83"/>
            <a:ext cx="10693400" cy="71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файлы\логотипы\Родители\лист гори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0196" y="1377072"/>
            <a:ext cx="9073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Экспертный Совет </a:t>
            </a:r>
          </a:p>
          <a:p>
            <a:pPr algn="ctr"/>
            <a:r>
              <a:rPr lang="ru-RU" sz="4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РОО</a:t>
            </a:r>
            <a:r>
              <a:rPr lang="ru-RU" sz="4000" b="1" dirty="0">
                <a:solidFill>
                  <a:srgbClr val="0020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«Продвинутые родители»</a:t>
            </a:r>
            <a:endParaRPr lang="ru-RU" sz="4000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6220" y="2981860"/>
            <a:ext cx="9073008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0"/>
              </a:spcAft>
            </a:pPr>
            <a:r>
              <a:rPr lang="ru-RU" sz="3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профессионалов своего дела, успешных людей – педагогов, психологов, врачей, юристов, государственных и общественных деятелей.</a:t>
            </a:r>
          </a:p>
          <a:p>
            <a:pPr lvl="0" algn="just">
              <a:spcAft>
                <a:spcPts val="3000"/>
              </a:spcAft>
            </a:pPr>
            <a:r>
              <a:rPr lang="ru-RU" sz="30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</a:t>
            </a:r>
            <a:r>
              <a:rPr lang="ru-RU" sz="3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создания вектора родительского образования, оказания консультационной помощи. </a:t>
            </a:r>
          </a:p>
        </p:txBody>
      </p:sp>
      <p:sp>
        <p:nvSpPr>
          <p:cNvPr id="8" name="Прямоугольный треугольник 7"/>
          <p:cNvSpPr/>
          <p:nvPr/>
        </p:nvSpPr>
        <p:spPr>
          <a:xfrm rot="7724706" flipH="1" flipV="1">
            <a:off x="220909" y="2968830"/>
            <a:ext cx="702726" cy="415513"/>
          </a:xfrm>
          <a:custGeom>
            <a:avLst/>
            <a:gdLst>
              <a:gd name="connsiteX0" fmla="*/ 0 w 288032"/>
              <a:gd name="connsiteY0" fmla="*/ 432048 h 432048"/>
              <a:gd name="connsiteX1" fmla="*/ 0 w 288032"/>
              <a:gd name="connsiteY1" fmla="*/ 0 h 432048"/>
              <a:gd name="connsiteX2" fmla="*/ 288032 w 288032"/>
              <a:gd name="connsiteY2" fmla="*/ 432048 h 432048"/>
              <a:gd name="connsiteX3" fmla="*/ 0 w 288032"/>
              <a:gd name="connsiteY3" fmla="*/ 432048 h 432048"/>
              <a:gd name="connsiteX0" fmla="*/ 0 w 288032"/>
              <a:gd name="connsiteY0" fmla="*/ 432048 h 432048"/>
              <a:gd name="connsiteX1" fmla="*/ 0 w 288032"/>
              <a:gd name="connsiteY1" fmla="*/ 0 h 432048"/>
              <a:gd name="connsiteX2" fmla="*/ 108768 w 288032"/>
              <a:gd name="connsiteY2" fmla="*/ 344438 h 432048"/>
              <a:gd name="connsiteX3" fmla="*/ 288032 w 288032"/>
              <a:gd name="connsiteY3" fmla="*/ 432048 h 432048"/>
              <a:gd name="connsiteX4" fmla="*/ 0 w 288032"/>
              <a:gd name="connsiteY4" fmla="*/ 432048 h 432048"/>
              <a:gd name="connsiteX0" fmla="*/ 0 w 288032"/>
              <a:gd name="connsiteY0" fmla="*/ 432048 h 432048"/>
              <a:gd name="connsiteX1" fmla="*/ 0 w 288032"/>
              <a:gd name="connsiteY1" fmla="*/ 0 h 432048"/>
              <a:gd name="connsiteX2" fmla="*/ 73049 w 288032"/>
              <a:gd name="connsiteY2" fmla="*/ 356345 h 432048"/>
              <a:gd name="connsiteX3" fmla="*/ 288032 w 288032"/>
              <a:gd name="connsiteY3" fmla="*/ 432048 h 432048"/>
              <a:gd name="connsiteX4" fmla="*/ 0 w 288032"/>
              <a:gd name="connsiteY4" fmla="*/ 432048 h 432048"/>
              <a:gd name="connsiteX0" fmla="*/ 0 w 285650"/>
              <a:gd name="connsiteY0" fmla="*/ 432048 h 432048"/>
              <a:gd name="connsiteX1" fmla="*/ 0 w 285650"/>
              <a:gd name="connsiteY1" fmla="*/ 0 h 432048"/>
              <a:gd name="connsiteX2" fmla="*/ 73049 w 285650"/>
              <a:gd name="connsiteY2" fmla="*/ 356345 h 432048"/>
              <a:gd name="connsiteX3" fmla="*/ 285650 w 285650"/>
              <a:gd name="connsiteY3" fmla="*/ 377279 h 432048"/>
              <a:gd name="connsiteX4" fmla="*/ 0 w 285650"/>
              <a:gd name="connsiteY4" fmla="*/ 432048 h 432048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049 w 285650"/>
              <a:gd name="connsiteY2" fmla="*/ 349202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049 w 285650"/>
              <a:gd name="connsiteY2" fmla="*/ 349202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049 w 285650"/>
              <a:gd name="connsiteY2" fmla="*/ 349202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642 w 285650"/>
              <a:gd name="connsiteY2" fmla="*/ 308799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642 w 285650"/>
              <a:gd name="connsiteY2" fmla="*/ 308799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929 w 285650"/>
              <a:gd name="connsiteY2" fmla="*/ 274559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0215 w 285650"/>
              <a:gd name="connsiteY2" fmla="*/ 292375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0215 w 285650"/>
              <a:gd name="connsiteY2" fmla="*/ 292375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0215 w 285650"/>
              <a:gd name="connsiteY2" fmla="*/ 292375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0215 w 285650"/>
              <a:gd name="connsiteY2" fmla="*/ 292375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64931 w 285650"/>
              <a:gd name="connsiteY2" fmla="*/ 284861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64931 w 285650"/>
              <a:gd name="connsiteY2" fmla="*/ 284861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650" h="424905">
                <a:moveTo>
                  <a:pt x="0" y="424905"/>
                </a:moveTo>
                <a:lnTo>
                  <a:pt x="0" y="0"/>
                </a:lnTo>
                <a:cubicBezTo>
                  <a:pt x="67256" y="305430"/>
                  <a:pt x="38551" y="180176"/>
                  <a:pt x="64931" y="284861"/>
                </a:cubicBezTo>
                <a:cubicBezTo>
                  <a:pt x="136123" y="313751"/>
                  <a:pt x="182368" y="355585"/>
                  <a:pt x="285650" y="370136"/>
                </a:cubicBezTo>
                <a:lnTo>
                  <a:pt x="0" y="424905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ый треугольник 7"/>
          <p:cNvSpPr/>
          <p:nvPr/>
        </p:nvSpPr>
        <p:spPr>
          <a:xfrm rot="7724706" flipH="1" flipV="1">
            <a:off x="246746" y="4741122"/>
            <a:ext cx="651052" cy="456978"/>
          </a:xfrm>
          <a:custGeom>
            <a:avLst/>
            <a:gdLst>
              <a:gd name="connsiteX0" fmla="*/ 0 w 288032"/>
              <a:gd name="connsiteY0" fmla="*/ 432048 h 432048"/>
              <a:gd name="connsiteX1" fmla="*/ 0 w 288032"/>
              <a:gd name="connsiteY1" fmla="*/ 0 h 432048"/>
              <a:gd name="connsiteX2" fmla="*/ 288032 w 288032"/>
              <a:gd name="connsiteY2" fmla="*/ 432048 h 432048"/>
              <a:gd name="connsiteX3" fmla="*/ 0 w 288032"/>
              <a:gd name="connsiteY3" fmla="*/ 432048 h 432048"/>
              <a:gd name="connsiteX0" fmla="*/ 0 w 288032"/>
              <a:gd name="connsiteY0" fmla="*/ 432048 h 432048"/>
              <a:gd name="connsiteX1" fmla="*/ 0 w 288032"/>
              <a:gd name="connsiteY1" fmla="*/ 0 h 432048"/>
              <a:gd name="connsiteX2" fmla="*/ 108768 w 288032"/>
              <a:gd name="connsiteY2" fmla="*/ 344438 h 432048"/>
              <a:gd name="connsiteX3" fmla="*/ 288032 w 288032"/>
              <a:gd name="connsiteY3" fmla="*/ 432048 h 432048"/>
              <a:gd name="connsiteX4" fmla="*/ 0 w 288032"/>
              <a:gd name="connsiteY4" fmla="*/ 432048 h 432048"/>
              <a:gd name="connsiteX0" fmla="*/ 0 w 288032"/>
              <a:gd name="connsiteY0" fmla="*/ 432048 h 432048"/>
              <a:gd name="connsiteX1" fmla="*/ 0 w 288032"/>
              <a:gd name="connsiteY1" fmla="*/ 0 h 432048"/>
              <a:gd name="connsiteX2" fmla="*/ 73049 w 288032"/>
              <a:gd name="connsiteY2" fmla="*/ 356345 h 432048"/>
              <a:gd name="connsiteX3" fmla="*/ 288032 w 288032"/>
              <a:gd name="connsiteY3" fmla="*/ 432048 h 432048"/>
              <a:gd name="connsiteX4" fmla="*/ 0 w 288032"/>
              <a:gd name="connsiteY4" fmla="*/ 432048 h 432048"/>
              <a:gd name="connsiteX0" fmla="*/ 0 w 285650"/>
              <a:gd name="connsiteY0" fmla="*/ 432048 h 432048"/>
              <a:gd name="connsiteX1" fmla="*/ 0 w 285650"/>
              <a:gd name="connsiteY1" fmla="*/ 0 h 432048"/>
              <a:gd name="connsiteX2" fmla="*/ 73049 w 285650"/>
              <a:gd name="connsiteY2" fmla="*/ 356345 h 432048"/>
              <a:gd name="connsiteX3" fmla="*/ 285650 w 285650"/>
              <a:gd name="connsiteY3" fmla="*/ 377279 h 432048"/>
              <a:gd name="connsiteX4" fmla="*/ 0 w 285650"/>
              <a:gd name="connsiteY4" fmla="*/ 432048 h 432048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049 w 285650"/>
              <a:gd name="connsiteY2" fmla="*/ 349202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049 w 285650"/>
              <a:gd name="connsiteY2" fmla="*/ 349202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049 w 285650"/>
              <a:gd name="connsiteY2" fmla="*/ 349202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642 w 285650"/>
              <a:gd name="connsiteY2" fmla="*/ 308799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642 w 285650"/>
              <a:gd name="connsiteY2" fmla="*/ 308799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3929 w 285650"/>
              <a:gd name="connsiteY2" fmla="*/ 274559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0215 w 285650"/>
              <a:gd name="connsiteY2" fmla="*/ 292375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0215 w 285650"/>
              <a:gd name="connsiteY2" fmla="*/ 292375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0215 w 285650"/>
              <a:gd name="connsiteY2" fmla="*/ 292375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70215 w 285650"/>
              <a:gd name="connsiteY2" fmla="*/ 292375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64931 w 285650"/>
              <a:gd name="connsiteY2" fmla="*/ 284861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  <a:gd name="connsiteX0" fmla="*/ 0 w 285650"/>
              <a:gd name="connsiteY0" fmla="*/ 424905 h 424905"/>
              <a:gd name="connsiteX1" fmla="*/ 0 w 285650"/>
              <a:gd name="connsiteY1" fmla="*/ 0 h 424905"/>
              <a:gd name="connsiteX2" fmla="*/ 64931 w 285650"/>
              <a:gd name="connsiteY2" fmla="*/ 284861 h 424905"/>
              <a:gd name="connsiteX3" fmla="*/ 285650 w 285650"/>
              <a:gd name="connsiteY3" fmla="*/ 370136 h 424905"/>
              <a:gd name="connsiteX4" fmla="*/ 0 w 285650"/>
              <a:gd name="connsiteY4" fmla="*/ 424905 h 42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650" h="424905">
                <a:moveTo>
                  <a:pt x="0" y="424905"/>
                </a:moveTo>
                <a:lnTo>
                  <a:pt x="0" y="0"/>
                </a:lnTo>
                <a:cubicBezTo>
                  <a:pt x="67256" y="305430"/>
                  <a:pt x="38551" y="180176"/>
                  <a:pt x="64931" y="284861"/>
                </a:cubicBezTo>
                <a:cubicBezTo>
                  <a:pt x="136123" y="313751"/>
                  <a:pt x="182368" y="355585"/>
                  <a:pt x="285650" y="370136"/>
                </a:cubicBezTo>
                <a:lnTo>
                  <a:pt x="0" y="424905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фотовидео\фото\2015-2016\Семинар по профориентации\часть 2\DSC0604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83"/>
            <a:ext cx="10693400" cy="71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файлы\логотипы\Родители\лист гори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0196" y="1263253"/>
            <a:ext cx="907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</a:p>
          <a:p>
            <a:pPr algn="ctr">
              <a:lnSpc>
                <a:spcPct val="80000"/>
              </a:lnSpc>
            </a:pPr>
            <a:r>
              <a:rPr lang="ru-RU" sz="4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РОО</a:t>
            </a:r>
            <a:r>
              <a:rPr lang="ru-RU" sz="4000" b="1" dirty="0">
                <a:solidFill>
                  <a:srgbClr val="0020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«Продвинутые родители»</a:t>
            </a:r>
            <a:endParaRPr lang="ru-RU" sz="4000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156" y="2816358"/>
            <a:ext cx="518457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32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Сеть клубов </a:t>
            </a:r>
          </a:p>
          <a:p>
            <a:pPr lvl="0" algn="ctr">
              <a:spcAft>
                <a:spcPts val="6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«Продвинутых родителей» </a:t>
            </a:r>
          </a:p>
          <a:p>
            <a:pPr lvl="0" algn="ctr">
              <a:spcAft>
                <a:spcPts val="600"/>
              </a:spcAft>
            </a:pPr>
            <a:r>
              <a:rPr lang="ru-RU" sz="32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городах и районах </a:t>
            </a:r>
          </a:p>
          <a:p>
            <a:pPr lvl="0" algn="ctr">
              <a:spcAft>
                <a:spcPts val="600"/>
              </a:spcAft>
            </a:pPr>
            <a:r>
              <a:rPr lang="ru-RU" sz="32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88" y="2340471"/>
            <a:ext cx="3752860" cy="4355998"/>
          </a:xfrm>
          <a:prstGeom prst="rect">
            <a:avLst/>
          </a:prstGeom>
          <a:effectLst>
            <a:glow rad="101600">
              <a:schemeClr val="accent3">
                <a:lumMod val="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31" y="4755912"/>
            <a:ext cx="461236" cy="5765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2" y="2828931"/>
            <a:ext cx="514336" cy="6429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29" y="5915344"/>
            <a:ext cx="416553" cy="52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34" y="4126858"/>
            <a:ext cx="423362" cy="529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58" y="2752004"/>
            <a:ext cx="374746" cy="4684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33" y="3724936"/>
            <a:ext cx="587835" cy="7347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17" y="4638634"/>
            <a:ext cx="531767" cy="6673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16" y="2964102"/>
            <a:ext cx="531767" cy="6673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95" y="5850562"/>
            <a:ext cx="491652" cy="6169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63" y="2888599"/>
            <a:ext cx="533852" cy="6673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90" y="3376928"/>
            <a:ext cx="531767" cy="6673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47" y="2498938"/>
            <a:ext cx="484290" cy="6053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277" y="3549615"/>
            <a:ext cx="545106" cy="6813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01" y="5395885"/>
            <a:ext cx="484290" cy="6053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568" y="2484487"/>
            <a:ext cx="484290" cy="6053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28" y="3766538"/>
            <a:ext cx="576511" cy="72063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973" y="5533386"/>
            <a:ext cx="317176" cy="31717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95" y="3104301"/>
            <a:ext cx="436203" cy="54525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62" y="2964102"/>
            <a:ext cx="484290" cy="6053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78" y="2207945"/>
            <a:ext cx="468521" cy="77827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78" y="3577736"/>
            <a:ext cx="437582" cy="5491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06" y="4325717"/>
            <a:ext cx="470367" cy="59026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69" y="4785234"/>
            <a:ext cx="484294" cy="6077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00" y="3246934"/>
            <a:ext cx="249407" cy="6053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95" y="3953074"/>
            <a:ext cx="228799" cy="60536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53" y="5094471"/>
            <a:ext cx="268960" cy="5814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95" y="4335315"/>
            <a:ext cx="240747" cy="63697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41" y="4107385"/>
            <a:ext cx="433046" cy="60914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33" y="2506016"/>
            <a:ext cx="227535" cy="6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9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3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7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9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1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3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7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9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1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3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7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90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810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фотовидео\фото\2015-2016\Семинар по профориентации\часть 1\DSC0549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83"/>
            <a:ext cx="10693400" cy="71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файлы\логотипы\Родители\лист гори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" y="0"/>
            <a:ext cx="1069269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180" y="1233056"/>
            <a:ext cx="9073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Ближайшие мероприятия </a:t>
            </a:r>
            <a:endParaRPr lang="ru-RU" sz="4000" b="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РОО </a:t>
            </a:r>
            <a:r>
              <a:rPr lang="ru-RU" sz="4000" b="1" dirty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«Продвинутые родители»</a:t>
            </a:r>
            <a:endParaRPr lang="ru-RU" sz="4000" dirty="0">
              <a:solidFill>
                <a:srgbClr val="FF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45" y="1361665"/>
            <a:ext cx="1066220" cy="10662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2164" y="2628503"/>
            <a:ext cx="604867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встречи клуба «Продвинутые родители»</a:t>
            </a:r>
            <a:endParaRPr lang="ru-RU" sz="32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32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2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Родительский </a:t>
            </a:r>
            <a:r>
              <a:rPr lang="ru-RU" sz="32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форум</a:t>
            </a:r>
          </a:p>
          <a:p>
            <a:pPr>
              <a:spcBef>
                <a:spcPts val="1200"/>
              </a:spcBef>
            </a:pPr>
            <a:r>
              <a:rPr lang="ru-RU" sz="32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руководителей родительских клубов</a:t>
            </a:r>
          </a:p>
          <a:p>
            <a:pPr>
              <a:spcBef>
                <a:spcPts val="1200"/>
              </a:spcBef>
            </a:pPr>
            <a:r>
              <a:rPr lang="ru-RU" sz="32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фестиваль</a:t>
            </a:r>
            <a:endParaRPr lang="ru-RU" sz="32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2804" y="2639541"/>
            <a:ext cx="60486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2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жемесячно</a:t>
            </a:r>
          </a:p>
          <a:p>
            <a:endParaRPr lang="ru-RU" sz="3200" b="1" dirty="0" smtClean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32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 2019 г.</a:t>
            </a:r>
          </a:p>
          <a:p>
            <a:endParaRPr lang="ru-RU" sz="32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32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</a:t>
            </a:r>
          </a:p>
          <a:p>
            <a:pPr>
              <a:spcBef>
                <a:spcPts val="1200"/>
              </a:spcBef>
            </a:pPr>
            <a:endParaRPr lang="ru-RU" sz="3200" b="1" dirty="0" smtClean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Август 2019 г.</a:t>
            </a:r>
          </a:p>
        </p:txBody>
      </p:sp>
    </p:spTree>
    <p:extLst>
      <p:ext uri="{BB962C8B-B14F-4D97-AF65-F5344CB8AC3E}">
        <p14:creationId xmlns:p14="http://schemas.microsoft.com/office/powerpoint/2010/main" val="239077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323</Words>
  <Application>Microsoft Office PowerPoint</Application>
  <PresentationFormat>Произвольный</PresentationFormat>
  <Paragraphs>74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Абдрахманова Василя Раиловна</cp:lastModifiedBy>
  <cp:revision>98</cp:revision>
  <cp:lastPrinted>2018-02-14T11:02:06Z</cp:lastPrinted>
  <dcterms:created xsi:type="dcterms:W3CDTF">2017-08-07T10:49:02Z</dcterms:created>
  <dcterms:modified xsi:type="dcterms:W3CDTF">2019-01-31T15:48:05Z</dcterms:modified>
</cp:coreProperties>
</file>