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12" r:id="rId2"/>
    <p:sldId id="375" r:id="rId3"/>
    <p:sldId id="390" r:id="rId4"/>
    <p:sldId id="381" r:id="rId5"/>
    <p:sldId id="377" r:id="rId6"/>
    <p:sldId id="378" r:id="rId7"/>
    <p:sldId id="379" r:id="rId8"/>
    <p:sldId id="380" r:id="rId9"/>
    <p:sldId id="391" r:id="rId10"/>
    <p:sldId id="382" r:id="rId11"/>
    <p:sldId id="383" r:id="rId12"/>
    <p:sldId id="384" r:id="rId13"/>
    <p:sldId id="385" r:id="rId14"/>
    <p:sldId id="386" r:id="rId15"/>
    <p:sldId id="387" r:id="rId16"/>
  </p:sldIdLst>
  <p:sldSz cx="12192000" cy="6858000"/>
  <p:notesSz cx="6794500" cy="99314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C910DC"/>
    <a:srgbClr val="E606A6"/>
    <a:srgbClr val="467EA6"/>
    <a:srgbClr val="4F81BD"/>
    <a:srgbClr val="FCFDFF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09" autoAdjust="0"/>
    <p:restoredTop sz="96433" autoAdjust="0"/>
  </p:normalViewPr>
  <p:slideViewPr>
    <p:cSldViewPr snapToGrid="0">
      <p:cViewPr varScale="1">
        <p:scale>
          <a:sx n="73" d="100"/>
          <a:sy n="73" d="100"/>
        </p:scale>
        <p:origin x="-46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fo\&#1057;&#1086;&#1090;&#1088;&#1091;&#1076;&#1085;&#1080;&#1082;&#1072;&#1084;%20&#1056;&#1062;&#1054;&#1048;\&#1054;&#1090;&#1095;&#1077;&#1090;&#1099;%202017\&#1044;&#1083;&#1103;%20&#1089;&#1073;&#1086;&#1088;&#1085;&#1080;&#1082;&#1072;\&#1056;&#1091;&#1089;&#1089;&#1082;&#1080;&#1081;%20&#1103;&#1079;&#1099;&#1082;\01_&#1056;&#1091;&#1089;&#1089;&#1082;&#1080;&#1081;_&#1103;&#1079;&#1099;&#1082;_2016_2017_&#1088;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856406759017994E-2"/>
          <c:y val="4.587504019869424E-2"/>
          <c:w val="0.92133005551587732"/>
          <c:h val="0.79596649827688282"/>
        </c:manualLayout>
      </c:layout>
      <c:barChart>
        <c:barDir val="col"/>
        <c:grouping val="clustered"/>
        <c:dLbls/>
        <c:axId val="66666880"/>
        <c:axId val="66668416"/>
      </c:barChart>
      <c:catAx>
        <c:axId val="6666688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b="1"/>
            </a:pPr>
            <a:endParaRPr lang="ru-RU"/>
          </a:p>
        </c:txPr>
        <c:crossAx val="66668416"/>
        <c:crosses val="autoZero"/>
        <c:auto val="1"/>
        <c:lblAlgn val="ctr"/>
        <c:lblOffset val="100"/>
      </c:catAx>
      <c:valAx>
        <c:axId val="66668416"/>
        <c:scaling>
          <c:orientation val="minMax"/>
        </c:scaling>
        <c:axPos val="l"/>
        <c:majorGridlines/>
        <c:numFmt formatCode="0.0" sourceLinked="1"/>
        <c:tickLblPos val="nextTo"/>
        <c:txPr>
          <a:bodyPr rot="0" vert="horz"/>
          <a:lstStyle/>
          <a:p>
            <a:pPr>
              <a:defRPr sz="800"/>
            </a:pPr>
            <a:endParaRPr lang="ru-RU"/>
          </a:p>
        </c:txPr>
        <c:crossAx val="6666688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ysClr val="windowText" lastClr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ru-RU"/>
    </a:p>
  </c:txPr>
  <c:externalData r:id="rId2"/>
  <c:userShapes r:id="rId3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0.52898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12192000" cy="15696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>
            <a:spcBef>
              <a:spcPct val="0"/>
            </a:spcBef>
            <a:buFontTx/>
            <a:buNone/>
          </a:pPr>
          <a:r>
            <a:rPr lang="ru-RU" altLang="ru-RU" sz="48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ru-RU" altLang="ru-RU" sz="48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endParaRPr lang="ru-RU" altLang="ru-RU" sz="4800" b="1" i="1" dirty="0">
            <a:solidFill>
              <a:schemeClr val="tx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3" name="Picture 2" descr="csfxAiOQp6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-39188"/>
          <a:ext cx="11416938" cy="29783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168" cy="498063"/>
          </a:xfrm>
          <a:prstGeom prst="rect">
            <a:avLst/>
          </a:prstGeom>
        </p:spPr>
        <p:txBody>
          <a:bodyPr vert="horz" lIns="91695" tIns="45846" rIns="91695" bIns="45846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772" y="2"/>
            <a:ext cx="2945168" cy="498063"/>
          </a:xfrm>
          <a:prstGeom prst="rect">
            <a:avLst/>
          </a:prstGeom>
        </p:spPr>
        <p:txBody>
          <a:bodyPr vert="horz" lIns="91695" tIns="45846" rIns="91695" bIns="45846" rtlCol="0"/>
          <a:lstStyle>
            <a:lvl1pPr algn="r">
              <a:defRPr sz="1200"/>
            </a:lvl1pPr>
          </a:lstStyle>
          <a:p>
            <a:pPr>
              <a:defRPr/>
            </a:pPr>
            <a:fld id="{69035FF4-ED85-4DA5-A639-68C65879850E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4600"/>
            <a:ext cx="59499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5" tIns="45846" rIns="91695" bIns="45846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96" y="4779515"/>
            <a:ext cx="5435912" cy="3910656"/>
          </a:xfrm>
          <a:prstGeom prst="rect">
            <a:avLst/>
          </a:prstGeom>
        </p:spPr>
        <p:txBody>
          <a:bodyPr vert="horz" lIns="91695" tIns="45846" rIns="91695" bIns="45846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33339"/>
            <a:ext cx="2945168" cy="498063"/>
          </a:xfrm>
          <a:prstGeom prst="rect">
            <a:avLst/>
          </a:prstGeom>
        </p:spPr>
        <p:txBody>
          <a:bodyPr vert="horz" lIns="91695" tIns="45846" rIns="91695" bIns="4584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772" y="9433339"/>
            <a:ext cx="2945168" cy="498063"/>
          </a:xfrm>
          <a:prstGeom prst="rect">
            <a:avLst/>
          </a:prstGeom>
        </p:spPr>
        <p:txBody>
          <a:bodyPr vert="horz" lIns="91695" tIns="45846" rIns="91695" bIns="45846" rtlCol="0" anchor="b"/>
          <a:lstStyle>
            <a:lvl1pPr algn="r">
              <a:defRPr sz="1200"/>
            </a:lvl1pPr>
          </a:lstStyle>
          <a:p>
            <a:pPr>
              <a:defRPr/>
            </a:pPr>
            <a:fld id="{F30A284D-DBBB-4E51-AAA9-2C4FB37C7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9220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7EDA5-AC41-45EB-9F16-45629D2B851A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F0-72D5-4AF9-A5E9-0A3F792ED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78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D472-07A4-45C4-9820-BD57D4D6AA6A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DC8CB-CA83-4449-8417-8D07D0799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2013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B9D5-5506-4F37-860C-25ADCDD4C12C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01859-3C7E-43DC-8A31-F92003302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010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32DDE-4DC6-4A42-AC22-EB665B55A19E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C1FD8-80F5-45F2-9860-B71F298B8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675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EB2C6-8439-45AA-B4D9-69B3F71F46D1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3FAE2-1C2A-457A-B829-5F91A70CE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7757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2B90C-CC98-4D39-8267-33D5BB4194A6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9E05C-91A9-4D91-A66F-AFFD1855A7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216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C11E0-23A7-4EDC-AA6A-B6DEAB03D88E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E0C8B-2489-4090-B2A6-5BDA32E05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049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B74EE-5267-4EA4-9BDC-20A685B85F85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32190-B7CC-49A3-BA04-6E033472B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537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C278F-673B-43C8-BA85-823A22741AAE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9B97C-A86F-4F7E-AF11-64EC89B95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998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7217A-9EE6-4052-8F8C-C7EE8F9E4CA8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CAF3F-815A-495C-84FC-525517F1B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0429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3AC3C-BE38-4EBC-8A1C-DB01D2CC5DFF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DA459-F2B4-4013-B52E-037D21486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708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defRPr>
            </a:lvl1pPr>
          </a:lstStyle>
          <a:p>
            <a:pPr>
              <a:defRPr/>
            </a:pPr>
            <a:fld id="{71809BC3-6A61-41D3-B320-8516F003E80E}" type="datetimeFigureOut">
              <a:rPr lang="ru-RU"/>
              <a:pPr>
                <a:defRPr/>
              </a:pPr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defRPr>
            </a:lvl1pPr>
          </a:lstStyle>
          <a:p>
            <a:pPr>
              <a:defRPr/>
            </a:pPr>
            <a:fld id="{C11C2331-2D7F-4E2D-BC65-E2ABE89DB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Рисунок 6" descr="ФОН_флаг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12182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0"/>
          <p:cNvSpPr>
            <a:spLocks noChangeArrowheads="1"/>
          </p:cNvSpPr>
          <p:nvPr/>
        </p:nvSpPr>
        <p:spPr bwMode="auto">
          <a:xfrm>
            <a:off x="1666875" y="142875"/>
            <a:ext cx="7858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РАЗВИТИЯ ОБРАЗОВАНИЯ РЕСПУБЛИКИ БАШКОРТОСТАН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524000" y="500042"/>
            <a:ext cx="7858148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0070C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23968" y="544586"/>
            <a:ext cx="7858180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2B953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3" name="Picture 8" descr="D:\Рабочий стол\2011-2012\Август 2012\Площадка\logo без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76632" y="109057"/>
            <a:ext cx="99853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708219946"/>
              </p:ext>
            </p:extLst>
          </p:nvPr>
        </p:nvGraphicFramePr>
        <p:xfrm>
          <a:off x="261257" y="2534194"/>
          <a:ext cx="11416938" cy="2978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233749" y="888275"/>
            <a:ext cx="77462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Башкортостан в период военных испытаний 1941-1945 гг. и современные подходы изучения вклада республики в общую Победу над фашизмом и милитаризмом</a:t>
            </a:r>
            <a:endParaRPr lang="ru-RU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24520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1524000" y="500042"/>
            <a:ext cx="7858148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0070C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23968" y="544586"/>
            <a:ext cx="7858180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2B953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95457" y="2724309"/>
            <a:ext cx="81369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	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72127" y="2551208"/>
            <a:ext cx="8496944" cy="219010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666875" y="142875"/>
            <a:ext cx="7858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РАЗВИТИЯ ОБРАЗОВАНИЯ РЕСПУБЛИКИ БАШКОРТОСТАН</a:t>
            </a:r>
          </a:p>
        </p:txBody>
      </p:sp>
      <p:pic>
        <p:nvPicPr>
          <p:cNvPr id="12" name="Picture 8" descr="D:\Рабочий стол\2011-2012\Август 2012\Площадка\logo без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76632" y="109057"/>
            <a:ext cx="99853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0" y="1208328"/>
            <a:ext cx="12192000" cy="55979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039471" y="78808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sz="3600" b="1" i="1" dirty="0">
              <a:solidFill>
                <a:srgbClr val="467EA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66651" y="1097281"/>
            <a:ext cx="1030659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Бикмеев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Михаил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Ахметович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доктор исторических наук, профессор, академик АВН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«Башкортостан в период военных испытаний в 1941-1945 гг.»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902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1524000" y="500042"/>
            <a:ext cx="7858148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0070C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23968" y="544586"/>
            <a:ext cx="7858180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2B953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95457" y="2724309"/>
            <a:ext cx="81369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	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72127" y="2551208"/>
            <a:ext cx="8496944" cy="219010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666875" y="142875"/>
            <a:ext cx="7858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РАЗВИТИЯ ОБРАЗОВАНИЯ РЕСПУБЛИКИ БАШКОРТОСТАН</a:t>
            </a:r>
          </a:p>
        </p:txBody>
      </p:sp>
      <p:pic>
        <p:nvPicPr>
          <p:cNvPr id="12" name="Picture 8" descr="D:\Рабочий стол\2011-2012\Август 2012\Площадка\logo без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76632" y="109057"/>
            <a:ext cx="99853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0" y="1208328"/>
            <a:ext cx="12192000" cy="55979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039471" y="78808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sz="3600" b="1" i="1" dirty="0">
              <a:solidFill>
                <a:srgbClr val="467EA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4949" y="1097281"/>
            <a:ext cx="11430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Зиязетдинов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Рафис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Минегалиевич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доктор исторических наук, профессор кафедры философии     и истории Башкирского государственного аграрного университета 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«Вклад нефтяников Башкирской АССР в Победу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Великой Отечественной войне»</a:t>
            </a: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902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1524000" y="500042"/>
            <a:ext cx="7858148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0070C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23968" y="544586"/>
            <a:ext cx="7858180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2B953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95457" y="2724309"/>
            <a:ext cx="81369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	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72127" y="2551208"/>
            <a:ext cx="8496944" cy="219010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666875" y="142875"/>
            <a:ext cx="7858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РАЗВИТИЯ ОБРАЗОВАНИЯ РЕСПУБЛИКИ БАШКОРТОСТАН</a:t>
            </a:r>
          </a:p>
        </p:txBody>
      </p:sp>
      <p:pic>
        <p:nvPicPr>
          <p:cNvPr id="12" name="Picture 8" descr="D:\Рабочий стол\2011-2012\Август 2012\Площадка\logo без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76632" y="109057"/>
            <a:ext cx="99853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0" y="1208328"/>
            <a:ext cx="12192000" cy="55979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039471" y="78808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sz="3600" b="1" i="1" dirty="0">
              <a:solidFill>
                <a:srgbClr val="467EA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00446" y="1097281"/>
            <a:ext cx="11416937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Филимонов Михаил Алексеевич,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доктор исторических наук,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профессор кафедры философии и     истории Уфимского государственного авиационного технического университета, академик АВН 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«Авиационная промышленность Башкирии в годы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Великой Отечественной войны»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902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1524000" y="500042"/>
            <a:ext cx="7858148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0070C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23968" y="544586"/>
            <a:ext cx="7858180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2B953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95457" y="2724309"/>
            <a:ext cx="81369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	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72127" y="2551208"/>
            <a:ext cx="8496944" cy="219010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666875" y="142875"/>
            <a:ext cx="7858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РАЗВИТИЯ ОБРАЗОВАНИЯ РЕСПУБЛИКИ БАШКОРТОСТАН</a:t>
            </a:r>
          </a:p>
        </p:txBody>
      </p:sp>
      <p:pic>
        <p:nvPicPr>
          <p:cNvPr id="12" name="Picture 8" descr="D:\Рабочий стол\2011-2012\Август 2012\Площадка\logo без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76632" y="109057"/>
            <a:ext cx="99853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0" y="1208328"/>
            <a:ext cx="12192000" cy="55979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039471" y="78808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sz="3600" b="1" i="1" dirty="0">
              <a:solidFill>
                <a:srgbClr val="467EA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66651" y="1097281"/>
            <a:ext cx="9757955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Гайсин 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Усман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Бариевич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доктор исторических наук, профессор кафедры философии и истории Уфимского государственного авиационного технического университета, академик АВН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«Актуальные проблемы изучения истории Великой Отечественной войны»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902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1524000" y="500042"/>
            <a:ext cx="7858148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0070C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23968" y="544586"/>
            <a:ext cx="7858180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2B953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95457" y="2724309"/>
            <a:ext cx="81369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	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72127" y="2551208"/>
            <a:ext cx="8496944" cy="219010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666875" y="142875"/>
            <a:ext cx="7858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РАЗВИТИЯ ОБРАЗОВАНИЯ РЕСПУБЛИКИ БАШКОРТОСТАН</a:t>
            </a:r>
          </a:p>
        </p:txBody>
      </p:sp>
      <p:pic>
        <p:nvPicPr>
          <p:cNvPr id="12" name="Picture 8" descr="D:\Рабочий стол\2011-2012\Август 2012\Площадка\logo без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76632" y="109057"/>
            <a:ext cx="99853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0" y="1208328"/>
            <a:ext cx="12192000" cy="55979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039471" y="78808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sz="3600" b="1" i="1" dirty="0">
              <a:solidFill>
                <a:srgbClr val="467EA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31074" y="1097281"/>
            <a:ext cx="11064239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Емелин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Сергей Михайлович,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доктор юридических наук, кандидат исторических наук, академик    АВН, заместитель председателя Уфимского федерального исследовательского центра Российской Академии наук (УФИЦ РАН)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«Органы НКВД СССР накануне Великой Отечественной войны: тенденции развития и основные результаты деятельности».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902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1524000" y="500042"/>
            <a:ext cx="7858148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0070C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23968" y="544586"/>
            <a:ext cx="7858180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2B953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95457" y="2724309"/>
            <a:ext cx="81369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	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72127" y="2551208"/>
            <a:ext cx="8496944" cy="219010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666875" y="142875"/>
            <a:ext cx="7858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РАЗВИТИЯ ОБРАЗОВАНИЯ РЕСПУБЛИКИ БАШКОРТОСТАН</a:t>
            </a:r>
          </a:p>
        </p:txBody>
      </p:sp>
      <p:pic>
        <p:nvPicPr>
          <p:cNvPr id="12" name="Picture 8" descr="D:\Рабочий стол\2011-2012\Август 2012\Площадка\logo без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76632" y="109057"/>
            <a:ext cx="99853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0" y="1208328"/>
            <a:ext cx="12192000" cy="55979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039471" y="78808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sz="3600" b="1" i="1" dirty="0">
              <a:solidFill>
                <a:srgbClr val="467EA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2697" y="1097281"/>
            <a:ext cx="114953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Мусин Рим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Асхатович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полковник, помощник военного комиссара Республики Башкортостан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«Вклад Башкортостана в укрепление обороноспособности государства в послевоенный период»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902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1524000" y="500042"/>
            <a:ext cx="7858148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0070C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23968" y="544586"/>
            <a:ext cx="7858180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2B953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95457" y="2724309"/>
            <a:ext cx="81369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	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72127" y="2551208"/>
            <a:ext cx="8496944" cy="219010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666875" y="142875"/>
            <a:ext cx="7858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РАЗВИТИЯ ОБРАЗОВАНИЯ РЕСПУБЛИКИ БАШКОРТОСТАН</a:t>
            </a:r>
          </a:p>
        </p:txBody>
      </p:sp>
      <p:pic>
        <p:nvPicPr>
          <p:cNvPr id="12" name="Picture 8" descr="D:\Рабочий стол\2011-2012\Август 2012\Площадка\logo без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76632" y="109057"/>
            <a:ext cx="99853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0" y="1208328"/>
            <a:ext cx="12192000" cy="55979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039471" y="78808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sz="3600" b="1" i="1" dirty="0">
              <a:solidFill>
                <a:srgbClr val="467EA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66651" y="1097281"/>
            <a:ext cx="975795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Шафикова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Гульназ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Радмиловна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ректор ГАУ ДПО ИРО РБ,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доктор психологических наук, профессор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902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1524000" y="500042"/>
            <a:ext cx="7858148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0070C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23968" y="544586"/>
            <a:ext cx="7858180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2B953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95457" y="2724309"/>
            <a:ext cx="81369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	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72127" y="2551208"/>
            <a:ext cx="8496944" cy="219010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666875" y="142875"/>
            <a:ext cx="7858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РАЗВИТИЯ ОБРАЗОВАНИЯ РЕСПУБЛИКИ БАШКОРТОСТАН</a:t>
            </a:r>
          </a:p>
        </p:txBody>
      </p:sp>
      <p:pic>
        <p:nvPicPr>
          <p:cNvPr id="12" name="Picture 8" descr="D:\Рабочий стол\2011-2012\Август 2012\Площадка\logo без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76632" y="109057"/>
            <a:ext cx="99853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0" y="1208328"/>
            <a:ext cx="12192000" cy="55979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039471" y="78808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sz="3600" b="1" i="1" dirty="0">
              <a:solidFill>
                <a:srgbClr val="467EA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66651" y="1097281"/>
            <a:ext cx="975795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Гарифуллина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Зульфия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Назифовна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директор Департамента социальной политики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Аппарата правительства Республики Башкортостан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902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1524000" y="500042"/>
            <a:ext cx="7858148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0070C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23968" y="544586"/>
            <a:ext cx="7858180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2B953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95457" y="2724309"/>
            <a:ext cx="81369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	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72127" y="2551208"/>
            <a:ext cx="8496944" cy="219010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666875" y="142875"/>
            <a:ext cx="7858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РАЗВИТИЯ ОБРАЗОВАНИЯ РЕСПУБЛИКИ БАШКОРТОСТАН</a:t>
            </a:r>
          </a:p>
        </p:txBody>
      </p:sp>
      <p:pic>
        <p:nvPicPr>
          <p:cNvPr id="12" name="Picture 8" descr="D:\Рабочий стол\2011-2012\Август 2012\Площадка\logo без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76632" y="109057"/>
            <a:ext cx="99853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0" y="1208328"/>
            <a:ext cx="12192000" cy="55979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039471" y="78808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sz="3600" b="1" i="1" dirty="0">
              <a:solidFill>
                <a:srgbClr val="467EA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66651" y="1097281"/>
            <a:ext cx="97579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Хайров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Ильгизар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Гарипович,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участник Великой Отечественной войны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902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1524000" y="500042"/>
            <a:ext cx="7858148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0070C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23968" y="544586"/>
            <a:ext cx="7858180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2B953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95457" y="2724309"/>
            <a:ext cx="81369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	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72127" y="2551208"/>
            <a:ext cx="8496944" cy="219010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666875" y="142875"/>
            <a:ext cx="7858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РАЗВИТИЯ ОБРАЗОВАНИЯ РЕСПУБЛИКИ БАШКОРТОСТАН</a:t>
            </a:r>
          </a:p>
        </p:txBody>
      </p:sp>
      <p:pic>
        <p:nvPicPr>
          <p:cNvPr id="12" name="Picture 8" descr="D:\Рабочий стол\2011-2012\Август 2012\Площадка\logo без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76632" y="109057"/>
            <a:ext cx="99853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0" y="1208328"/>
            <a:ext cx="12192000" cy="55979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039471" y="78808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sz="3600" b="1" i="1" dirty="0">
              <a:solidFill>
                <a:srgbClr val="467EA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66651" y="1097281"/>
            <a:ext cx="975795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Шарипов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Валерий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Мухаметович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председатель Башкирской республиканской общественной организации ветеранов (пенсионеров) войны, труда, Вооруженных Сил и правоохранительных органов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902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1524000" y="500042"/>
            <a:ext cx="7858148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0070C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23968" y="544586"/>
            <a:ext cx="7858180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2B953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95457" y="2724309"/>
            <a:ext cx="81369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	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72127" y="2551208"/>
            <a:ext cx="8496944" cy="219010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666875" y="142875"/>
            <a:ext cx="7858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РАЗВИТИЯ ОБРАЗОВАНИЯ РЕСПУБЛИКИ БАШКОРТОСТАН</a:t>
            </a:r>
          </a:p>
        </p:txBody>
      </p:sp>
      <p:pic>
        <p:nvPicPr>
          <p:cNvPr id="12" name="Picture 8" descr="D:\Рабочий стол\2011-2012\Август 2012\Площадка\logo без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76632" y="109057"/>
            <a:ext cx="99853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0" y="1208328"/>
            <a:ext cx="12192000" cy="55979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039471" y="78808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sz="3600" b="1" i="1" dirty="0">
              <a:solidFill>
                <a:srgbClr val="467EA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66651" y="1097281"/>
            <a:ext cx="975795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Егорышев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Сергей Васильевич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доктор социологических наук, профессор, Заслуженный деятель науки РБ, проректор по научной работе и практике Восточной экономико-юридической гуманитарной академии, действительный член Академии военных наук РФ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902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1524000" y="500042"/>
            <a:ext cx="7858148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0070C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23968" y="544586"/>
            <a:ext cx="7858180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2B953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95457" y="2724309"/>
            <a:ext cx="81369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	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72127" y="2551208"/>
            <a:ext cx="8496944" cy="219010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666875" y="142875"/>
            <a:ext cx="7858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РАЗВИТИЯ ОБРАЗОВАНИЯ РЕСПУБЛИКИ БАШКОРТОСТАН</a:t>
            </a:r>
          </a:p>
        </p:txBody>
      </p:sp>
      <p:pic>
        <p:nvPicPr>
          <p:cNvPr id="12" name="Picture 8" descr="D:\Рабочий стол\2011-2012\Август 2012\Площадка\logo без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76632" y="109057"/>
            <a:ext cx="99853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0" y="1208328"/>
            <a:ext cx="12192000" cy="55979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039471" y="78808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sz="3600" b="1" i="1" dirty="0">
              <a:solidFill>
                <a:srgbClr val="467EA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66651" y="1097281"/>
            <a:ext cx="975795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Попов Владимир Леонидович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председатель Комитета ветеранов Республики Башкортостан, полковник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902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1524000" y="500042"/>
            <a:ext cx="7858148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0070C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23968" y="544586"/>
            <a:ext cx="7858180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2B953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95457" y="2724309"/>
            <a:ext cx="81369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	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72127" y="2551208"/>
            <a:ext cx="8496944" cy="219010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666875" y="142875"/>
            <a:ext cx="7858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РАЗВИТИЯ ОБРАЗОВАНИЯ РЕСПУБЛИКИ БАШКОРТОСТАН</a:t>
            </a:r>
          </a:p>
        </p:txBody>
      </p:sp>
      <p:pic>
        <p:nvPicPr>
          <p:cNvPr id="12" name="Picture 8" descr="D:\Рабочий стол\2011-2012\Август 2012\Площадка\logo без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76632" y="109057"/>
            <a:ext cx="99853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0" y="1208328"/>
            <a:ext cx="12192000" cy="55979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039471" y="78808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sz="3600" b="1" i="1" dirty="0">
              <a:solidFill>
                <a:srgbClr val="467EA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66651" y="1097281"/>
            <a:ext cx="1048947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Ширинкин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Сергей Алексеевич,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председатель правления Регионального отделения Общероссийской общественной организации Общество «Знание»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902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1524000" y="500042"/>
            <a:ext cx="7858148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0070C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23968" y="544586"/>
            <a:ext cx="7858180" cy="1588"/>
          </a:xfrm>
          <a:prstGeom prst="line">
            <a:avLst/>
          </a:prstGeom>
          <a:ln w="19050">
            <a:gradFill flip="none" rotWithShape="1">
              <a:gsLst>
                <a:gs pos="50000">
                  <a:srgbClr val="2B953F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95457" y="2724309"/>
            <a:ext cx="813690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	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72127" y="2551208"/>
            <a:ext cx="8496944" cy="219010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666875" y="142875"/>
            <a:ext cx="7858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 РАЗВИТИЯ ОБРАЗОВАНИЯ РЕСПУБЛИКИ БАШКОРТОСТАН</a:t>
            </a:r>
          </a:p>
        </p:txBody>
      </p:sp>
      <p:pic>
        <p:nvPicPr>
          <p:cNvPr id="12" name="Picture 8" descr="D:\Рабочий стол\2011-2012\Август 2012\Площадка\logo без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76632" y="109057"/>
            <a:ext cx="99853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одержимое 2"/>
          <p:cNvSpPr txBox="1">
            <a:spLocks/>
          </p:cNvSpPr>
          <p:nvPr/>
        </p:nvSpPr>
        <p:spPr>
          <a:xfrm>
            <a:off x="0" y="1208328"/>
            <a:ext cx="12192000" cy="55979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039471" y="78808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sz="3600" b="1" i="1" dirty="0">
              <a:solidFill>
                <a:srgbClr val="467EA6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5131" y="1097281"/>
            <a:ext cx="1145612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Марданов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Марат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Хамитьянович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кандидат политических наук, член-корреспондент АВН,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директор Центра гуманитарных исследований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Министерства культуры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Республики Башкортостан</a:t>
            </a: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«Новейшие источники по истории Коминтерна в Башкирии (1941-1943)»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902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4070</TotalTime>
  <Words>376</Words>
  <Application>Microsoft Office PowerPoint</Application>
  <PresentationFormat>Произвольный</PresentationFormat>
  <Paragraphs>93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Специальное оформление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Институт РО РБ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1</cp:lastModifiedBy>
  <cp:revision>183</cp:revision>
  <cp:lastPrinted>2017-08-18T05:52:47Z</cp:lastPrinted>
  <dcterms:created xsi:type="dcterms:W3CDTF">2017-03-22T09:52:11Z</dcterms:created>
  <dcterms:modified xsi:type="dcterms:W3CDTF">2019-12-23T09:15:17Z</dcterms:modified>
</cp:coreProperties>
</file>