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263" r:id="rId3"/>
    <p:sldId id="367" r:id="rId4"/>
    <p:sldId id="368" r:id="rId5"/>
    <p:sldId id="369" r:id="rId6"/>
    <p:sldId id="299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4F81BD"/>
    <a:srgbClr val="33CCFF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D316-DAF9-43E5-ABE3-BFC5BCCE4013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C321-20A0-4DD9-92CE-7AAB5805E5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4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9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22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33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43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03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25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6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9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2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96E1-6899-4214-B6EE-C6DB27A7F02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371C-DBF3-406C-86DD-B6EB3D7FF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02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4B994.565BC46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3599961"/>
            <a:ext cx="9144000" cy="1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400" b="1" dirty="0">
                <a:solidFill>
                  <a:srgbClr val="002060"/>
                </a:solidFill>
                <a:latin typeface="Arial" charset="0"/>
              </a:rPr>
              <a:t>Дискуссионная площадка </a:t>
            </a: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№ 9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«Школьное </a:t>
            </a:r>
            <a:r>
              <a:rPr lang="ru-RU" sz="3400" b="1" dirty="0">
                <a:solidFill>
                  <a:srgbClr val="002060"/>
                </a:solidFill>
                <a:latin typeface="Arial" charset="0"/>
              </a:rPr>
              <a:t>питание: системный подход</a:t>
            </a: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»</a:t>
            </a:r>
            <a:endParaRPr lang="ru-RU" sz="3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648" y="195486"/>
            <a:ext cx="58267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51670"/>
            <a:ext cx="3237057" cy="18000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1419622"/>
            <a:ext cx="7902549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ГАЛИЕВА</a:t>
            </a:r>
          </a:p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Альфия Закировна</a:t>
            </a:r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1520" y="4011910"/>
            <a:ext cx="8640960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МИНИСТРА ОБРАЗОВАНИЯ</a:t>
            </a:r>
          </a:p>
          <a:p>
            <a:pPr algn="ctr" eaLnBrk="1" hangingPunct="1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Итоги голосования  удовлетворенности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школьным питанием в Республике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ашкортостан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7574"/>
            <a:ext cx="64807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2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d:image002.jpg@01D4B994.565BC4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86"/>
            <a:ext cx="684076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486"/>
            <a:ext cx="676875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1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3599961"/>
            <a:ext cx="9144000" cy="1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400" b="1" dirty="0">
                <a:solidFill>
                  <a:srgbClr val="002060"/>
                </a:solidFill>
                <a:latin typeface="Arial" charset="0"/>
              </a:rPr>
              <a:t>Дискуссионная площадка </a:t>
            </a: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№ 9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«Школьное </a:t>
            </a:r>
            <a:r>
              <a:rPr lang="ru-RU" sz="3400" b="1" dirty="0">
                <a:solidFill>
                  <a:srgbClr val="002060"/>
                </a:solidFill>
                <a:latin typeface="Arial" charset="0"/>
              </a:rPr>
              <a:t>питание: системный подход</a:t>
            </a: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»</a:t>
            </a:r>
            <a:endParaRPr lang="ru-RU" sz="3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648" y="195486"/>
            <a:ext cx="58267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0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</Words>
  <Application>Microsoft Office PowerPoint</Application>
  <PresentationFormat>Экран (16:9)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Итоги голосования  удовлетворенности школьным питанием в Республике Башкортостан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цито</cp:lastModifiedBy>
  <cp:revision>40</cp:revision>
  <dcterms:created xsi:type="dcterms:W3CDTF">2019-01-28T07:19:05Z</dcterms:created>
  <dcterms:modified xsi:type="dcterms:W3CDTF">2019-02-01T04:36:29Z</dcterms:modified>
</cp:coreProperties>
</file>