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81" r:id="rId4"/>
    <p:sldId id="282" r:id="rId5"/>
    <p:sldId id="283" r:id="rId6"/>
    <p:sldId id="284" r:id="rId7"/>
    <p:sldId id="285" r:id="rId8"/>
    <p:sldId id="28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1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2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3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3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5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5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9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9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896E1-6899-4214-B6EE-C6DB27A7F020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D371C-DBF3-406C-86DD-B6EB3D7FF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2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3599961"/>
            <a:ext cx="9144000" cy="134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3400" b="1" dirty="0">
                <a:solidFill>
                  <a:srgbClr val="002060"/>
                </a:solidFill>
                <a:latin typeface="Arial" charset="0"/>
              </a:rPr>
              <a:t>Дискуссионная площадка </a:t>
            </a: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№ 9</a:t>
            </a:r>
          </a:p>
          <a:p>
            <a:pPr algn="ctr" eaLnBrk="1" hangingPunct="1">
              <a:lnSpc>
                <a:spcPct val="120000"/>
              </a:lnSpc>
            </a:pPr>
            <a:r>
              <a:rPr lang="ru-RU" sz="3400" b="1" dirty="0" smtClean="0">
                <a:solidFill>
                  <a:srgbClr val="002060"/>
                </a:solidFill>
                <a:latin typeface="Arial" charset="0"/>
              </a:rPr>
              <a:t>«Школьное питание: системный подход»</a:t>
            </a:r>
            <a:endParaRPr lang="ru-RU" sz="3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48" y="195486"/>
            <a:ext cx="582670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670"/>
            <a:ext cx="3237057" cy="1800000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1520" y="1419622"/>
            <a:ext cx="7902549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Хисматуллина </a:t>
            </a:r>
          </a:p>
          <a:p>
            <a:pPr eaLnBrk="1" hangingPunct="1"/>
            <a:r>
              <a:rPr lang="ru-RU" sz="4000" b="1" dirty="0" smtClean="0">
                <a:solidFill>
                  <a:schemeClr val="tx2"/>
                </a:solidFill>
                <a:latin typeface="Arial" charset="0"/>
              </a:rPr>
              <a:t>Рита </a:t>
            </a:r>
            <a:r>
              <a:rPr lang="ru-RU" sz="4000" b="1" dirty="0" err="1" smtClean="0">
                <a:solidFill>
                  <a:schemeClr val="tx2"/>
                </a:solidFill>
                <a:latin typeface="Arial" charset="0"/>
              </a:rPr>
              <a:t>Мутагаровна</a:t>
            </a:r>
            <a:endParaRPr lang="ru-RU" sz="40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1520" y="3651870"/>
            <a:ext cx="864096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ДИРЕКТОР МУНИЦИПАЛЬНОГО ОБЩЕОБРАЗОВАТЕЛЬНОГО БЮДЖЕТНОГО УЧРЕЖДЕНИЯ СРЕДНЯЯ ОБЩЕОБРАЗОВАТЕЛЬНАЯ ШКОЛА С.ПРИБЕЛЬСКИЙ МУНИЦИПАЛЬНОГО РАЙОНА КАРМАСКАЛИНСКИЙ РАЙОН РЕСПУБЛИКИ БАШКОРТОСТАН  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11" y="3394197"/>
            <a:ext cx="2332404" cy="17493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9070"/>
            <a:ext cx="7813681" cy="7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72000" bIns="3600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 учебном году в МОБУ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с.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Прибельский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обучается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854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обучающихся, из них: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00032"/>
            <a:ext cx="896448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базовой школе с.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Прибельский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690 обучающихся;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филиале МОБУ СОШ с.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Прибельский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Бишаул-Унгарово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- 92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обучающихся;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филиале МОБУ СОШ с.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Прибельский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ООШ д.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Старошареево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обучающихся;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филиале МОБУ СОШ с.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Прибельский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СОШ д.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Мукаево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В школе работает 86 педагогических работников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842" y="2877524"/>
            <a:ext cx="2520637" cy="1497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572" y="2826146"/>
            <a:ext cx="2197428" cy="1585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16" y="3394197"/>
            <a:ext cx="2391235" cy="182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" y="2078126"/>
            <a:ext cx="2244059" cy="14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21" y="82858"/>
            <a:ext cx="8064896" cy="39721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 капитального ремонта 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в 2011-2012 </a:t>
            </a:r>
            <a:r>
              <a:rPr lang="ru-RU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столовой базовой школы произведен ремонт систем отопления, канализации и водоснабжения,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электрооборудования;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функционируют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вентиляции и пожарной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сигнализации;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столовая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укомплектована всем необходимым инвентарем, мебелью, посудой, оборудованием для организации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обустроен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обеденный зал на 72 посадочных места, раздаточная, производственные и складские помещения (камеры охлаждения для скоропортящихся продуктов, морозильные камеры, кладовые для сухих продуктов и овощей), перед входом в столовую оборудованы умывальники с сушилками для рук.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48" y="2976807"/>
            <a:ext cx="1731367" cy="1154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09" y="2904297"/>
            <a:ext cx="1450354" cy="11507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60" y="3903824"/>
            <a:ext cx="1819476" cy="1212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778" y="3885450"/>
            <a:ext cx="1789846" cy="119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" y="3702919"/>
            <a:ext cx="2009331" cy="135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92" y="3005761"/>
            <a:ext cx="1801368" cy="12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7534"/>
            <a:ext cx="8013576" cy="3394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2012 года питание в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МОБУ СОШ с.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Прибельский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организовано по договору с ИП </a:t>
            </a:r>
            <a:r>
              <a:rPr lang="ru-RU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О.Ю.Аминева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работа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контроля расходования денежных средств через систему «Аксиома».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31" y="2579216"/>
            <a:ext cx="1640880" cy="2461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89" y="3668047"/>
            <a:ext cx="2173822" cy="14492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28" y="2579216"/>
            <a:ext cx="2304256" cy="1536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35" y="3682653"/>
            <a:ext cx="2160240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" y="2579216"/>
            <a:ext cx="2273449" cy="15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194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онтроль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стороны родителей </a:t>
            </a:r>
            <a:endParaRPr lang="ru-RU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ведется: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проведении бракеража готовых блюд;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соблюдением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меню;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 полнотой закладки продуктов;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соблюдением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приготовления пищи;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приемке сырья и продуктов.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994233"/>
            <a:ext cx="1291705" cy="1937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83" y="3046867"/>
            <a:ext cx="1296144" cy="1944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" y="3111264"/>
            <a:ext cx="1309717" cy="1964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88" y="3656218"/>
            <a:ext cx="2129433" cy="1419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4" y="3111264"/>
            <a:ext cx="2055442" cy="1370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09" y="3075400"/>
            <a:ext cx="1935943" cy="12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492" y="33950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столовой 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питаются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обучающихся: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Многодетные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малоимущие - 130 чел.;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Дети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ОВЗ - 57 чел.;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По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родительским взносам - 309 чел.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06572"/>
            <a:ext cx="2376264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04" y="3596033"/>
            <a:ext cx="2268252" cy="1512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15566"/>
            <a:ext cx="1484648" cy="2226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44" y="3518656"/>
            <a:ext cx="2374144" cy="1582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92" y="2511010"/>
            <a:ext cx="2369607" cy="15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97" y="3497980"/>
            <a:ext cx="2445741" cy="16304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386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Овощи и фрукты, выращенные на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пришкольных участках школы позволяют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разнообразить и витаминизировать меню наших детей как в учебное время, так и во время работы школьных лагерей.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51670"/>
            <a:ext cx="1294823" cy="7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81" y="1084518"/>
            <a:ext cx="1279520" cy="1919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14" y="3435846"/>
            <a:ext cx="2561481" cy="1707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" y="2499742"/>
            <a:ext cx="2119395" cy="1412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77599"/>
            <a:ext cx="2304256" cy="15361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78" y="3070525"/>
            <a:ext cx="1468923" cy="22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340</Words>
  <Application>Microsoft Office PowerPoint</Application>
  <PresentationFormat>Экран (16:9)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Элиза Рашитовна</dc:creator>
  <cp:lastModifiedBy>Директор</cp:lastModifiedBy>
  <cp:revision>31</cp:revision>
  <dcterms:created xsi:type="dcterms:W3CDTF">2019-01-28T07:19:05Z</dcterms:created>
  <dcterms:modified xsi:type="dcterms:W3CDTF">2019-01-31T12:57:54Z</dcterms:modified>
</cp:coreProperties>
</file>