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1" r:id="rId3"/>
    <p:sldId id="262" r:id="rId4"/>
    <p:sldId id="269" r:id="rId5"/>
    <p:sldId id="271" r:id="rId6"/>
    <p:sldId id="270" r:id="rId7"/>
    <p:sldId id="273" r:id="rId8"/>
    <p:sldId id="272" r:id="rId9"/>
    <p:sldId id="274" r:id="rId10"/>
    <p:sldId id="275" r:id="rId11"/>
    <p:sldId id="278" r:id="rId12"/>
    <p:sldId id="279" r:id="rId13"/>
    <p:sldId id="277" r:id="rId14"/>
    <p:sldId id="276" r:id="rId15"/>
    <p:sldId id="280" r:id="rId16"/>
    <p:sldId id="282" r:id="rId17"/>
    <p:sldId id="291" r:id="rId18"/>
    <p:sldId id="281" r:id="rId19"/>
    <p:sldId id="288" r:id="rId20"/>
    <p:sldId id="287" r:id="rId21"/>
    <p:sldId id="289" r:id="rId22"/>
    <p:sldId id="290" r:id="rId23"/>
    <p:sldId id="283" r:id="rId24"/>
    <p:sldId id="284" r:id="rId25"/>
    <p:sldId id="285" r:id="rId26"/>
    <p:sldId id="286" r:id="rId27"/>
    <p:sldId id="264" r:id="rId28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4EE3A-CF6B-4BD2-A232-2F7290A69755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wer\Desktop\рецепт\ш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972"/>
            <a:ext cx="9048260" cy="67380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14480" y="3500438"/>
            <a:ext cx="6000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Мастер-класс:</a:t>
            </a:r>
          </a:p>
          <a:p>
            <a:pPr algn="ctr"/>
            <a:r>
              <a:rPr lang="ru-RU" sz="4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интерактивное пособие «Первые уроки финансовой грамотности»</a:t>
            </a:r>
            <a:endParaRPr lang="ru-RU" sz="4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ower\Desktop\рецепт\Новая папка\IMG_20191120_14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57166"/>
            <a:ext cx="4554155" cy="60722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ower\Desktop\рецепт\Новая папка\IMG_20191120_143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4290"/>
            <a:ext cx="3214710" cy="24110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3" name="Picture 3" descr="C:\Users\Power\Desktop\рецепт\Новая папка\IMG_20191120_144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857496"/>
            <a:ext cx="3238522" cy="24288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4" name="Picture 4" descr="C:\Users\Power\Desktop\рецепт\Новая папка\IMG_20191120_1441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85728"/>
            <a:ext cx="3143240" cy="23574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5" name="Picture 5" descr="C:\Users\Power\Desktop\рецепт\Новая папка\IMG_20191120_1436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2857495"/>
            <a:ext cx="3214710" cy="24110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ower\Desktop\рецепт\Новая папка\IMG_20191120_143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642918"/>
            <a:ext cx="5810258" cy="43576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ower\Desktop\рецепт\Новая папка\IMG_20191120_142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14290"/>
            <a:ext cx="4714890" cy="62865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ower\Desktop\рецепт\Новая папка\IMG_20191120_144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2500330" cy="333377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315" name="Picture 3" descr="C:\Users\Power\Desktop\рецепт\Новая папка\IMG_20191120_144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857496"/>
            <a:ext cx="3381367" cy="25360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316" name="Picture 4" descr="C:\Users\Power\Desktop\рецепт\Новая папка\IMG_20191120_1445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714752"/>
            <a:ext cx="2143140" cy="16073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317" name="Picture 5" descr="C:\Users\Power\Desktop\рецепт\Новая папка\IMG_20191120_1447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14290"/>
            <a:ext cx="3333741" cy="25003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ower\Desktop\рецепт\Новая папка\IMG_20191120_142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85728"/>
            <a:ext cx="4714890" cy="62865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ower\Desktop\рецепт\Новая папка\IMG_20191120_144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00042"/>
            <a:ext cx="3619525" cy="27146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363" name="Picture 3" descr="C:\Users\Power\Desktop\рецепт\Новая папка\IMG_20191120_1449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928934"/>
            <a:ext cx="3500462" cy="23574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364" name="Picture 4" descr="C:\Users\Power\Desktop\рецепт\Новая папка\IMG_20191120_145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214291"/>
            <a:ext cx="3500462" cy="2500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386" name="Picture 2" descr="C:\Users\Power\Desktop\рецепт\Безымян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3357562"/>
            <a:ext cx="3071802" cy="13725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" b="12964"/>
          <a:stretch/>
        </p:blipFill>
        <p:spPr>
          <a:xfrm>
            <a:off x="12441" y="0"/>
            <a:ext cx="914949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41" y="0"/>
            <a:ext cx="91315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ИГРА                  «ПЕКАРНЯ»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627920"/>
      </p:ext>
    </p:extLst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7923"/>
            <a:ext cx="3820085" cy="46805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14630"/>
            <a:ext cx="3960440" cy="47030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t="6957" r="6958" b="9253"/>
          <a:stretch/>
        </p:blipFill>
        <p:spPr>
          <a:xfrm>
            <a:off x="1418653" y="332656"/>
            <a:ext cx="6529565" cy="47826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2174759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ower\Desktop\рецепт\Новая папка\IMG_20191120_141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57166"/>
            <a:ext cx="6477013" cy="485776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5217" r="8196" b="18415"/>
          <a:stretch/>
        </p:blipFill>
        <p:spPr>
          <a:xfrm>
            <a:off x="1547664" y="260648"/>
            <a:ext cx="6237110" cy="44571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2924" r="8190" b="6140"/>
          <a:stretch/>
        </p:blipFill>
        <p:spPr>
          <a:xfrm>
            <a:off x="1475656" y="203853"/>
            <a:ext cx="6483153" cy="52552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5514773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2161"/>
            <a:ext cx="3657885" cy="52565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70" y="102161"/>
            <a:ext cx="3888432" cy="52639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359416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IMG_20191121_153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37420"/>
            <a:ext cx="4176464" cy="31323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1" name="Picture 3" descr="C:\Users\User\Downloads\IMG_20191121_164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4032448" cy="30243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ower\Desktop\рецепт\Новая папка\IMG_20191118_123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928670"/>
            <a:ext cx="4762501" cy="35718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411" name="Picture 3" descr="C:\Users\Power\Desktop\рецепт\Новая папка\IMG_20191118_123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8604"/>
            <a:ext cx="2952771" cy="221457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412" name="Picture 4" descr="C:\Users\Power\Desktop\рецепт\Новая папка\IMG_20191118_123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928934"/>
            <a:ext cx="3047989" cy="22859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Power\Desktop\рецепт\Новая папка\IMG_20191120_141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649758" cy="50006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ower\Desktop\рецепт\Новая папка\IMG_20191120_141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8358246" cy="52674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85786" y="357166"/>
            <a:ext cx="7643866" cy="31432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57224" y="1142984"/>
            <a:ext cx="7500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4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000364" y="285728"/>
            <a:ext cx="5786478" cy="62865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14678" y="500042"/>
            <a:ext cx="54292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-познакомить детей с историей возникновения денег, деньгами разных стран;</a:t>
            </a:r>
          </a:p>
          <a:p>
            <a:pPr algn="just"/>
            <a:r>
              <a:rPr lang="ru-RU" sz="2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формировать понятия «деньги», «реклама», «доход», «расход»</a:t>
            </a:r>
          </a:p>
          <a:p>
            <a:pPr algn="just"/>
            <a:r>
              <a:rPr lang="ru-RU" sz="2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-формировать умение практически осуществлять </a:t>
            </a:r>
            <a:r>
              <a:rPr lang="ru-RU" sz="22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«процесс обмена»</a:t>
            </a:r>
            <a:r>
              <a:rPr lang="ru-RU" sz="2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-развивать экономический кругозор; куда уходить деньги; как экономить деньги;</a:t>
            </a:r>
          </a:p>
          <a:p>
            <a:pPr algn="just"/>
            <a:r>
              <a:rPr lang="ru-RU" sz="2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-формировать представления о труде, профессиях.</a:t>
            </a:r>
          </a:p>
          <a:p>
            <a:pPr algn="just"/>
            <a:r>
              <a:rPr lang="ru-RU" sz="2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-развивать познавательный интерес, мышление, память, внимание и</a:t>
            </a:r>
          </a:p>
          <a:p>
            <a:pPr algn="just"/>
            <a:r>
              <a:rPr lang="ru-RU" sz="2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воображение;</a:t>
            </a:r>
          </a:p>
          <a:p>
            <a:pPr algn="just"/>
            <a:r>
              <a:rPr lang="ru-RU" sz="2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воспитывать уважение к людям труда, бережное отношение к деньгам.</a:t>
            </a:r>
          </a:p>
          <a:p>
            <a:endParaRPr lang="ru-RU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ower\Desktop\рецепт\Новая папка\IMG_20191120_142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57166"/>
            <a:ext cx="4500576" cy="60007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ower\Desktop\рецепт\Новая папка\IMG_20191120_142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28604"/>
            <a:ext cx="3143272" cy="41910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099" name="Picture 3" descr="C:\Users\Power\Desktop\рецепт\Новая папка\IMG_20191120_142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14290"/>
            <a:ext cx="3786214" cy="24288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100" name="Picture 4" descr="C:\Users\Power\Desktop\рецепт\Новая папка\IMG_20191120_1426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2928934"/>
            <a:ext cx="3786214" cy="22859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ower\Desktop\рецепт\Новая папка\IMG_20191120_142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14290"/>
            <a:ext cx="4643470" cy="61912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ower\Desktop\рецепт\Новая папка\IMG_20191120_142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3429024" cy="45720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47" name="Picture 3" descr="C:\Users\Power\Desktop\рецепт\Новая папка\IMG_20191120_143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5728"/>
            <a:ext cx="4062388" cy="44291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ower\Desktop\рецепт\Новая папка\IMG_20191120_142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14290"/>
            <a:ext cx="4714890" cy="62865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Power\Desktop\рецепт\Новая папка\IMG_20191120_143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42"/>
            <a:ext cx="3643338" cy="48577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196" name="Picture 4" descr="C:\Users\Power\Desktop\рецепт\Новая папка\IMG_20191120_143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85728"/>
            <a:ext cx="3268271" cy="43576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4553b36d98a1a9771b60ed7fd6ae5ca013c5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53</Words>
  <Application>Microsoft Office PowerPoint</Application>
  <PresentationFormat>Экран (4:3)</PresentationFormat>
  <Paragraphs>14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Comp116</cp:lastModifiedBy>
  <cp:revision>30</cp:revision>
  <dcterms:created xsi:type="dcterms:W3CDTF">2014-05-12T04:44:22Z</dcterms:created>
  <dcterms:modified xsi:type="dcterms:W3CDTF">2019-12-04T09:35:26Z</dcterms:modified>
</cp:coreProperties>
</file>