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0" r:id="rId2"/>
    <p:sldId id="547" r:id="rId3"/>
    <p:sldId id="539" r:id="rId4"/>
    <p:sldId id="537" r:id="rId5"/>
    <p:sldId id="488" r:id="rId6"/>
    <p:sldId id="496" r:id="rId7"/>
    <p:sldId id="546" r:id="rId8"/>
    <p:sldId id="548" r:id="rId9"/>
    <p:sldId id="549" r:id="rId10"/>
    <p:sldId id="550" r:id="rId11"/>
    <p:sldId id="55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18A"/>
    <a:srgbClr val="E7EB45"/>
    <a:srgbClr val="FF5050"/>
    <a:srgbClr val="001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0653" autoAdjust="0"/>
  </p:normalViewPr>
  <p:slideViewPr>
    <p:cSldViewPr snapToGrid="0" showGuides="1">
      <p:cViewPr varScale="1">
        <p:scale>
          <a:sx n="67" d="100"/>
          <a:sy n="67" d="100"/>
        </p:scale>
        <p:origin x="-846" y="-102"/>
      </p:cViewPr>
      <p:guideLst>
        <p:guide orient="horz" pos="2296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8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8595B-856B-4F78-B03A-6108947AAD9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CDD2-5EB0-4C5C-A5E3-300580B2E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9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ECDD2-5EB0-4C5C-A5E3-300580B2E3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69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09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9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68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46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52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13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2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5627-12B7-4E68-A28A-8E45CB6B66D3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7F64-3AF2-4413-B522-93C4D8DF9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3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extrusionClr>
                <a:srgbClr val="002060"/>
              </a:extrusionClr>
            </a:sp3d>
          </a:bodyPr>
          <a:lstStyle/>
          <a:p>
            <a:pPr algn="ctr"/>
            <a:r>
              <a:rPr lang="ba-RU" dirty="0" smtClean="0"/>
              <a:t> </a:t>
            </a:r>
            <a:r>
              <a:rPr lang="ba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Иғтибарығыҙ өсөн рәхмәт!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68" y="14748"/>
            <a:ext cx="12248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026" y="1637071"/>
            <a:ext cx="7978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66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3" y="303667"/>
            <a:ext cx="1999130" cy="1333404"/>
          </a:xfrm>
          <a:prstGeom prst="horizontalScroll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9935" y="1915516"/>
            <a:ext cx="10899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4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работа</a:t>
            </a:r>
          </a:p>
          <a:p>
            <a:pPr algn="ctr"/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ba-RU" sz="4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Хоровод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народов Башкортостана»</a:t>
            </a:r>
          </a:p>
          <a:p>
            <a:pPr algn="r"/>
            <a:r>
              <a:rPr lang="ba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a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Баимова</a:t>
            </a:r>
            <a:r>
              <a:rPr lang="ru-RU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Г.А.,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педагог-психолог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МАДОУ ЦРР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– д/с «</a:t>
            </a:r>
            <a:r>
              <a:rPr lang="ru-RU" sz="28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Айыукай</a:t>
            </a:r>
            <a:r>
              <a:rPr lang="ru-RU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5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7926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923" y="976318"/>
            <a:ext cx="1113503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Советы педагогам и родителям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i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изучите содержание и цель игры, правила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выберите удобное время и хорошее настроение вашего ребенка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объясните правила ребенку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побуждайте ребенка говорить, объяснять свои ответы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самостоятельная деятельность или игра очень нужна вашему ребенку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забудьте похваливать детей за старание, даже если пока не получается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47926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923" y="976318"/>
            <a:ext cx="11135032" cy="41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extrusionClr>
                <a:srgbClr val="002060"/>
              </a:extrusionClr>
            </a:sp3d>
          </a:bodyPr>
          <a:lstStyle/>
          <a:p>
            <a:pPr algn="ctr"/>
            <a:r>
              <a:rPr lang="ba-RU" dirty="0" smtClean="0"/>
              <a:t> </a:t>
            </a:r>
            <a:r>
              <a:rPr lang="ba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Иғтибарығыҙ өсөн рәхмәт!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68" y="0"/>
            <a:ext cx="12248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026" y="1637071"/>
            <a:ext cx="7978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66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3" y="303667"/>
            <a:ext cx="1999130" cy="1333404"/>
          </a:xfrm>
          <a:prstGeom prst="horizontalScroll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1576357"/>
            <a:ext cx="1089905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познавательно-творческий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 долгосрочный с 1 сентября 2019 года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 30 мая 2020 года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дети  дошкольного возраста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3 до 7 лет, специалисты, воспитатели, родители МАДОУ ЦРР- д/с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Айыукай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г. Баймак.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/>
          </a:p>
          <a:p>
            <a:pPr algn="ctr"/>
            <a:r>
              <a:rPr lang="ba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a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endParaRPr lang="ru-RU" sz="4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4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extrusionClr>
                <a:srgbClr val="002060"/>
              </a:extrusionClr>
            </a:sp3d>
          </a:bodyPr>
          <a:lstStyle/>
          <a:p>
            <a:pPr algn="ctr"/>
            <a:r>
              <a:rPr lang="ba-RU" dirty="0" smtClean="0"/>
              <a:t> </a:t>
            </a:r>
            <a:r>
              <a:rPr lang="ba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Иғтибарығыҙ өсөн рәхмәт!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85" y="0"/>
            <a:ext cx="12248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026" y="1637071"/>
            <a:ext cx="7978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66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01" y="164187"/>
            <a:ext cx="2714625" cy="1810634"/>
          </a:xfrm>
          <a:prstGeom prst="horizontalScroll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25" y="314325"/>
            <a:ext cx="8420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a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endParaRPr lang="ru-RU" sz="4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2" descr="https://i.mycdn.me/image?id=861991752688&amp;t=3&amp;plc=WEB&amp;tkn=*8wrTId8sEV8aMWiGK6hvxDz1fk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D5D5D"/>
              </a:clrFrom>
              <a:clrTo>
                <a:srgbClr val="5D5D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446" y="2388069"/>
            <a:ext cx="2847862" cy="28033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01426" y="1120876"/>
            <a:ext cx="88000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2800" b="1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Башкортостан получила право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2020  году крупнейший международный фестиваль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традиционной  культуры  - Всемирную фольклориаду-2020 года.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Наследие каждого народа содержит ценные идеи и опыт воспитания.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народных традиций в воспитании и обучении детей дошкольного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 МАДОУ ЦРР-д/с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Айыукай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г.Баймак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Баймакский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выбрал тему проектной работы «Хоровод народов Башкортостана».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5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7926" cy="6858594"/>
          </a:xfrm>
          <a:prstGeom prst="rect">
            <a:avLst/>
          </a:prstGeom>
        </p:spPr>
      </p:pic>
      <p:pic>
        <p:nvPicPr>
          <p:cNvPr id="29698" name="Picture 2" descr="http://itd2.mycdn.me/image?id=865332490430&amp;t=20&amp;plc=WEB&amp;tkn=*gctqTeWP6B7_YzE9RjLc5rptpS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671" y="2183161"/>
            <a:ext cx="10869561" cy="4561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1829" y="428605"/>
            <a:ext cx="65743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развитие культуры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этноса 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10248" y="1428736"/>
            <a:ext cx="571504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93507" y="1928802"/>
            <a:ext cx="83987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Успешная адаптация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индивида  к условиям жизни</a:t>
            </a:r>
          </a:p>
        </p:txBody>
      </p:sp>
      <p:pic>
        <p:nvPicPr>
          <p:cNvPr id="9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3" y="303667"/>
            <a:ext cx="1999130" cy="1333404"/>
          </a:xfrm>
          <a:prstGeom prst="horizontalScroll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792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3032" y="2153265"/>
            <a:ext cx="4719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7065" t="5185" r="60326" b="14568"/>
          <a:stretch/>
        </p:blipFill>
        <p:spPr>
          <a:xfrm>
            <a:off x="1187245" y="803008"/>
            <a:ext cx="4188542" cy="5252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673" y="840954"/>
            <a:ext cx="3872639" cy="52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extrusionClr>
                <a:srgbClr val="002060"/>
              </a:extrusionClr>
            </a:sp3d>
          </a:bodyPr>
          <a:lstStyle/>
          <a:p>
            <a:pPr algn="ctr"/>
            <a:r>
              <a:rPr lang="ba-RU" dirty="0" smtClean="0"/>
              <a:t> </a:t>
            </a:r>
            <a:r>
              <a:rPr lang="ba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Иғтибарығыҙ өсөн рәхмәт!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85" y="0"/>
            <a:ext cx="12248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026" y="1637071"/>
            <a:ext cx="7978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66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135" y="1740310"/>
            <a:ext cx="100878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4400" i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endParaRPr lang="ru-RU" sz="4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804" t="2184" r="1437" b="2958"/>
          <a:stretch/>
        </p:blipFill>
        <p:spPr>
          <a:xfrm>
            <a:off x="1486954" y="1374342"/>
            <a:ext cx="9485846" cy="516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492478" y="577346"/>
            <a:ext cx="795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ЦРР- д/с «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Айыукай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г.Баймак</a:t>
            </a:r>
            <a:endParaRPr lang="ru-RU" sz="3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3" y="303667"/>
            <a:ext cx="1999130" cy="1333404"/>
          </a:xfrm>
          <a:prstGeom prst="horizontalScroll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53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extrusionClr>
                <a:srgbClr val="002060"/>
              </a:extrusionClr>
            </a:sp3d>
          </a:bodyPr>
          <a:lstStyle/>
          <a:p>
            <a:pPr algn="ctr"/>
            <a:r>
              <a:rPr lang="ba-RU" dirty="0" smtClean="0"/>
              <a:t> </a:t>
            </a:r>
            <a:r>
              <a:rPr lang="ba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Иғтибарығыҙ өсөн рәхмәт!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536" y="14288"/>
            <a:ext cx="12248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026" y="1637071"/>
            <a:ext cx="7978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66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135" y="1740310"/>
            <a:ext cx="100878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4400" i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endParaRPr lang="ru-RU" sz="4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799" y="577346"/>
            <a:ext cx="9733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lang="ba-RU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a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перспективного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плана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реализации проекта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3" y="303667"/>
            <a:ext cx="1999130" cy="1333404"/>
          </a:xfrm>
          <a:prstGeom prst="horizontalScroll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43897" y="1901018"/>
            <a:ext cx="983717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a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Корама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(лоскутная пластика)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Пчеловодство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Волшебный батик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Коневодство у башкир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Чудеса из войлока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Чудо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дерево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Рыболовство</a:t>
            </a:r>
            <a:endParaRPr lang="ru-RU" sz="2000" b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9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extrusionClr>
                <a:srgbClr val="002060"/>
              </a:extrusionClr>
            </a:sp3d>
          </a:bodyPr>
          <a:lstStyle/>
          <a:p>
            <a:pPr algn="ctr"/>
            <a:r>
              <a:rPr lang="ba-RU" dirty="0" smtClean="0"/>
              <a:t> </a:t>
            </a:r>
            <a:r>
              <a:rPr lang="ba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Иғтибарығыҙ өсөн рәхмәт!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8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0026" y="1637071"/>
            <a:ext cx="7978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66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135" y="1740310"/>
            <a:ext cx="100878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4400" i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endParaRPr lang="ru-RU" sz="4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7003" y="2278879"/>
            <a:ext cx="9733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- класс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«Интерактивные развивающие игры»</a:t>
            </a:r>
          </a:p>
        </p:txBody>
      </p:sp>
      <p:pic>
        <p:nvPicPr>
          <p:cNvPr id="8" name="Picture 6" descr="http://www.bashinform.ru/upload/img_res1024/149c489156128853/logotip_folk_jpg_crop1543204553_ejw_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3" y="303667"/>
            <a:ext cx="1999130" cy="1333404"/>
          </a:xfrm>
          <a:prstGeom prst="horizontalScroll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95653" y="5068859"/>
            <a:ext cx="4805515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a-RU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ba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ba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ухамедьярова А.Т.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a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ba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читель-логопед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a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МАДОУ ЦРР-д/с «Айыукай»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4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963" y="-297"/>
            <a:ext cx="12247926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0942" y="457199"/>
            <a:ext cx="11036709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интерактивных развивающих игр.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«Промыслы   башкир: деревообработка», «Вышивка»,   «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Ковроделие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«Ткачество»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Узоры на ю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 а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 ҡурсаҡтары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хоровод матрешек»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Салауат Юлаевтың һәйкәлен йый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«Собери памятник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С.Юлаева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Башҡортостан картаһында Салауат Юлаев менән бәйле урындарҙы тап” </a:t>
            </a:r>
            <a:endParaRPr lang="ba-RU" sz="20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карте Башкортостана места, связанные с именем Салавата Юлаева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Башҡортостан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халыҡтары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«Народы Башкортостана»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“Башҡортостандың иҫтәлекле урындары” -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«Достопримечательности Башкортостана»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Тирмәкәй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«Юрта»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«Милли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кейем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одежда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«Баш</a:t>
            </a:r>
            <a:r>
              <a:rPr lang="ba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ҡ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аштары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«Башкирская кухня»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такую же игрушку» русская народная игра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«Собери орнамент татарского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калфака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«Собери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«Чувашское панно»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«Головной убор чувашский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масмак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«Укрась марийский </a:t>
            </a:r>
            <a:r>
              <a:rPr lang="ru-RU" sz="2000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пулай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(пояс)»</a:t>
            </a:r>
            <a:endParaRPr lang="ru-RU" sz="20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4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5989</TotalTime>
  <Words>353</Words>
  <Application>Microsoft Office PowerPoint</Application>
  <PresentationFormat>Произвольный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Иғтибарығыҙ өсөн рәхмәт!</vt:lpstr>
      <vt:lpstr> Иғтибарығыҙ өсөн рәхмәт!</vt:lpstr>
      <vt:lpstr> Иғтибарығыҙ өсөн рәхмәт!</vt:lpstr>
      <vt:lpstr>Слайд 4</vt:lpstr>
      <vt:lpstr>Слайд 5</vt:lpstr>
      <vt:lpstr> Иғтибарығыҙ өсөн рәхмәт!</vt:lpstr>
      <vt:lpstr> Иғтибарығыҙ өсөн рәхмәт!</vt:lpstr>
      <vt:lpstr> Иғтибарығыҙ өсөн рәхмәт!</vt:lpstr>
      <vt:lpstr>Слайд 9</vt:lpstr>
      <vt:lpstr>Слайд 10</vt:lpstr>
      <vt:lpstr>Слайд 11</vt:lpstr>
    </vt:vector>
  </TitlesOfParts>
  <Company>Windows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 2013</dc:creator>
  <cp:lastModifiedBy>Пользователь Windows</cp:lastModifiedBy>
  <cp:revision>307</cp:revision>
  <dcterms:created xsi:type="dcterms:W3CDTF">2018-03-19T05:20:58Z</dcterms:created>
  <dcterms:modified xsi:type="dcterms:W3CDTF">2019-12-18T19:06:18Z</dcterms:modified>
</cp:coreProperties>
</file>