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0" r:id="rId5"/>
    <p:sldId id="260" r:id="rId6"/>
    <p:sldId id="267" r:id="rId7"/>
    <p:sldId id="266" r:id="rId8"/>
    <p:sldId id="264" r:id="rId9"/>
    <p:sldId id="261" r:id="rId10"/>
    <p:sldId id="268" r:id="rId11"/>
    <p:sldId id="271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CD21A-70C2-477D-B0C7-B20CC9A04BFB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6603D-8BCE-4C3C-B77F-7277C241B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338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6B79-73EF-4399-B18F-5D247CA05951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00656-C4B7-4C74-B76D-757996F01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710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235B8-3867-44D1-9B21-BAA7F6149BC0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1AD34-1367-44F4-8C89-77FC3CB51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055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8DDB-5BD9-4892-ACB5-03BB0FABFD65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F3012-BE14-4CA5-82DC-3B004979B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043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A88F4-8B7A-4DF4-BE18-5311DBC53E50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7C285-0535-474E-9833-25066DA9F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982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4389E-F732-4BC5-8C4A-0501BACF3093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8504-286E-4D58-8BD6-EEC98760C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192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4CE4E-338F-48A4-9CA5-FE2AA27CB789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1307-1010-4A3B-8F9E-9FA86177D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728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75DF-EB9E-4B8B-893C-C887F2960858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BBEFE-EAA6-4CCC-9B27-52F1688B9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4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F85E-DF1D-4279-8FC3-C5878734B814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56E45-8E7F-4739-941E-C8769F982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658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171C7-491A-47FC-9C59-2094FBF6DF7C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66A12-EBD5-4BFB-8D49-25BA24930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932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F6196-13EE-4C7A-B948-814158481366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2271A-9D24-427A-9E78-2A8CB1CEA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289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0CA63D-46E1-4C58-BF0A-602130E4F8DE}" type="datetimeFigureOut">
              <a:rPr lang="ru-RU"/>
              <a:pPr>
                <a:defRPr/>
              </a:pPr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FEE6B9-DB5D-457E-B8DF-9B5F48E82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39" t="2424" r="4181" b="4739"/>
          <a:stretch/>
        </p:blipFill>
        <p:spPr>
          <a:xfrm>
            <a:off x="1209328" y="404664"/>
            <a:ext cx="6629021" cy="59518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4752528"/>
          </a:xfrm>
        </p:spPr>
        <p:txBody>
          <a:bodyPr>
            <a:normAutofit fontScale="90000"/>
          </a:bodyPr>
          <a:lstStyle/>
          <a:p>
            <a:pPr algn="l"/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a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ba-RU" dirty="0">
                <a:latin typeface="Times New Roman" pitchFamily="18" charset="0"/>
                <a:cs typeface="Times New Roman" pitchFamily="18" charset="0"/>
              </a:rPr>
            </a:br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a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ba-RU" dirty="0">
                <a:latin typeface="Times New Roman" pitchFamily="18" charset="0"/>
                <a:cs typeface="Times New Roman" pitchFamily="18" charset="0"/>
              </a:rPr>
            </a:br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a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>Ярҙамға:</a:t>
            </a:r>
            <a:br>
              <a:rPr lang="ba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>-үҙ ғүмерегеҙҙе аямаған өсөн, илбаҫарҙарҙан ҡотҡарғанығыҙ өсөн,</a:t>
            </a:r>
            <a:r>
              <a:rPr lang="ba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>бәхетле баласаҡ өсөн, </a:t>
            </a:r>
            <a:br>
              <a:rPr lang="ba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>- батырлығығыҙ менән ғорурланабыҙ, рәхмәт әйтәбеҙ, баш эйәбеҙ һеҙҙең алда, мәңге </a:t>
            </a:r>
            <a:r>
              <a:rPr lang="ba-RU" smtClean="0">
                <a:latin typeface="Times New Roman" pitchFamily="18" charset="0"/>
                <a:cs typeface="Times New Roman" pitchFamily="18" charset="0"/>
              </a:rPr>
              <a:t>хәтерҙә һаҡларбыҙ</a:t>
            </a:r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a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dirty="0" smtClean="0"/>
              <a:t/>
            </a:r>
            <a:br>
              <a:rPr lang="ba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14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1772816"/>
            <a:ext cx="7408862" cy="4353347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б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б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в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б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в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 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sz="4800" dirty="0" smtClean="0">
                <a:latin typeface="Times New Roman" pitchFamily="18" charset="0"/>
                <a:cs typeface="Times New Roman" pitchFamily="18" charset="0"/>
              </a:rPr>
              <a:t>Яуаптар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933056"/>
            <a:ext cx="7772400" cy="1780108"/>
          </a:xfrm>
        </p:spPr>
        <p:txBody>
          <a:bodyPr>
            <a:normAutofit fontScale="90000"/>
          </a:bodyPr>
          <a:lstStyle/>
          <a:p>
            <a:pPr lvl="0" algn="l">
              <a:spcAft>
                <a:spcPts val="0"/>
              </a:spcAft>
            </a:pPr>
            <a:r>
              <a:rPr lang="ba-RU" sz="3600" b="1" dirty="0">
                <a:latin typeface="Times New Roman"/>
                <a:ea typeface="Times New Roman"/>
                <a:cs typeface="Times New Roman"/>
              </a:rPr>
              <a:t>Өй </a:t>
            </a:r>
            <a:r>
              <a:rPr lang="ba-RU" sz="3600" b="1" dirty="0" smtClean="0">
                <a:latin typeface="Times New Roman"/>
                <a:ea typeface="Times New Roman"/>
                <a:cs typeface="Times New Roman"/>
              </a:rPr>
              <a:t>эше:</a:t>
            </a:r>
            <a:br>
              <a:rPr lang="ba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1) </a:t>
            </a:r>
            <a:r>
              <a:rPr lang="ba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Үлмәҫбайҙың </a:t>
            </a:r>
            <a:r>
              <a:rPr lang="ba-RU" sz="3600" b="1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һүрәтен төшөрөргә, </a:t>
            </a:r>
            <a:r>
              <a:rPr lang="ba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 </a:t>
            </a:r>
            <a:r>
              <a:rPr lang="ba-RU" sz="3600" b="1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бер составлы һөйләм </a:t>
            </a:r>
            <a:r>
              <a:rPr lang="ba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төҙөргә.</a:t>
            </a:r>
            <a:br>
              <a:rPr lang="ba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2) </a:t>
            </a:r>
            <a:r>
              <a:rPr lang="ba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Үлмәҫбайға </a:t>
            </a:r>
            <a:r>
              <a:rPr lang="ba-RU" sz="3600" b="1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телдән ҡылыҡһырлама бирергә, “Еңеү” </a:t>
            </a:r>
            <a:r>
              <a:rPr lang="ba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темаһына 5 </a:t>
            </a:r>
            <a:r>
              <a:rPr lang="ba-RU" sz="3600" b="1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бер составлы һөйләм </a:t>
            </a:r>
            <a:r>
              <a:rPr lang="ba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төҙөргә.</a:t>
            </a:r>
            <a:br>
              <a:rPr lang="ba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3) </a:t>
            </a:r>
            <a:r>
              <a:rPr lang="ba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Бер </a:t>
            </a:r>
            <a:r>
              <a:rPr lang="ba-RU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составлы һөйләмдәрҙән Үлмәҫбай тураһында хикәйә </a:t>
            </a:r>
            <a:r>
              <a:rPr lang="ba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төҙөргә.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712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772400" cy="1524000"/>
          </a:xfrm>
        </p:spPr>
        <p:txBody>
          <a:bodyPr>
            <a:noAutofit/>
          </a:bodyPr>
          <a:lstStyle/>
          <a:p>
            <a:r>
              <a:rPr lang="ba-RU" sz="6600" b="1" i="1" dirty="0" smtClean="0">
                <a:latin typeface="Times New Roman" pitchFamily="18" charset="0"/>
                <a:cs typeface="Times New Roman" pitchFamily="18" charset="0"/>
              </a:rPr>
              <a:t>Иғтибарығыҙ өсөн </a:t>
            </a:r>
            <a:br>
              <a:rPr lang="ba-RU" sz="6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sz="6600" b="1" i="1" dirty="0" smtClean="0">
                <a:latin typeface="Times New Roman" pitchFamily="18" charset="0"/>
                <a:cs typeface="Times New Roman" pitchFamily="18" charset="0"/>
              </a:rPr>
              <a:t>ҙур рәхмәт!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55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518839"/>
            <a:ext cx="4608512" cy="1499841"/>
          </a:xfrm>
        </p:spPr>
        <p:txBody>
          <a:bodyPr/>
          <a:lstStyle/>
          <a:p>
            <a:pPr algn="ctr"/>
            <a:r>
              <a:rPr lang="ba-RU" sz="40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Башҡортостандың халыҡ шағиры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lvl="0" indent="-342900" algn="ctr" fontAlgn="auto">
              <a:spcAft>
                <a:spcPts val="0"/>
              </a:spcAft>
              <a:buClrTx/>
              <a:buSzTx/>
            </a:pPr>
            <a:r>
              <a:rPr lang="ba-RU" sz="6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Мостай Кәрим </a:t>
            </a:r>
          </a:p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806"/>
          <a:stretch/>
        </p:blipFill>
        <p:spPr bwMode="auto">
          <a:xfrm>
            <a:off x="1331640" y="1268760"/>
            <a:ext cx="2448272" cy="29327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8809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780108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Дата.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280920" cy="14732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эше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М.К</a:t>
            </a:r>
            <a:r>
              <a:rPr lang="ba-RU" sz="3600" b="1" i="1" dirty="0" smtClean="0">
                <a:latin typeface="Times New Roman" pitchFamily="18" charset="0"/>
                <a:cs typeface="Times New Roman" pitchFamily="18" charset="0"/>
              </a:rPr>
              <a:t>әримдең «Үлмәҫбай» поэмаһы.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34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512676"/>
            <a:ext cx="7632848" cy="5724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793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276456" cy="1780108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Мин күркәләнеп </a:t>
            </a:r>
            <a:r>
              <a:rPr lang="ba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сығып киттем.</a:t>
            </a:r>
            <a: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Һалдаттар штабҡа илтәләр.</a:t>
            </a:r>
            <a: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Мин яуапты тапҡыр ҡайтарам.</a:t>
            </a:r>
            <a: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Бына һин күрәһеңме быны?</a:t>
            </a:r>
            <a:r>
              <a:rPr lang="ru-RU" sz="3600" dirty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9202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276456" cy="1780108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ba-RU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Мин</a:t>
            </a: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ba-RU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күркәләнеп сыҡтым.</a:t>
            </a:r>
            <a: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a-RU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Һалдаттар</a:t>
            </a: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штабҡа </a:t>
            </a:r>
            <a:r>
              <a:rPr lang="ba-RU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илтәләр.</a:t>
            </a:r>
            <a: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a-RU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Мин</a:t>
            </a: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яуапты тапҡыр </a:t>
            </a:r>
            <a:r>
              <a:rPr lang="ba-RU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ҡайтарам</a:t>
            </a: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Бына </a:t>
            </a:r>
            <a:r>
              <a:rPr lang="ba-RU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һин</a:t>
            </a: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ba-RU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күрәһеңме</a:t>
            </a:r>
            <a:r>
              <a:rPr lang="ba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быны?</a:t>
            </a:r>
            <a:r>
              <a:rPr lang="ru-RU" sz="3600" dirty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85342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692696"/>
            <a:ext cx="8229600" cy="1252537"/>
          </a:xfrm>
        </p:spPr>
        <p:txBody>
          <a:bodyPr/>
          <a:lstStyle/>
          <a:p>
            <a:r>
              <a:rPr lang="ba-RU" b="1" dirty="0" smtClean="0">
                <a:latin typeface="Times New Roman" pitchFamily="18" charset="0"/>
                <a:cs typeface="Times New Roman" pitchFamily="18" charset="0"/>
              </a:rPr>
              <a:t>Ябай һөйләмдәр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771800" y="1916832"/>
            <a:ext cx="1224136" cy="172819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48064" y="1916832"/>
            <a:ext cx="1415028" cy="158417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20190" y="3861048"/>
            <a:ext cx="37444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a-RU" sz="3600" b="1" dirty="0" smtClean="0">
                <a:latin typeface="Times New Roman" pitchFamily="18" charset="0"/>
                <a:cs typeface="Times New Roman" pitchFamily="18" charset="0"/>
              </a:rPr>
              <a:t>Бер составлы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3852817"/>
            <a:ext cx="37444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a-RU" sz="3600" b="1" dirty="0" smtClean="0">
                <a:latin typeface="Times New Roman" pitchFamily="18" charset="0"/>
                <a:cs typeface="Times New Roman" pitchFamily="18" charset="0"/>
              </a:rPr>
              <a:t>Ике составлы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780108"/>
          </a:xfrm>
        </p:spPr>
        <p:txBody>
          <a:bodyPr/>
          <a:lstStyle/>
          <a:p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Һигеҙенсе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февраль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80920" cy="1473200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М.К</a:t>
            </a:r>
            <a:r>
              <a:rPr lang="ba-RU" sz="4400" b="1" i="1" dirty="0" smtClean="0">
                <a:latin typeface="Times New Roman" pitchFamily="18" charset="0"/>
                <a:cs typeface="Times New Roman" pitchFamily="18" charset="0"/>
              </a:rPr>
              <a:t>әримдең «Үлмәҫбай» поэмаһы . Ике составлы һәм бер составлы һөйләмдәр.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97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178010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a-RU" b="1" dirty="0" smtClean="0">
                <a:latin typeface="Times New Roman"/>
                <a:ea typeface="Times New Roman"/>
                <a:cs typeface="Times New Roman"/>
              </a:rPr>
              <a:t>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6672"/>
            <a:ext cx="8352928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ba-RU" sz="3600" b="1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ba-RU" sz="36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Еңеү көнө</a:t>
            </a:r>
            <a:endParaRPr lang="ba-RU" sz="36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a-RU" sz="36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9 </a:t>
            </a:r>
            <a:r>
              <a:rPr lang="ba-RU" sz="36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Май. Совет һалдаттары Берлинда. Рейхстагта Еңеү байрағы. Шатлыҡ ҡатыш күҙ йәштәре. Аллы-гөллө сәскәләр. Дәртле йыр-моң. Көтөп алған Еңеү көнө.</a:t>
            </a:r>
            <a:endParaRPr lang="ru-RU" sz="3600" b="1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9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.Кәрим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М.Кәрим</Template>
  <TotalTime>674</TotalTime>
  <Words>109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М.Кәрим</vt:lpstr>
      <vt:lpstr>Слайд 1</vt:lpstr>
      <vt:lpstr>Башҡортостандың халыҡ шағиры</vt:lpstr>
      <vt:lpstr>Дата.</vt:lpstr>
      <vt:lpstr>Слайд 4</vt:lpstr>
      <vt:lpstr>Мин күркәләнеп сығып киттем. Һалдаттар штабҡа илтәләр. Мин яуапты тапҡыр ҡайтарам. Бына һин күрәһеңме быны? </vt:lpstr>
      <vt:lpstr>Мин күркәләнеп сыҡтым. Һалдаттар штабҡа илтәләр. Мин яуапты тапҡыр ҡайтарам. Бына һин күрәһеңме быны? </vt:lpstr>
      <vt:lpstr>Ябай һөйләмдәр</vt:lpstr>
      <vt:lpstr>Һигеҙенсе февраль.</vt:lpstr>
      <vt:lpstr>                      </vt:lpstr>
      <vt:lpstr>     Ярҙамға: -үҙ ғүмерегеҙҙе аямаған өсөн, илбаҫарҙарҙан ҡотҡарғанығыҙ өсөн, бәхетле баласаҡ өсөн,  - батырлығығыҙ менән ғорурланабыҙ, рәхмәт әйтәбеҙ, баш эйәбеҙ һеҙҙең алда, мәңге хәтерҙә һаҡларбыҙ  </vt:lpstr>
      <vt:lpstr>Яуаптар</vt:lpstr>
      <vt:lpstr>Өй эше:  1) Үлмәҫбайҙың һүрәтен төшөрөргә, 5 бер составлы һөйләм төҙөргә.  2) Үлмәҫбайға телдән ҡылыҡһырлама бирергә, “Еңеү” темаһына 5 бер составлы һөйләм төҙөргә.  3) Бер составлы һөйләмдәрҙән Үлмәҫбай тураһында хикәйә төҙөргә.</vt:lpstr>
      <vt:lpstr>Иғтибарығыҙ өсөн  ҙур рәхмәт!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Альфия</dc:creator>
  <cp:lastModifiedBy>Ляйсан</cp:lastModifiedBy>
  <cp:revision>32</cp:revision>
  <dcterms:created xsi:type="dcterms:W3CDTF">2017-02-04T11:12:46Z</dcterms:created>
  <dcterms:modified xsi:type="dcterms:W3CDTF">2020-01-15T12:41:57Z</dcterms:modified>
</cp:coreProperties>
</file>