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26"/>
  </p:notesMasterIdLst>
  <p:handoutMasterIdLst>
    <p:handoutMasterId r:id="rId27"/>
  </p:handoutMasterIdLst>
  <p:sldIdLst>
    <p:sldId id="647" r:id="rId2"/>
    <p:sldId id="741" r:id="rId3"/>
    <p:sldId id="742" r:id="rId4"/>
    <p:sldId id="743" r:id="rId5"/>
    <p:sldId id="744" r:id="rId6"/>
    <p:sldId id="745" r:id="rId7"/>
    <p:sldId id="747" r:id="rId8"/>
    <p:sldId id="748" r:id="rId9"/>
    <p:sldId id="749" r:id="rId10"/>
    <p:sldId id="750" r:id="rId11"/>
    <p:sldId id="751" r:id="rId12"/>
    <p:sldId id="752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62" r:id="rId23"/>
    <p:sldId id="763" r:id="rId24"/>
    <p:sldId id="764" r:id="rId25"/>
  </p:sldIdLst>
  <p:sldSz cx="9144000" cy="5143500" type="screen16x9"/>
  <p:notesSz cx="9928225" cy="6797675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815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631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446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2619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040775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448929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857084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265239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EA143"/>
    <a:srgbClr val="2F538E"/>
    <a:srgbClr val="687A7B"/>
    <a:srgbClr val="792637"/>
    <a:srgbClr val="339966"/>
    <a:srgbClr val="2D66A5"/>
    <a:srgbClr val="FF5050"/>
    <a:srgbClr val="376092"/>
    <a:srgbClr val="FF9999"/>
    <a:srgbClr val="C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031" autoAdjust="0"/>
    <p:restoredTop sz="96947" autoAdjust="0"/>
  </p:normalViewPr>
  <p:slideViewPr>
    <p:cSldViewPr>
      <p:cViewPr>
        <p:scale>
          <a:sx n="100" d="100"/>
          <a:sy n="100" d="100"/>
        </p:scale>
        <p:origin x="-26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8" y="0"/>
            <a:ext cx="4302493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8" y="6456218"/>
            <a:ext cx="4302493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8" y="0"/>
            <a:ext cx="430249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39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8" y="6456218"/>
            <a:ext cx="430249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815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63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446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261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775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929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7084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5239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9FE40-05AD-4E56-8AC6-79D15872067E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9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05FB-8F6F-4AB0-98BB-C8F385EFA86C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97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5226D-37F7-4585-B0E5-998238FB0C0D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37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C464E-0AD6-4415-BA10-97E2DFF1647E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17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08A7-6D8D-4636-B845-1D0DFA53E4D2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7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BAC78-499E-4754-9BE2-C1A52414E014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3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4C26A-1E1C-41A3-A314-EDA5E0868D12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9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B0D98-2D5B-4524-9224-D9A7BCD26BEC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64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89B3A-27FE-46A5-93A2-569807B47623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51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A4E6-C319-40D8-A013-ADC9CE5F6C7E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1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A9EC3-8F2A-441F-92ED-8343FE643AA2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63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06.01.2020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5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12" Type="http://schemas.openxmlformats.org/officeDocument/2006/relationships/image" Target="../media/image93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86.jpeg"/><Relationship Id="rId15" Type="http://schemas.openxmlformats.org/officeDocument/2006/relationships/image" Target="../media/image1.jpeg"/><Relationship Id="rId10" Type="http://schemas.openxmlformats.org/officeDocument/2006/relationships/image" Target="../media/image91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Relationship Id="rId14" Type="http://schemas.openxmlformats.org/officeDocument/2006/relationships/image" Target="../media/image95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9552" y="1347614"/>
            <a:ext cx="82905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6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АНТОЛОГИЯ УЧИТЕЛЯ</a:t>
            </a:r>
            <a:endParaRPr lang="ru-RU" sz="56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5811" y="3147814"/>
            <a:ext cx="821237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Спикер: Сафиуллина Эмма Эдуардовна,</a:t>
            </a:r>
            <a:br>
              <a:rPr lang="ru-RU" sz="28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</a:br>
            <a:r>
              <a:rPr lang="ru-RU" sz="24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учитель английского языка, МБОУ «Гимназия №39»</a:t>
            </a:r>
            <a:endParaRPr lang="ru-RU" sz="24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345749" y="4508093"/>
            <a:ext cx="4452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г</a:t>
            </a:r>
            <a:r>
              <a:rPr lang="ru-RU" sz="2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. Уфа, Республика Башкортостан</a:t>
            </a:r>
            <a:endParaRPr lang="ru-RU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6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90027" y="829332"/>
            <a:ext cx="6363946" cy="4216373"/>
            <a:chOff x="-275656" y="68523"/>
            <a:chExt cx="7416824" cy="4773420"/>
          </a:xfrm>
        </p:grpSpPr>
        <p:pic>
          <p:nvPicPr>
            <p:cNvPr id="1026" name="Picture 2" descr="https://newsbash.ru/uploads/posts/2019-03/1552028866_meda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6"/>
            <a:stretch/>
          </p:blipFill>
          <p:spPr bwMode="auto">
            <a:xfrm>
              <a:off x="-275656" y="68523"/>
              <a:ext cx="7416824" cy="477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748680" y="3687008"/>
              <a:ext cx="1269466" cy="539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30 л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019" y="3761290"/>
              <a:ext cx="1133475" cy="42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25" y="199396"/>
              <a:ext cx="2135507" cy="155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51" y="625570"/>
              <a:ext cx="2198603" cy="160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640" y="1256656"/>
              <a:ext cx="2545544" cy="185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632" y="26799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768" y="511270"/>
              <a:ext cx="2232248" cy="16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2" y="1256654"/>
              <a:ext cx="2357921" cy="17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1" y="24978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urmino-shkola.ru/sys/data/news/images/img2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444" y1="42833" x2="27615" y2="40931"/>
                          <a14:foregroundMark x1="48404" y1="66508" x2="48743" y2="38723"/>
                          <a14:foregroundMark x1="52514" y1="63349" x2="78057" y2="37806"/>
                          <a14:foregroundMark x1="27493" y1="45442" x2="39601" y2="55556"/>
                          <a14:foregroundMark x1="42735" y1="60114" x2="39031" y2="53276"/>
                          <a14:foregroundMark x1="54416" y1="36325" x2="55983" y2="32336"/>
                          <a14:backgroundMark x1="39744" y1="31624" x2="45869" y2="26353"/>
                          <a14:backgroundMark x1="59972" y1="42735" x2="67806" y2="27066"/>
                          <a14:backgroundMark x1="56553" y1="49858" x2="59117" y2="40171"/>
                          <a14:backgroundMark x1="71083" y1="69658" x2="66667" y2="63960"/>
                          <a14:backgroundMark x1="36895" y1="45726" x2="28063" y2="34758"/>
                          <a14:backgroundMark x1="30199" y1="63960" x2="23077" y2="60114"/>
                          <a14:backgroundMark x1="33048" y1="67379" x2="25356" y2="56695"/>
                          <a14:backgroundMark x1="32194" y1="32621" x2="56553" y2="24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5" b="15619"/>
            <a:stretch/>
          </p:blipFill>
          <p:spPr bwMode="auto">
            <a:xfrm>
              <a:off x="2078538" y="2334242"/>
              <a:ext cx="2758374" cy="150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788" y="4522485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481" y="87108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1969" y="4532876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47301" y="3672476"/>
            <a:ext cx="204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САМО…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9284" y="2315005"/>
            <a:ext cx="223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</a:t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ГОДА»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2125" y="147763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ЖЮРИ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172356" y="93571"/>
            <a:ext cx="597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АНТОЛОГИЯ УЧИТЕЛЯ</a:t>
            </a:r>
            <a:endParaRPr lang="ru-RU" sz="4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47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safiullina\Desktop\Беджи\img37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88224" y="2539272"/>
            <a:ext cx="2016224" cy="2398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safiullina\Desktop\Беджи\img3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47"/>
          <a:stretch/>
        </p:blipFill>
        <p:spPr bwMode="auto">
          <a:xfrm rot="10800000">
            <a:off x="5913921" y="987174"/>
            <a:ext cx="3006067" cy="1324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esafiullina\Downloads\IMG_07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7814"/>
            <a:ext cx="3613967" cy="1586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esafiullina\Downloads\IMG_07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" r="9456" b="4300"/>
          <a:stretch/>
        </p:blipFill>
        <p:spPr bwMode="auto">
          <a:xfrm>
            <a:off x="251521" y="1043516"/>
            <a:ext cx="3613967" cy="1733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safiullina\Downloads\IMG_07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56" y="2539271"/>
            <a:ext cx="2249108" cy="2398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846302" y="185904"/>
            <a:ext cx="6070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УЧАСТНИКА в ЖЮРИ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2044" y="167924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90027" y="829332"/>
            <a:ext cx="6363946" cy="4216373"/>
            <a:chOff x="-275656" y="68523"/>
            <a:chExt cx="7416824" cy="4773420"/>
          </a:xfrm>
        </p:grpSpPr>
        <p:pic>
          <p:nvPicPr>
            <p:cNvPr id="1026" name="Picture 2" descr="https://newsbash.ru/uploads/posts/2019-03/1552028866_meda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6"/>
            <a:stretch/>
          </p:blipFill>
          <p:spPr bwMode="auto">
            <a:xfrm>
              <a:off x="-275656" y="68523"/>
              <a:ext cx="7416824" cy="477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748680" y="3687008"/>
              <a:ext cx="1269466" cy="539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30 л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019" y="3761290"/>
              <a:ext cx="1133475" cy="42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25" y="199396"/>
              <a:ext cx="2135507" cy="155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51" y="625570"/>
              <a:ext cx="2198603" cy="160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640" y="1256656"/>
              <a:ext cx="2545544" cy="185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632" y="26799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768" y="511270"/>
              <a:ext cx="2232248" cy="16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2" y="1256654"/>
              <a:ext cx="2357921" cy="17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1" y="24978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urmino-shkola.ru/sys/data/news/images/img2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444" y1="42833" x2="27615" y2="40931"/>
                          <a14:foregroundMark x1="48404" y1="66508" x2="48743" y2="38723"/>
                          <a14:foregroundMark x1="52514" y1="63349" x2="78057" y2="37806"/>
                          <a14:foregroundMark x1="27493" y1="45442" x2="39601" y2="55556"/>
                          <a14:foregroundMark x1="42735" y1="60114" x2="39031" y2="53276"/>
                          <a14:foregroundMark x1="54416" y1="36325" x2="55983" y2="32336"/>
                          <a14:backgroundMark x1="39744" y1="31624" x2="45869" y2="26353"/>
                          <a14:backgroundMark x1="59972" y1="42735" x2="67806" y2="27066"/>
                          <a14:backgroundMark x1="56553" y1="49858" x2="59117" y2="40171"/>
                          <a14:backgroundMark x1="71083" y1="69658" x2="66667" y2="63960"/>
                          <a14:backgroundMark x1="36895" y1="45726" x2="28063" y2="34758"/>
                          <a14:backgroundMark x1="30199" y1="63960" x2="23077" y2="60114"/>
                          <a14:backgroundMark x1="33048" y1="67379" x2="25356" y2="56695"/>
                          <a14:backgroundMark x1="32194" y1="32621" x2="56553" y2="24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5" b="15619"/>
            <a:stretch/>
          </p:blipFill>
          <p:spPr bwMode="auto">
            <a:xfrm>
              <a:off x="2078538" y="2334242"/>
              <a:ext cx="2758374" cy="150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788" y="4522485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481" y="87108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1969" y="4532876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64783" y="3669305"/>
            <a:ext cx="204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САМО…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9284" y="2315005"/>
            <a:ext cx="223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</a:t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ГОДА»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2125" y="147763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ЖЮРИ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6701" y="1090540"/>
            <a:ext cx="76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VIP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172356" y="93571"/>
            <a:ext cx="597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АНТОЛОГИЯ УЧИТЕЛЯ</a:t>
            </a:r>
            <a:endParaRPr lang="ru-RU" sz="4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8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safiullina\Downloads\564e4108-35e7-4209-9a68-a12214326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4" y="1004199"/>
            <a:ext cx="2880320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safiullina\Downloads\IMG_9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3787" y="2806381"/>
            <a:ext cx="2150924" cy="2150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esafiullina\Downloads\IMG_07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8"/>
          <a:stretch/>
        </p:blipFill>
        <p:spPr bwMode="auto">
          <a:xfrm>
            <a:off x="875250" y="2675166"/>
            <a:ext cx="2088232" cy="2260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esafiullina\Downloads\IMG_07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71" y="2715766"/>
            <a:ext cx="2316257" cy="22415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esafiullina\Downloads\IMG_077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9867" b="3740"/>
          <a:stretch/>
        </p:blipFill>
        <p:spPr bwMode="auto">
          <a:xfrm>
            <a:off x="3489786" y="1025531"/>
            <a:ext cx="2164428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esafiullina\Downloads\6605bc1b-0f23-4fd5-935d-3147687125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6136" r="16262"/>
          <a:stretch/>
        </p:blipFill>
        <p:spPr bwMode="auto">
          <a:xfrm>
            <a:off x="6376341" y="1016918"/>
            <a:ext cx="1885815" cy="1588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35696" y="220910"/>
            <a:ext cx="677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Встречи с выдающимися современниками</a:t>
            </a:r>
            <a:endParaRPr lang="ru-RU" sz="24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90027" y="829332"/>
            <a:ext cx="6363946" cy="4216373"/>
            <a:chOff x="-275656" y="68523"/>
            <a:chExt cx="7416824" cy="4773420"/>
          </a:xfrm>
        </p:grpSpPr>
        <p:pic>
          <p:nvPicPr>
            <p:cNvPr id="1026" name="Picture 2" descr="https://newsbash.ru/uploads/posts/2019-03/1552028866_meda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6"/>
            <a:stretch/>
          </p:blipFill>
          <p:spPr bwMode="auto">
            <a:xfrm>
              <a:off x="-275656" y="68523"/>
              <a:ext cx="7416824" cy="477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748680" y="3687008"/>
              <a:ext cx="1269466" cy="539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30 л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019" y="3761290"/>
              <a:ext cx="1133475" cy="42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25" y="199396"/>
              <a:ext cx="2135507" cy="155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51" y="625570"/>
              <a:ext cx="2198603" cy="160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640" y="1256656"/>
              <a:ext cx="2545544" cy="185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632" y="26799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768" y="511270"/>
              <a:ext cx="2232248" cy="16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2" y="1256654"/>
              <a:ext cx="2357921" cy="17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1" y="24978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urmino-shkola.ru/sys/data/news/images/img2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444" y1="42833" x2="27615" y2="40931"/>
                          <a14:foregroundMark x1="48404" y1="66508" x2="48743" y2="38723"/>
                          <a14:foregroundMark x1="52514" y1="63349" x2="78057" y2="37806"/>
                          <a14:foregroundMark x1="27493" y1="45442" x2="39601" y2="55556"/>
                          <a14:foregroundMark x1="42735" y1="60114" x2="39031" y2="53276"/>
                          <a14:foregroundMark x1="54416" y1="36325" x2="55983" y2="32336"/>
                          <a14:backgroundMark x1="39744" y1="31624" x2="45869" y2="26353"/>
                          <a14:backgroundMark x1="59972" y1="42735" x2="67806" y2="27066"/>
                          <a14:backgroundMark x1="56553" y1="49858" x2="59117" y2="40171"/>
                          <a14:backgroundMark x1="71083" y1="69658" x2="66667" y2="63960"/>
                          <a14:backgroundMark x1="36895" y1="45726" x2="28063" y2="34758"/>
                          <a14:backgroundMark x1="30199" y1="63960" x2="23077" y2="60114"/>
                          <a14:backgroundMark x1="33048" y1="67379" x2="25356" y2="56695"/>
                          <a14:backgroundMark x1="32194" y1="32621" x2="56553" y2="24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5" b="15619"/>
            <a:stretch/>
          </p:blipFill>
          <p:spPr bwMode="auto">
            <a:xfrm>
              <a:off x="2078538" y="2334242"/>
              <a:ext cx="2758374" cy="150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788" y="4522485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481" y="87108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1969" y="4532876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24497" y="3672476"/>
            <a:ext cx="204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САМО…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9284" y="2315005"/>
            <a:ext cx="223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</a:t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ГОДА»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2125" y="147763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ЖЮРИ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6701" y="1090540"/>
            <a:ext cx="76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VIP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1581" y="1478703"/>
            <a:ext cx="176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172356" y="93571"/>
            <a:ext cx="597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АНТОЛОГИЯ УЧИТЕЛЯ</a:t>
            </a:r>
            <a:endParaRPr lang="ru-RU" sz="4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94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b-konstruktor.ru/images/map-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" y="-42683"/>
            <a:ext cx="90500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962" y="2283718"/>
            <a:ext cx="1803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743" y="2503325"/>
            <a:ext cx="901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s://bash.news/files/04B5216FEB251E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88028"/>
            <a:ext cx="4424893" cy="43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6925" y="3472517"/>
            <a:ext cx="931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Елабуга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1776" y="3303240"/>
            <a:ext cx="905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Ижевск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6949" y="1260338"/>
            <a:ext cx="1341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Нефтекамск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1893" y="2452995"/>
            <a:ext cx="1014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Туймазы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5903" y="3066912"/>
            <a:ext cx="142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8163" y="9125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4297" y="3105074"/>
            <a:ext cx="8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23" y="3759882"/>
            <a:ext cx="997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Грозный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0" descr="C:\Users\esafiullina\Downloads\IMG_1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1" y="994769"/>
            <a:ext cx="2433724" cy="1180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esafiullina\Downloads\IMG_07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07" y="3992859"/>
            <a:ext cx="1931143" cy="103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2" name="Picture 6" descr="C:\Users\esafiullina\Downloads\IMG_07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20" y="3998357"/>
            <a:ext cx="1752201" cy="1020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3" name="Picture 7" descr="C:\Users\esafiullina\Downloads\IMG_07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53" y="3988080"/>
            <a:ext cx="1722961" cy="1041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10084" y="3415067"/>
            <a:ext cx="963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Салават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8516" y="3641794"/>
            <a:ext cx="89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1582" y="185712"/>
            <a:ext cx="5085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«гастроли»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safiullina\Downloads\IMG_07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8"/>
          <a:stretch/>
        </p:blipFill>
        <p:spPr bwMode="auto">
          <a:xfrm>
            <a:off x="755576" y="995942"/>
            <a:ext cx="2260663" cy="1701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esafiullina\Downloads\IMG_4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04698"/>
            <a:ext cx="2232248" cy="1714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safiullina\Desktop\Беджи\img378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5893" y="2531308"/>
            <a:ext cx="2057531" cy="23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esafiullina\Desktop\Салоны образования\img3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1"/>
          <a:stretch/>
        </p:blipFill>
        <p:spPr bwMode="auto">
          <a:xfrm rot="10800000">
            <a:off x="3419872" y="2531308"/>
            <a:ext cx="1924973" cy="24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40249" y="185904"/>
            <a:ext cx="5063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площадки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safiullina\Downloads\70BF26FB-98FD-438E-B0BB-BF56AFCD8CDB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0" b="10608"/>
          <a:stretch/>
        </p:blipFill>
        <p:spPr bwMode="auto">
          <a:xfrm>
            <a:off x="6660232" y="1042715"/>
            <a:ext cx="1928812" cy="1794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esafiullina\Desktop\Беджи\img378 (6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67721" y="2552087"/>
            <a:ext cx="2072060" cy="23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esafiullina\Desktop\Благодарности\img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988" y="862235"/>
            <a:ext cx="1906745" cy="252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esafiullina\Desktop\Благодарности\img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65999" y="2395198"/>
            <a:ext cx="2493079" cy="2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Users\esafiullina\Desktop\Благодарности\img3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7133" y="258382"/>
            <a:ext cx="1551639" cy="27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esafiullina\Desktop\Благодарности\img3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02465" y="2036811"/>
            <a:ext cx="2822136" cy="2839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60" name="Picture 8" descr="C:\Users\esafiullina\Desktop\Беджи\img378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3435" y="3385859"/>
            <a:ext cx="1479029" cy="15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8242" y="42096"/>
            <a:ext cx="64675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It</a:t>
            </a:r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6518" y="503761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0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0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0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0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safiullina\Downloads\F832CD03-AF10-4A16-BD1B-3E0452781BB5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19972" r="13081" b="10735"/>
          <a:stretch/>
        </p:blipFill>
        <p:spPr bwMode="auto">
          <a:xfrm>
            <a:off x="5868144" y="903871"/>
            <a:ext cx="3190934" cy="14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esafiullina\Desktop\Благодарности\img3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4602" y="2067694"/>
            <a:ext cx="2057939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C:\Users\esafiullina\Desktop\Беджи\img378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9537" y="3916325"/>
            <a:ext cx="1724347" cy="9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90027" y="829332"/>
            <a:ext cx="6363946" cy="4216373"/>
            <a:chOff x="-275656" y="68523"/>
            <a:chExt cx="7416824" cy="4773420"/>
          </a:xfrm>
        </p:grpSpPr>
        <p:pic>
          <p:nvPicPr>
            <p:cNvPr id="1026" name="Picture 2" descr="https://newsbash.ru/uploads/posts/2019-03/1552028866_meda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6"/>
            <a:stretch/>
          </p:blipFill>
          <p:spPr bwMode="auto">
            <a:xfrm>
              <a:off x="-275656" y="68523"/>
              <a:ext cx="7416824" cy="477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748680" y="3687008"/>
              <a:ext cx="1269466" cy="539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30 л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019" y="3761290"/>
              <a:ext cx="1133475" cy="42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25" y="199396"/>
              <a:ext cx="2135507" cy="155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51" y="625570"/>
              <a:ext cx="2198603" cy="160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640" y="1256656"/>
              <a:ext cx="2545544" cy="185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632" y="26799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768" y="511270"/>
              <a:ext cx="2232248" cy="16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2" y="1256654"/>
              <a:ext cx="2357921" cy="17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1" y="24978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urmino-shkola.ru/sys/data/news/images/img2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444" y1="42833" x2="27615" y2="40931"/>
                          <a14:foregroundMark x1="48404" y1="66508" x2="48743" y2="38723"/>
                          <a14:foregroundMark x1="52514" y1="63349" x2="78057" y2="37806"/>
                          <a14:foregroundMark x1="27493" y1="45442" x2="39601" y2="55556"/>
                          <a14:foregroundMark x1="42735" y1="60114" x2="39031" y2="53276"/>
                          <a14:foregroundMark x1="54416" y1="36325" x2="55983" y2="32336"/>
                          <a14:backgroundMark x1="39744" y1="31624" x2="45869" y2="26353"/>
                          <a14:backgroundMark x1="59972" y1="42735" x2="67806" y2="27066"/>
                          <a14:backgroundMark x1="56553" y1="49858" x2="59117" y2="40171"/>
                          <a14:backgroundMark x1="71083" y1="69658" x2="66667" y2="63960"/>
                          <a14:backgroundMark x1="36895" y1="45726" x2="28063" y2="34758"/>
                          <a14:backgroundMark x1="30199" y1="63960" x2="23077" y2="60114"/>
                          <a14:backgroundMark x1="33048" y1="67379" x2="25356" y2="56695"/>
                          <a14:backgroundMark x1="32194" y1="32621" x2="56553" y2="24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5" b="15619"/>
            <a:stretch/>
          </p:blipFill>
          <p:spPr bwMode="auto">
            <a:xfrm>
              <a:off x="2078538" y="2334242"/>
              <a:ext cx="2758374" cy="150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788" y="4522485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481" y="87108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1969" y="4532876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90157" y="3672476"/>
            <a:ext cx="204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САМО…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9284" y="2315005"/>
            <a:ext cx="223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</a:t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ГОДА»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2125" y="147763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ЖЮРИ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6701" y="1090540"/>
            <a:ext cx="76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VIP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1581" y="1478703"/>
            <a:ext cx="176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7040" y="234125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172356" y="93571"/>
            <a:ext cx="597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АНТОЛОГИЯ УЧИТЕЛЯ</a:t>
            </a:r>
            <a:endParaRPr lang="ru-RU" sz="4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68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safiullina\Downloads\560f4628-742c-4e6f-b6a0-c3c6d6ad97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61" y="970343"/>
            <a:ext cx="1930220" cy="1934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esafiullina\Downloads\IMG_2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99" y="3124367"/>
            <a:ext cx="1837632" cy="1837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esafiullina\Downloads\0178ef96-8b80-4f46-a259-95823c990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4" y="963496"/>
            <a:ext cx="2395692" cy="1213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esafiullina\Downloads\IMG_92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51" y="3124367"/>
            <a:ext cx="1776378" cy="1837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esafiullina\Downloads\IMG_65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82" y="4076692"/>
            <a:ext cx="1998764" cy="870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esafiullina\Downloads\IMG_967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r="22042"/>
          <a:stretch/>
        </p:blipFill>
        <p:spPr bwMode="auto">
          <a:xfrm>
            <a:off x="2870351" y="970343"/>
            <a:ext cx="1948322" cy="1914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esafiullina\Downloads\b866341f-d208-48c7-801f-fa7582d0226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4"/>
          <a:stretch/>
        </p:blipFill>
        <p:spPr bwMode="auto">
          <a:xfrm>
            <a:off x="196944" y="3599917"/>
            <a:ext cx="2430840" cy="1347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esafiullina\Downloads\d7326811-ffd9-41b1-952b-f576ac9197dd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/>
          <a:stretch/>
        </p:blipFill>
        <p:spPr bwMode="auto">
          <a:xfrm>
            <a:off x="161796" y="2221411"/>
            <a:ext cx="2430840" cy="13262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nazmutdinovad.ucoz.net/_si/0/458800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006173"/>
            <a:ext cx="1626482" cy="897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23928" y="155126"/>
            <a:ext cx="243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</a:t>
            </a:r>
            <a:endParaRPr lang="ru-RU" sz="32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7" name="Picture 11" descr="http://www.bashinform.ru/upload/img_res1280/a979c44bdf1235e3/YROV8724_ejw_128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9" t="4106" r="10620"/>
          <a:stretch/>
        </p:blipFill>
        <p:spPr bwMode="auto">
          <a:xfrm>
            <a:off x="7320864" y="970342"/>
            <a:ext cx="1572942" cy="18618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90027" y="829332"/>
            <a:ext cx="6363946" cy="4216373"/>
            <a:chOff x="-275656" y="68523"/>
            <a:chExt cx="7416824" cy="4773420"/>
          </a:xfrm>
        </p:grpSpPr>
        <p:pic>
          <p:nvPicPr>
            <p:cNvPr id="1026" name="Picture 2" descr="https://newsbash.ru/uploads/posts/2019-03/1552028866_meda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6"/>
            <a:stretch/>
          </p:blipFill>
          <p:spPr bwMode="auto">
            <a:xfrm>
              <a:off x="-275656" y="68523"/>
              <a:ext cx="7416824" cy="477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748680" y="3687008"/>
              <a:ext cx="1269466" cy="539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30 л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019" y="3761290"/>
              <a:ext cx="1133475" cy="42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25" y="199396"/>
              <a:ext cx="2135507" cy="155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51" y="625570"/>
              <a:ext cx="2198603" cy="160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640" y="1256656"/>
              <a:ext cx="2545544" cy="185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632" y="26799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768" y="511270"/>
              <a:ext cx="2232248" cy="16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2" y="1256654"/>
              <a:ext cx="2357921" cy="17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1" y="24978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urmino-shkola.ru/sys/data/news/images/img2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444" y1="42833" x2="27615" y2="40931"/>
                          <a14:foregroundMark x1="48404" y1="66508" x2="48743" y2="38723"/>
                          <a14:foregroundMark x1="52514" y1="63349" x2="78057" y2="37806"/>
                          <a14:foregroundMark x1="27493" y1="45442" x2="39601" y2="55556"/>
                          <a14:foregroundMark x1="42735" y1="60114" x2="39031" y2="53276"/>
                          <a14:foregroundMark x1="54416" y1="36325" x2="55983" y2="32336"/>
                          <a14:backgroundMark x1="39744" y1="31624" x2="45869" y2="26353"/>
                          <a14:backgroundMark x1="59972" y1="42735" x2="67806" y2="27066"/>
                          <a14:backgroundMark x1="56553" y1="49858" x2="59117" y2="40171"/>
                          <a14:backgroundMark x1="71083" y1="69658" x2="66667" y2="63960"/>
                          <a14:backgroundMark x1="36895" y1="45726" x2="28063" y2="34758"/>
                          <a14:backgroundMark x1="30199" y1="63960" x2="23077" y2="60114"/>
                          <a14:backgroundMark x1="33048" y1="67379" x2="25356" y2="56695"/>
                          <a14:backgroundMark x1="32194" y1="32621" x2="56553" y2="24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5" b="15619"/>
            <a:stretch/>
          </p:blipFill>
          <p:spPr bwMode="auto">
            <a:xfrm>
              <a:off x="2078538" y="2334242"/>
              <a:ext cx="2758374" cy="150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788" y="4522485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481" y="87108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1969" y="4532876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172356" y="93571"/>
            <a:ext cx="597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АНТОЛОГИЯ УЧИТЕЛЯ</a:t>
            </a:r>
            <a:endParaRPr lang="ru-RU" sz="4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13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90027" y="829332"/>
            <a:ext cx="6363946" cy="4216373"/>
            <a:chOff x="-275656" y="68523"/>
            <a:chExt cx="7416824" cy="4773420"/>
          </a:xfrm>
        </p:grpSpPr>
        <p:pic>
          <p:nvPicPr>
            <p:cNvPr id="1026" name="Picture 2" descr="https://newsbash.ru/uploads/posts/2019-03/1552028866_meda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6"/>
            <a:stretch/>
          </p:blipFill>
          <p:spPr bwMode="auto">
            <a:xfrm>
              <a:off x="-275656" y="68523"/>
              <a:ext cx="7416824" cy="477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748680" y="3687008"/>
              <a:ext cx="1269466" cy="539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30 л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019" y="3761290"/>
              <a:ext cx="1133475" cy="42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25" y="199396"/>
              <a:ext cx="2135507" cy="155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51" y="625570"/>
              <a:ext cx="2198603" cy="160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640" y="1256656"/>
              <a:ext cx="2545544" cy="185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632" y="26799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768" y="511270"/>
              <a:ext cx="2232248" cy="16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2" y="1256654"/>
              <a:ext cx="2357921" cy="17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1" y="24978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urmino-shkola.ru/sys/data/news/images/img2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444" y1="42833" x2="27615" y2="40931"/>
                          <a14:foregroundMark x1="48404" y1="66508" x2="48743" y2="38723"/>
                          <a14:foregroundMark x1="52514" y1="63349" x2="78057" y2="37806"/>
                          <a14:foregroundMark x1="27493" y1="45442" x2="39601" y2="55556"/>
                          <a14:foregroundMark x1="42735" y1="60114" x2="39031" y2="53276"/>
                          <a14:foregroundMark x1="54416" y1="36325" x2="55983" y2="32336"/>
                          <a14:backgroundMark x1="39744" y1="31624" x2="45869" y2="26353"/>
                          <a14:backgroundMark x1="59972" y1="42735" x2="67806" y2="27066"/>
                          <a14:backgroundMark x1="56553" y1="49858" x2="59117" y2="40171"/>
                          <a14:backgroundMark x1="71083" y1="69658" x2="66667" y2="63960"/>
                          <a14:backgroundMark x1="36895" y1="45726" x2="28063" y2="34758"/>
                          <a14:backgroundMark x1="30199" y1="63960" x2="23077" y2="60114"/>
                          <a14:backgroundMark x1="33048" y1="67379" x2="25356" y2="56695"/>
                          <a14:backgroundMark x1="32194" y1="32621" x2="56553" y2="24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5" b="15619"/>
            <a:stretch/>
          </p:blipFill>
          <p:spPr bwMode="auto">
            <a:xfrm>
              <a:off x="2078538" y="2334242"/>
              <a:ext cx="2758374" cy="150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788" y="4522485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481" y="87108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1969" y="4532876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64783" y="3672476"/>
            <a:ext cx="204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САМО…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9284" y="2315005"/>
            <a:ext cx="223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</a:t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ГОДА»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2125" y="1477633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ЖЮРИ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6701" y="1090540"/>
            <a:ext cx="76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VIP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1581" y="1478703"/>
            <a:ext cx="176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5576" y="3603959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97040" y="2341995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172356" y="93571"/>
            <a:ext cx="597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АНТОЛОГИЯ УЧИТЕЛЯ</a:t>
            </a:r>
            <a:endParaRPr lang="ru-RU" sz="4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02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esafiullina\Desktop\img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5344" y="2745523"/>
            <a:ext cx="2390431" cy="2268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ttps://journal-ufa.ru/pics/n19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89"/>
          <a:stretch/>
        </p:blipFill>
        <p:spPr bwMode="auto">
          <a:xfrm>
            <a:off x="5212126" y="2193219"/>
            <a:ext cx="3844396" cy="1522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s://pbs.twimg.com/media/C4ni9lxXUAISWYp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5" y="960501"/>
            <a:ext cx="2390431" cy="1522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https://sun9-70.userapi.com/c855236/v855236443/dfee5/ikmORFUJa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26" y="3953525"/>
            <a:ext cx="3844396" cy="1018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https://sun9-12.userapi.com/c855616/v855616905/e94cc/B9OvneJuaX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24" y="2745523"/>
            <a:ext cx="2220709" cy="2243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7" descr="C:\Users\esafiullina\Downloads\PHOTO-2019-09-05-09-15-2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12153" b="5666"/>
          <a:stretch/>
        </p:blipFill>
        <p:spPr bwMode="auto">
          <a:xfrm rot="16200000">
            <a:off x="3158003" y="622880"/>
            <a:ext cx="1473829" cy="224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97796" y="185904"/>
            <a:ext cx="359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Трансляция опыта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esafiullina\Downloads\4CD8FF0A-C47A-4291-B0B3-248476A31205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26" y="945331"/>
            <a:ext cx="3844396" cy="116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esafiullina\Downloads\IMG_3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t="20390" r="19767" b="8616"/>
          <a:stretch/>
        </p:blipFill>
        <p:spPr bwMode="auto">
          <a:xfrm rot="5400000">
            <a:off x="4842439" y="3040534"/>
            <a:ext cx="2308808" cy="180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1" name="Picture 1" descr="C:\Users\esafiullina\Desktop\Приглашения\img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25341" y="972062"/>
            <a:ext cx="2194287" cy="975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2" name="Picture 2" descr="C:\Users\esafiullina\Desktop\Приглашения\img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3859897"/>
            <a:ext cx="3433006" cy="119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Picture 4" descr="C:\Users\esafiullina\Desktop\Приглашения\img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96014" y="1089643"/>
            <a:ext cx="1941933" cy="1107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5" name="Picture 5" descr="C:\Users\esafiullina\Desktop\Приглашения\img4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5"/>
          <a:stretch/>
        </p:blipFill>
        <p:spPr bwMode="auto">
          <a:xfrm rot="10800000">
            <a:off x="109012" y="1089643"/>
            <a:ext cx="1771591" cy="1032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6" name="Picture 6" descr="C:\Users\esafiullina\Desktop\Приглашения\img4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2281272"/>
            <a:ext cx="3295330" cy="78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70" name="Picture 10" descr="C:\Users\esafiullina\Desktop\Приглашения\img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972062"/>
            <a:ext cx="2009577" cy="65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7" name="Picture 7" descr="C:\Users\esafiullina\Desktop\Приглашения\img4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3014735"/>
            <a:ext cx="3402183" cy="988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8" descr="C:\Users\esafiullina\Downloads\IMG_07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90" y="3249706"/>
            <a:ext cx="2057138" cy="1818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8" name="Picture 8" descr="C:\Users\esafiullina\Desktop\Приглашения\img40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23577" y="1437777"/>
            <a:ext cx="1821959" cy="68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7" descr="C:\Users\esafiullina\Downloads\IMG_077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89" y="1949084"/>
            <a:ext cx="2121139" cy="1337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3801263" y="3031992"/>
            <a:ext cx="1106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</a:t>
            </a:r>
            <a:b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 descr="C:\Users\esafiullina\Desktop\Приглашения\img40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39127" y="4158869"/>
            <a:ext cx="1430668" cy="939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40109" y="155126"/>
            <a:ext cx="359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ru-RU" sz="32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9" name="Picture 9" descr="C:\Users\esafiullina\Desktop\Приглашения\img41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26787" y="2017604"/>
            <a:ext cx="1738415" cy="65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51969" y="908906"/>
            <a:ext cx="6363946" cy="4216373"/>
            <a:chOff x="-275656" y="68523"/>
            <a:chExt cx="7416824" cy="4773420"/>
          </a:xfrm>
        </p:grpSpPr>
        <p:pic>
          <p:nvPicPr>
            <p:cNvPr id="33" name="Picture 2" descr="https://newsbash.ru/uploads/posts/2019-03/1552028866_meda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6"/>
            <a:stretch/>
          </p:blipFill>
          <p:spPr bwMode="auto">
            <a:xfrm>
              <a:off x="-275656" y="68523"/>
              <a:ext cx="7416824" cy="477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748680" y="3687008"/>
              <a:ext cx="1269466" cy="539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8" descr="30 л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019" y="3761290"/>
              <a:ext cx="1133475" cy="42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25" y="199396"/>
              <a:ext cx="2135507" cy="155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51" y="625570"/>
              <a:ext cx="2198603" cy="160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640" y="1256656"/>
              <a:ext cx="2545544" cy="185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632" y="26799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768" y="511270"/>
              <a:ext cx="2232248" cy="16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2" y="1256654"/>
              <a:ext cx="2357921" cy="17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1" y="24978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://murmino-shkola.ru/sys/data/news/images/img2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444" y1="42833" x2="27615" y2="40931"/>
                          <a14:foregroundMark x1="48404" y1="66508" x2="48743" y2="38723"/>
                          <a14:foregroundMark x1="52514" y1="63349" x2="78057" y2="37806"/>
                          <a14:foregroundMark x1="27493" y1="45442" x2="39601" y2="55556"/>
                          <a14:foregroundMark x1="42735" y1="60114" x2="39031" y2="53276"/>
                          <a14:foregroundMark x1="54416" y1="36325" x2="55983" y2="32336"/>
                          <a14:backgroundMark x1="39744" y1="31624" x2="45869" y2="26353"/>
                          <a14:backgroundMark x1="59972" y1="42735" x2="67806" y2="27066"/>
                          <a14:backgroundMark x1="56553" y1="49858" x2="59117" y2="40171"/>
                          <a14:backgroundMark x1="71083" y1="69658" x2="66667" y2="63960"/>
                          <a14:backgroundMark x1="36895" y1="45726" x2="28063" y2="34758"/>
                          <a14:backgroundMark x1="30199" y1="63960" x2="23077" y2="60114"/>
                          <a14:backgroundMark x1="33048" y1="67379" x2="25356" y2="56695"/>
                          <a14:backgroundMark x1="32194" y1="32621" x2="56553" y2="24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5" b="15619"/>
            <a:stretch/>
          </p:blipFill>
          <p:spPr bwMode="auto">
            <a:xfrm>
              <a:off x="2078538" y="2334242"/>
              <a:ext cx="2758374" cy="150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401055" y="3752051"/>
            <a:ext cx="204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САМО…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3575" y="2394580"/>
            <a:ext cx="223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</a:t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ГОДА»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067" y="1558278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ЖЮРИ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https://ipgifts.ru/import/111/5190.20_16_tif_1000x1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94" y="932822"/>
            <a:ext cx="3337606" cy="36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749779" y="1186756"/>
            <a:ext cx="76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VIP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2586" y="1455558"/>
            <a:ext cx="1865221" cy="1143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Future </a:t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 Bashkortostan</a:t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is in </a:t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my </a:t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classroom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02554" y="1649999"/>
            <a:ext cx="176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58982" y="3608007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БОНУСЫ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58982" y="2486991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172356" y="93571"/>
            <a:ext cx="597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АНТОЛОГИЯ УЧИТЕЛЯ</a:t>
            </a:r>
            <a:endParaRPr lang="ru-RU" sz="4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00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801850" y="1779662"/>
            <a:ext cx="554029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6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СПАСИБО </a:t>
            </a:r>
            <a:br>
              <a:rPr lang="ru-RU" sz="56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</a:br>
            <a:r>
              <a:rPr lang="ru-RU" sz="56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ЗА ВНИМАНИЕ</a:t>
            </a:r>
            <a:endParaRPr lang="ru-RU" sz="56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  <p:pic>
        <p:nvPicPr>
          <p:cNvPr id="4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90027" y="829332"/>
            <a:ext cx="6363946" cy="4216373"/>
            <a:chOff x="-275656" y="68523"/>
            <a:chExt cx="7416824" cy="4773420"/>
          </a:xfrm>
        </p:grpSpPr>
        <p:pic>
          <p:nvPicPr>
            <p:cNvPr id="1026" name="Picture 2" descr="https://newsbash.ru/uploads/posts/2019-03/1552028866_meda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6"/>
            <a:stretch/>
          </p:blipFill>
          <p:spPr bwMode="auto">
            <a:xfrm>
              <a:off x="-275656" y="68523"/>
              <a:ext cx="7416824" cy="477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748680" y="3687008"/>
              <a:ext cx="1269466" cy="539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30 л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019" y="3761290"/>
              <a:ext cx="1133475" cy="42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25" y="199396"/>
              <a:ext cx="2135507" cy="155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51" y="625570"/>
              <a:ext cx="2198603" cy="160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640" y="1256656"/>
              <a:ext cx="2545544" cy="185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632" y="26799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768" y="511270"/>
              <a:ext cx="2232248" cy="16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2" y="1256654"/>
              <a:ext cx="2357921" cy="17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1" y="24978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urmino-shkola.ru/sys/data/news/images/img2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444" y1="42833" x2="27615" y2="40931"/>
                          <a14:foregroundMark x1="48404" y1="66508" x2="48743" y2="38723"/>
                          <a14:foregroundMark x1="52514" y1="63349" x2="78057" y2="37806"/>
                          <a14:foregroundMark x1="27493" y1="45442" x2="39601" y2="55556"/>
                          <a14:foregroundMark x1="42735" y1="60114" x2="39031" y2="53276"/>
                          <a14:foregroundMark x1="54416" y1="36325" x2="55983" y2="32336"/>
                          <a14:backgroundMark x1="39744" y1="31624" x2="45869" y2="26353"/>
                          <a14:backgroundMark x1="59972" y1="42735" x2="67806" y2="27066"/>
                          <a14:backgroundMark x1="56553" y1="49858" x2="59117" y2="40171"/>
                          <a14:backgroundMark x1="71083" y1="69658" x2="66667" y2="63960"/>
                          <a14:backgroundMark x1="36895" y1="45726" x2="28063" y2="34758"/>
                          <a14:backgroundMark x1="30199" y1="63960" x2="23077" y2="60114"/>
                          <a14:backgroundMark x1="33048" y1="67379" x2="25356" y2="56695"/>
                          <a14:backgroundMark x1="32194" y1="32621" x2="56553" y2="24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5" b="15619"/>
            <a:stretch/>
          </p:blipFill>
          <p:spPr bwMode="auto">
            <a:xfrm>
              <a:off x="2078538" y="2334242"/>
              <a:ext cx="2758374" cy="150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788" y="4522485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481" y="87108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1969" y="4532876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54181" y="3672476"/>
            <a:ext cx="204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САМО…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172356" y="93571"/>
            <a:ext cx="597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АНТОЛОГИЯ УЧИТЕЛЯ</a:t>
            </a:r>
            <a:endParaRPr lang="ru-RU" sz="4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08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safiullina\Desktop\САФИУЛЛЛИНА Э.Э.-03.06.2019\Учитель Года -2017-2018\Фото\МК город-Эмма\DSC07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7"/>
          <a:stretch/>
        </p:blipFill>
        <p:spPr bwMode="auto">
          <a:xfrm>
            <a:off x="6368365" y="1173477"/>
            <a:ext cx="2642661" cy="1665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safiullina\Desktop\САФИУЛЛЛИНА Э.Э.-03.06.2019\Учитель Года -2017-2018\Фото\12-02-2018_19-13-47\IMG_33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8" t="28272" r="10672" b="17132"/>
          <a:stretch/>
        </p:blipFill>
        <p:spPr bwMode="auto">
          <a:xfrm>
            <a:off x="3380177" y="1173477"/>
            <a:ext cx="2717130" cy="1665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safiullina\Desktop\САФИУЛЛЛИНА Э.Э.-03.06.2019\Учитель Года -2017-2018\Фото\1Круглый стол-Эмма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3"/>
          <a:stretch/>
        </p:blipFill>
        <p:spPr bwMode="auto">
          <a:xfrm>
            <a:off x="6269485" y="3234068"/>
            <a:ext cx="2741542" cy="1688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38742" y="51470"/>
            <a:ext cx="1697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836" y="351547"/>
            <a:ext cx="478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выступления 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1519" y="51470"/>
            <a:ext cx="2415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 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9" descr="C:\Users\esafiullina\Downloads\f12d7dbe-b5dd-448a-b0df-c4be1053fd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0" y="3219822"/>
            <a:ext cx="2556136" cy="1702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esafiullina\Downloads\B7AFF99F-CACF-4777-845B-76F69E355620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r="4830" b="35472"/>
          <a:stretch/>
        </p:blipFill>
        <p:spPr bwMode="auto">
          <a:xfrm rot="10800000">
            <a:off x="3110962" y="3219822"/>
            <a:ext cx="2922076" cy="1751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safiullina\Downloads\91C01891-47AE-4F48-83DF-990AB3B6AF1E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1807" b="6246"/>
          <a:stretch/>
        </p:blipFill>
        <p:spPr bwMode="auto">
          <a:xfrm>
            <a:off x="526874" y="1004133"/>
            <a:ext cx="2232247" cy="2004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59737" y="32596"/>
            <a:ext cx="314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Мастер-классы 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safiullina\Downloads\IMG_0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65" y="3435846"/>
            <a:ext cx="2816946" cy="1535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safiullina\Downloads\IMG_0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83" y="1495717"/>
            <a:ext cx="2501406" cy="1389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esafiullina\Downloads\IMG_07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87" y="1495717"/>
            <a:ext cx="2614751" cy="1363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esafiullina\Downloads\IMG_07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4" y="1495717"/>
            <a:ext cx="2931335" cy="1339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esafiullina\Downloads\IMG_07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63" y="3435846"/>
            <a:ext cx="2760820" cy="1535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esafiullina\Downloads\IMG_07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4" y="3431387"/>
            <a:ext cx="2809258" cy="1539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5060" y="929432"/>
            <a:ext cx="721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сессии кадрового резерва РБ</a:t>
            </a:r>
            <a:endParaRPr lang="ru-RU" sz="24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4689" y="2941090"/>
            <a:ext cx="485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конкурсантов</a:t>
            </a:r>
            <a:endParaRPr lang="ru-RU" sz="24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esafiullina\Desktop\САФИУЛЛЛИНА Э.Э.-03.06.2019\Учитель Года -2017-2018\Форум 2018. Площадка клуба Созвездие\IMG_1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76" y="1022648"/>
            <a:ext cx="2948290" cy="1833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safiullina\Desktop\САФИУЛЛЛИНА Э.Э.-03.06.2019\Учитель Года -2017-2018\Форум 2018. Площадка клуба Созвездие\IMG_1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2" y="1022251"/>
            <a:ext cx="2592618" cy="1877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esafiullina\Downloads\IMG_0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80" y="1022251"/>
            <a:ext cx="2796903" cy="1959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esafiullina\Downloads\IMG_07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14" y="3142904"/>
            <a:ext cx="2736634" cy="1786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1720" y="216681"/>
            <a:ext cx="580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профессии педагога</a:t>
            </a:r>
            <a:endParaRPr lang="ru-RU" sz="24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safiullina\Downloads\B4EA1A7F-EC93-4C12-B915-2507E77F3E66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" b="11379"/>
          <a:stretch/>
        </p:blipFill>
        <p:spPr bwMode="auto">
          <a:xfrm>
            <a:off x="3053576" y="3099085"/>
            <a:ext cx="2948290" cy="1877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safiullina\Downloads\061AE564-EEFA-4B6E-A8FC-AA42950D7408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6" b="21664"/>
          <a:stretch/>
        </p:blipFill>
        <p:spPr bwMode="auto">
          <a:xfrm>
            <a:off x="200870" y="3158703"/>
            <a:ext cx="2577057" cy="1818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90027" y="829332"/>
            <a:ext cx="6363946" cy="4216373"/>
            <a:chOff x="-275656" y="68523"/>
            <a:chExt cx="7416824" cy="4773420"/>
          </a:xfrm>
        </p:grpSpPr>
        <p:pic>
          <p:nvPicPr>
            <p:cNvPr id="1026" name="Picture 2" descr="https://newsbash.ru/uploads/posts/2019-03/1552028866_meda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6"/>
            <a:stretch/>
          </p:blipFill>
          <p:spPr bwMode="auto">
            <a:xfrm>
              <a:off x="-275656" y="68523"/>
              <a:ext cx="7416824" cy="477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748680" y="3687008"/>
              <a:ext cx="1269466" cy="5399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30 л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019" y="3761290"/>
              <a:ext cx="1133475" cy="42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25" y="199396"/>
              <a:ext cx="2135507" cy="155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51" y="625570"/>
              <a:ext cx="2198603" cy="160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640" y="1256656"/>
              <a:ext cx="2545544" cy="185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632" y="26799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768" y="511270"/>
              <a:ext cx="2232248" cy="162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2" y="1256654"/>
              <a:ext cx="2357921" cy="17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landing.gosocial.md/build/images/balls/gold-huge-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31" y="2497812"/>
              <a:ext cx="2592288" cy="1946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urmino-shkola.ru/sys/data/news/images/img20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444" y1="42833" x2="27615" y2="40931"/>
                          <a14:foregroundMark x1="48404" y1="66508" x2="48743" y2="38723"/>
                          <a14:foregroundMark x1="52514" y1="63349" x2="78057" y2="37806"/>
                          <a14:foregroundMark x1="27493" y1="45442" x2="39601" y2="55556"/>
                          <a14:foregroundMark x1="42735" y1="60114" x2="39031" y2="53276"/>
                          <a14:foregroundMark x1="54416" y1="36325" x2="55983" y2="32336"/>
                          <a14:backgroundMark x1="39744" y1="31624" x2="45869" y2="26353"/>
                          <a14:backgroundMark x1="59972" y1="42735" x2="67806" y2="27066"/>
                          <a14:backgroundMark x1="56553" y1="49858" x2="59117" y2="40171"/>
                          <a14:backgroundMark x1="71083" y1="69658" x2="66667" y2="63960"/>
                          <a14:backgroundMark x1="36895" y1="45726" x2="28063" y2="34758"/>
                          <a14:backgroundMark x1="30199" y1="63960" x2="23077" y2="60114"/>
                          <a14:backgroundMark x1="33048" y1="67379" x2="25356" y2="56695"/>
                          <a14:backgroundMark x1="32194" y1="32621" x2="56553" y2="24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5" b="15619"/>
            <a:stretch/>
          </p:blipFill>
          <p:spPr bwMode="auto">
            <a:xfrm>
              <a:off x="2078538" y="2334242"/>
              <a:ext cx="2758374" cy="150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788" y="4522485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481" y="87108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1969" y="4532876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52286" y="3702382"/>
            <a:ext cx="204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САМО…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9284" y="2315005"/>
            <a:ext cx="223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</a:t>
            </a:r>
            <a:b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ГОДА»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172356" y="93571"/>
            <a:ext cx="597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АНТОЛОГИЯ УЧИТЕЛЯ</a:t>
            </a:r>
            <a:endParaRPr lang="ru-RU" sz="4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80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safiullina\Downloads\IMG_0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115815"/>
            <a:ext cx="2304257" cy="1696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safiullina\Downloads\IMG_0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40" y="1067992"/>
            <a:ext cx="2735745" cy="1791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safiullina\Downloads\ea8def38-0d83-4f69-99ee-a7a14d927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41" y="3147814"/>
            <a:ext cx="2746684" cy="172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esafiullina\Downloads\10546d5b-bdb5-47b4-a48c-d9b21066eff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8" b="9879"/>
          <a:stretch/>
        </p:blipFill>
        <p:spPr bwMode="auto">
          <a:xfrm>
            <a:off x="134466" y="3147814"/>
            <a:ext cx="3370144" cy="1696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1538" y="216681"/>
            <a:ext cx="7381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союз единомышленников</a:t>
            </a:r>
            <a:endParaRPr lang="ru-RU" sz="24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Users\esafiullina\Downloads\IMG_07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2" y="1059582"/>
            <a:ext cx="3310668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safiullina\Downloads\D8A586FA-5806-43BF-9722-3178EEED675C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2" y="2971498"/>
            <a:ext cx="1944217" cy="20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esafiullina\Downloads\IMG_0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3" y="3147814"/>
            <a:ext cx="2906748" cy="1634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esafiullina\Downloads\IMG_0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6" y="1032917"/>
            <a:ext cx="4256364" cy="19708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esafiullina\Downloads\IMG_07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3"/>
          <a:stretch/>
        </p:blipFill>
        <p:spPr bwMode="auto">
          <a:xfrm>
            <a:off x="6282218" y="3112526"/>
            <a:ext cx="2745094" cy="1634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esafiullina\Downloads\IMG_07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8887"/>
            <a:ext cx="2880320" cy="1634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esafiullina\Downloads\d00c5561-2a5a-4231-a1c6-30f4dd2d49a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6"/>
          <a:stretch/>
        </p:blipFill>
        <p:spPr bwMode="auto">
          <a:xfrm>
            <a:off x="4940604" y="1059582"/>
            <a:ext cx="3951876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85904"/>
            <a:ext cx="6070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E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Творческие проекты и акции</a:t>
            </a:r>
            <a:endParaRPr lang="ru-RU" sz="2800" b="1" dirty="0">
              <a:solidFill>
                <a:srgbClr val="5EA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s://slavlicey4.ucoz.ru/2018-2019/novosti/ychit/11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470"/>
            <a:ext cx="15354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2afecebdaced5172ee9a29fad9505ce68af5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</TotalTime>
  <Words>228</Words>
  <Application>Microsoft Office PowerPoint</Application>
  <PresentationFormat>Экран (16:9)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Сафиуллина Эмма Эдуардовна</cp:lastModifiedBy>
  <cp:revision>373</cp:revision>
  <cp:lastPrinted>2019-05-28T06:52:18Z</cp:lastPrinted>
  <dcterms:created xsi:type="dcterms:W3CDTF">2019-01-16T12:04:58Z</dcterms:created>
  <dcterms:modified xsi:type="dcterms:W3CDTF">2020-01-06T07:10:05Z</dcterms:modified>
</cp:coreProperties>
</file>