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304" r:id="rId4"/>
    <p:sldId id="305" r:id="rId5"/>
    <p:sldId id="306" r:id="rId6"/>
    <p:sldId id="307" r:id="rId7"/>
    <p:sldId id="308" r:id="rId8"/>
    <p:sldId id="309" r:id="rId9"/>
  </p:sldIdLst>
  <p:sldSz cx="9144000" cy="5143500" type="screen16x9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88B"/>
    <a:srgbClr val="0C3FA4"/>
    <a:srgbClr val="0E3FA2"/>
    <a:srgbClr val="173099"/>
    <a:srgbClr val="2A7286"/>
    <a:srgbClr val="00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4660"/>
  </p:normalViewPr>
  <p:slideViewPr>
    <p:cSldViewPr>
      <p:cViewPr varScale="1">
        <p:scale>
          <a:sx n="87" d="100"/>
          <a:sy n="87" d="100"/>
        </p:scale>
        <p:origin x="792" y="8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40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1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40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5224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857254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715757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702590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611940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9" y="15828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4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6" y="-40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40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13\Desktop\ФОН_фла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19150"/>
            <a:ext cx="8305800" cy="3886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/>
              <a:t>МУНИЦИПАЛЬНАЯ МЕТОДИЧЕСКАЯ СЛУЖБА: АКТУАЛЬНЫЕ АСПЕКТЫ РАБОТЫ ДО КОНЦА ТЕКУЩЕГО УЧЕБНОГО ГОДА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6 февраля 2020 г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24000" y="209550"/>
            <a:ext cx="6019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ИНСТИТУТ РАЗВИТИЯ ОБРАЗОВАНИЯ РЕСПУБЛИКИ БАШКОРТОСТАН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00" b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D:\Рабочий стол\2011-2012\Август 2012\Площадка\logo без фона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3335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13\Desktop\ФОН_фла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90550"/>
            <a:ext cx="9220200" cy="443865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Приветственное слово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3600" b="1" i="1" dirty="0" smtClean="0"/>
              <a:t> </a:t>
            </a:r>
            <a:r>
              <a:rPr lang="ru-RU" sz="3200" b="1" i="1" dirty="0" err="1" smtClean="0"/>
              <a:t>Янгиров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Азат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Вазирович</a:t>
            </a:r>
            <a:r>
              <a:rPr lang="ru-RU" sz="3200" i="1" dirty="0" smtClean="0"/>
              <a:t>,</a:t>
            </a:r>
            <a:r>
              <a:rPr lang="ru-RU" sz="3200" b="1" i="1" dirty="0" smtClean="0"/>
              <a:t> </a:t>
            </a:r>
            <a:br>
              <a:rPr lang="ru-RU" sz="3200" b="1" i="1" dirty="0" smtClean="0"/>
            </a:br>
            <a:r>
              <a:rPr lang="ru-RU" sz="3200" dirty="0" smtClean="0"/>
              <a:t>и.о. ректора ГАУ ДПО ИРО РБ, </a:t>
            </a:r>
            <a:br>
              <a:rPr lang="ru-RU" sz="3200" dirty="0" smtClean="0"/>
            </a:br>
            <a:r>
              <a:rPr lang="ru-RU" sz="3200" dirty="0" err="1" smtClean="0"/>
              <a:t>д.экон.наук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13\Desktop\ФОН_фла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101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 задачах и порядке проведения </a:t>
            </a:r>
            <a:br>
              <a:rPr lang="ru-RU" sz="3200" b="1" dirty="0" smtClean="0"/>
            </a:br>
            <a:r>
              <a:rPr lang="ru-RU" sz="3200" b="1" dirty="0" smtClean="0"/>
              <a:t>Всероссийских проверочных работ </a:t>
            </a:r>
            <a:br>
              <a:rPr lang="ru-RU" sz="3200" b="1" dirty="0" smtClean="0"/>
            </a:br>
            <a:r>
              <a:rPr lang="ru-RU" sz="3200" b="1" dirty="0" smtClean="0"/>
              <a:t>в общеобразовательных организациях </a:t>
            </a:r>
            <a:br>
              <a:rPr lang="ru-RU" sz="3200" b="1" dirty="0" smtClean="0"/>
            </a:br>
            <a:r>
              <a:rPr lang="ru-RU" sz="3200" b="1" dirty="0" smtClean="0"/>
              <a:t>Республики Башкортостан </a:t>
            </a:r>
            <a:br>
              <a:rPr lang="ru-RU" sz="3200" b="1" dirty="0" smtClean="0"/>
            </a:br>
            <a:r>
              <a:rPr lang="ru-RU" sz="3200" b="1" dirty="0" smtClean="0"/>
              <a:t>в 2019-2020 учебном году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/>
              <a:t> </a:t>
            </a:r>
            <a:r>
              <a:rPr lang="ru-RU" sz="2800" b="1" i="1" dirty="0" err="1" smtClean="0"/>
              <a:t>Имамутдинова</a:t>
            </a:r>
            <a:r>
              <a:rPr lang="ru-RU" sz="2800" b="1" i="1" dirty="0" smtClean="0"/>
              <a:t> Розалия </a:t>
            </a:r>
            <a:r>
              <a:rPr lang="ru-RU" sz="2800" b="1" i="1" dirty="0" err="1" smtClean="0"/>
              <a:t>Ильгамовна</a:t>
            </a:r>
            <a:r>
              <a:rPr lang="ru-RU" sz="2800" i="1" dirty="0" smtClean="0"/>
              <a:t>,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старший методист информационно-аналитического отдела ГАУ ДПО ИРО РБ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13\Desktop\ФОН_фла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815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Организационно-технологическое обеспечение проведения ГИА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i="1" dirty="0" err="1" smtClean="0"/>
              <a:t>Рямов</a:t>
            </a:r>
            <a:r>
              <a:rPr lang="ru-RU" sz="3200" b="1" i="1" dirty="0" smtClean="0"/>
              <a:t> Рустам </a:t>
            </a:r>
            <a:r>
              <a:rPr lang="ru-RU" sz="3200" b="1" i="1" dirty="0" err="1" smtClean="0"/>
              <a:t>Фаритович</a:t>
            </a:r>
            <a:r>
              <a:rPr lang="ru-RU" sz="3200" i="1" dirty="0" smtClean="0"/>
              <a:t>,</a:t>
            </a:r>
            <a:br>
              <a:rPr lang="ru-RU" sz="3200" i="1" dirty="0" smtClean="0"/>
            </a:br>
            <a:r>
              <a:rPr lang="ru-RU" sz="3200" dirty="0" smtClean="0"/>
              <a:t> директор Регионального центра </a:t>
            </a:r>
            <a:br>
              <a:rPr lang="ru-RU" sz="3200" dirty="0" smtClean="0"/>
            </a:br>
            <a:r>
              <a:rPr lang="ru-RU" sz="3200" dirty="0" smtClean="0"/>
              <a:t>обработки информации</a:t>
            </a:r>
            <a:endParaRPr lang="ru-RU" sz="3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13\Desktop\ФОН_фла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61950"/>
            <a:ext cx="9220200" cy="47815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 порядке проведения республиканского конкурса «Учитель года» в 2020 году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/>
              <a:t> </a:t>
            </a:r>
            <a:r>
              <a:rPr lang="ru-RU" sz="3200" b="1" i="1" dirty="0" err="1" smtClean="0"/>
              <a:t>Иркабаева</a:t>
            </a:r>
            <a:r>
              <a:rPr lang="ru-RU" sz="3200" b="1" i="1" dirty="0" smtClean="0"/>
              <a:t> Мария Владимировна</a:t>
            </a:r>
            <a:r>
              <a:rPr lang="ru-RU" sz="3200" dirty="0" smtClean="0"/>
              <a:t>, </a:t>
            </a:r>
            <a:br>
              <a:rPr lang="ru-RU" sz="3200" dirty="0" smtClean="0"/>
            </a:br>
            <a:r>
              <a:rPr lang="ru-RU" sz="3200" dirty="0" smtClean="0"/>
              <a:t>ученый секретарь ГАУ ДПО ИРО РБ, к.ф.н.</a:t>
            </a:r>
            <a:br>
              <a:rPr lang="ru-RU" sz="3200" dirty="0" smtClean="0"/>
            </a:br>
            <a:endParaRPr lang="ru-RU" sz="3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13\Desktop\ФОН_фла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220200" cy="485775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/>
              <a:t>О задачах и направлениях работы </a:t>
            </a:r>
            <a:br>
              <a:rPr lang="ru-RU" sz="3000" b="1" dirty="0" smtClean="0"/>
            </a:br>
            <a:r>
              <a:rPr lang="ru-RU" sz="3000" b="1" dirty="0" smtClean="0"/>
              <a:t>муниципальных методических служб </a:t>
            </a:r>
            <a:br>
              <a:rPr lang="ru-RU" sz="3000" b="1" dirty="0" smtClean="0"/>
            </a:br>
            <a:r>
              <a:rPr lang="ru-RU" sz="3000" b="1" dirty="0" smtClean="0"/>
              <a:t>по проведению мониторинга </a:t>
            </a:r>
            <a:br>
              <a:rPr lang="ru-RU" sz="3000" b="1" dirty="0" smtClean="0"/>
            </a:br>
            <a:r>
              <a:rPr lang="ru-RU" sz="3000" b="1" dirty="0" smtClean="0"/>
              <a:t>региональных управленческих механизмов </a:t>
            </a:r>
            <a:br>
              <a:rPr lang="ru-RU" sz="3000" b="1" dirty="0" smtClean="0"/>
            </a:br>
            <a:r>
              <a:rPr lang="ru-RU" sz="3000" b="1" dirty="0" smtClean="0"/>
              <a:t>оценки качества образования по критериям </a:t>
            </a:r>
            <a:r>
              <a:rPr lang="ru-RU" sz="3000" b="1" dirty="0" err="1" smtClean="0"/>
              <a:t>Рособрнадзора</a:t>
            </a:r>
            <a:r>
              <a:rPr lang="ru-RU" sz="3000" b="1" dirty="0" smtClean="0"/>
              <a:t> в 2020 году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100" b="1" dirty="0" smtClean="0"/>
              <a:t>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 </a:t>
            </a:r>
            <a:r>
              <a:rPr lang="ru-RU" sz="2800" b="1" i="1" dirty="0" err="1" smtClean="0"/>
              <a:t>Галиаскаров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Минислам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Фатихович</a:t>
            </a:r>
            <a:r>
              <a:rPr lang="ru-RU" sz="2800" i="1" dirty="0" smtClean="0"/>
              <a:t>,</a:t>
            </a:r>
            <a:br>
              <a:rPr lang="ru-RU" sz="2800" i="1" dirty="0" smtClean="0"/>
            </a:br>
            <a:r>
              <a:rPr lang="ru-RU" sz="2800" dirty="0" smtClean="0"/>
              <a:t> главный специалист информационно-аналитического отдела ГАУ ДПО ИРО РБ</a:t>
            </a:r>
            <a:endParaRPr lang="ru-RU" sz="2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13\Desktop\ФОН_фла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8577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Обзор сайта Института развития образования Республики Башкортостан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/>
              <a:t> </a:t>
            </a:r>
            <a:r>
              <a:rPr lang="ru-RU" sz="3200" b="1" i="1" dirty="0" err="1" smtClean="0"/>
              <a:t>Топольникова</a:t>
            </a:r>
            <a:r>
              <a:rPr lang="ru-RU" sz="3200" b="1" i="1" dirty="0" smtClean="0"/>
              <a:t> Наталья Николаевна</a:t>
            </a:r>
            <a:r>
              <a:rPr lang="ru-RU" sz="3200" i="1" dirty="0" smtClean="0"/>
              <a:t>,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проректор по учебно-методической работе </a:t>
            </a:r>
            <a:br>
              <a:rPr lang="ru-RU" sz="3200" dirty="0" smtClean="0"/>
            </a:br>
            <a:r>
              <a:rPr lang="ru-RU" sz="3200" dirty="0" smtClean="0"/>
              <a:t>ГАУ ДПО ИРО РБ, </a:t>
            </a:r>
            <a:r>
              <a:rPr lang="ru-RU" sz="3200" dirty="0" err="1" smtClean="0"/>
              <a:t>к.пед.н</a:t>
            </a:r>
            <a:r>
              <a:rPr lang="ru-RU" sz="3200" dirty="0" smtClean="0"/>
              <a:t>. </a:t>
            </a:r>
            <a:endParaRPr lang="ru-RU" sz="3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13\Desktop\ФОН_фла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5295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/>
              <a:t> </a:t>
            </a:r>
            <a:r>
              <a:rPr lang="ru-RU" sz="3200" b="1" i="1" dirty="0" err="1" smtClean="0"/>
              <a:t>Исанбаева</a:t>
            </a:r>
            <a:r>
              <a:rPr lang="ru-RU" sz="3200" b="1" i="1" dirty="0" smtClean="0"/>
              <a:t> Лилия </a:t>
            </a:r>
            <a:r>
              <a:rPr lang="ru-RU" sz="3200" b="1" i="1" dirty="0" err="1" smtClean="0"/>
              <a:t>Мидхатовна</a:t>
            </a:r>
            <a:r>
              <a:rPr lang="ru-RU" sz="3200" i="1" dirty="0" smtClean="0"/>
              <a:t>,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старший методист управления</a:t>
            </a:r>
            <a:br>
              <a:rPr lang="ru-RU" sz="3200" dirty="0" smtClean="0"/>
            </a:br>
            <a:r>
              <a:rPr lang="ru-RU" sz="3200" dirty="0" smtClean="0"/>
              <a:t>ГАУ ДПО ИРО РБ </a:t>
            </a:r>
            <a:endParaRPr lang="ru-RU" sz="3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2">
      <a:dk1>
        <a:srgbClr val="009644"/>
      </a:dk1>
      <a:lt1>
        <a:sysClr val="window" lastClr="FFFFFF"/>
      </a:lt1>
      <a:dk2>
        <a:srgbClr val="1F497D"/>
      </a:dk2>
      <a:lt2>
        <a:srgbClr val="00703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956</TotalTime>
  <Words>40</Words>
  <Application>Microsoft Office PowerPoint</Application>
  <PresentationFormat>Экран (16:9)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Corbel</vt:lpstr>
      <vt:lpstr>Gill Sans MT</vt:lpstr>
      <vt:lpstr>Verdana</vt:lpstr>
      <vt:lpstr>Wingdings 2</vt:lpstr>
      <vt:lpstr>Солнцестояние</vt:lpstr>
      <vt:lpstr>        МУНИЦИПАЛЬНАЯ МЕТОДИЧЕСКАЯ СЛУЖБА: АКТУАЛЬНЫЕ АСПЕКТЫ РАБОТЫ ДО КОНЦА ТЕКУЩЕГО УЧЕБНОГО ГОДА     6 февраля 2020 г.</vt:lpstr>
      <vt:lpstr>Приветственное слово   Янгиров Азат Вазирович,  и.о. ректора ГАУ ДПО ИРО РБ,  д.экон.наук </vt:lpstr>
      <vt:lpstr>О задачах и порядке проведения  Всероссийских проверочных работ  в общеобразовательных организациях  Республики Башкортостан  в 2019-2020 учебном году    Имамутдинова Розалия Ильгамовна,  старший методист информационно-аналитического отдела ГАУ ДПО ИРО РБ</vt:lpstr>
      <vt:lpstr>Организационно-технологическое обеспечение проведения ГИА    Рямов Рустам Фаритович,  директор Регионального центра  обработки информации</vt:lpstr>
      <vt:lpstr>О порядке проведения республиканского конкурса «Учитель года» в 2020 году      Иркабаева Мария Владимировна,  ученый секретарь ГАУ ДПО ИРО РБ, к.ф.н. </vt:lpstr>
      <vt:lpstr>О задачах и направлениях работы  муниципальных методических служб  по проведению мониторинга  региональных управленческих механизмов  оценки качества образования по критериям Рособрнадзора в 2020 году     Галиаскаров Минислам Фатихович,  главный специалист информационно-аналитического отдела ГАУ ДПО ИРО РБ</vt:lpstr>
      <vt:lpstr>Обзор сайта Института развития образования Республики Башкортостан     Топольникова Наталья Николаевна,  проректор по учебно-методической работе  ГАУ ДПО ИРО РБ, к.пед.н. </vt:lpstr>
      <vt:lpstr>    Исанбаева Лилия Мидхатовна,  старший методист управления ГАУ ДПО ИРО РБ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научно-практическая конференция   «ЭКОЛОГИЧЕСКОЕ ОБРАЗОВАНИЕ:  ПРОБЛЕМЫ, ОПЫТ И ПЕРСПЕКТИВЫ»</dc:title>
  <dc:creator>113</dc:creator>
  <cp:lastModifiedBy>user</cp:lastModifiedBy>
  <cp:revision>87</cp:revision>
  <dcterms:created xsi:type="dcterms:W3CDTF">2017-11-13T12:57:39Z</dcterms:created>
  <dcterms:modified xsi:type="dcterms:W3CDTF">2020-02-06T04:38:16Z</dcterms:modified>
</cp:coreProperties>
</file>