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5" r:id="rId2"/>
    <p:sldId id="408" r:id="rId3"/>
    <p:sldId id="487" r:id="rId4"/>
    <p:sldId id="488" r:id="rId5"/>
    <p:sldId id="489" r:id="rId6"/>
    <p:sldId id="490" r:id="rId7"/>
    <p:sldId id="491" r:id="rId8"/>
    <p:sldId id="475" r:id="rId9"/>
    <p:sldId id="476" r:id="rId10"/>
    <p:sldId id="477" r:id="rId11"/>
    <p:sldId id="478" r:id="rId12"/>
    <p:sldId id="479" r:id="rId13"/>
    <p:sldId id="480" r:id="rId14"/>
    <p:sldId id="486" r:id="rId15"/>
    <p:sldId id="481" r:id="rId16"/>
    <p:sldId id="373" r:id="rId17"/>
    <p:sldId id="482" r:id="rId18"/>
    <p:sldId id="462" r:id="rId19"/>
    <p:sldId id="463" r:id="rId20"/>
    <p:sldId id="483" r:id="rId21"/>
    <p:sldId id="30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442"/>
    <a:srgbClr val="40A7E1"/>
    <a:srgbClr val="F5B144"/>
    <a:srgbClr val="F6DB7E"/>
    <a:srgbClr val="E9950D"/>
    <a:srgbClr val="4383DD"/>
    <a:srgbClr val="79BFD5"/>
    <a:srgbClr val="0073B8"/>
    <a:srgbClr val="D8EBF4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9199" autoAdjust="0"/>
  </p:normalViewPr>
  <p:slideViewPr>
    <p:cSldViewPr snapToGrid="0">
      <p:cViewPr varScale="1">
        <p:scale>
          <a:sx n="69" d="100"/>
          <a:sy n="69" d="100"/>
        </p:scale>
        <p:origin x="-2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02.11.2020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6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6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02.11.2020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78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" TargetMode="External"/><Relationship Id="rId7" Type="http://schemas.microsoft.com/office/2007/relationships/hdphoto" Target="../media/hdphoto5.wdp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s://edu.skysmart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edu.skysmart.ru/" TargetMode="Externa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s://edu.skysmart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media.prosv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lecta.rosuchebnik.ru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tel.club/filolconf/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uchitel.club/" TargetMode="External"/><Relationship Id="rId9" Type="http://schemas.openxmlformats.org/officeDocument/2006/relationships/hyperlink" Target="https://uchitel.club/pisacon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arents.university/dialog/" TargetMode="Externa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1.xml"/><Relationship Id="rId9" Type="http://schemas.openxmlformats.org/officeDocument/2006/relationships/hyperlink" Target="mailto:EZubkova@prosv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uchitel.clu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s://edu.skysmart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s://edu.skysmar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223" y="4415666"/>
            <a:ext cx="11211557" cy="1255600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4533" b="1" dirty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Онлайн </a:t>
            </a:r>
            <a:r>
              <a:rPr lang="ru-RU" sz="4533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ресурсы</a:t>
            </a:r>
          </a:p>
          <a:p>
            <a:pPr algn="l">
              <a:spcBef>
                <a:spcPts val="0"/>
              </a:spcBef>
            </a:pPr>
            <a:r>
              <a:rPr lang="ru-RU" sz="4533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4533" b="1" dirty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преподавания математики в </a:t>
            </a:r>
            <a:r>
              <a:rPr lang="ru-RU" sz="4533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школе</a:t>
            </a:r>
            <a:endParaRPr lang="ru-RU" sz="32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9825" r="21750" b="5916"/>
          <a:stretch/>
        </p:blipFill>
        <p:spPr bwMode="auto">
          <a:xfrm>
            <a:off x="3144558" y="1324342"/>
            <a:ext cx="6490232" cy="52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06" y="1336371"/>
            <a:ext cx="6751489" cy="50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1336371"/>
            <a:ext cx="6341345" cy="50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23" y="1362654"/>
            <a:ext cx="7851974" cy="472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9" y="1764171"/>
            <a:ext cx="4675841" cy="45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93" y="1764170"/>
            <a:ext cx="4656775" cy="45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19" y="1842945"/>
            <a:ext cx="8869363" cy="44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-3051" y="1029098"/>
            <a:ext cx="12192001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332" y="2093084"/>
            <a:ext cx="12166668" cy="3885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085"/>
            <a:ext cx="11656541" cy="3885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1928" y="5711552"/>
            <a:ext cx="2501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https://</a:t>
            </a:r>
            <a:r>
              <a:rPr lang="en-US" sz="1600" b="1" dirty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media.prosv.ru</a:t>
            </a:r>
            <a:r>
              <a:rPr lang="en-US" sz="1600" dirty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/</a:t>
            </a:r>
            <a:endParaRPr lang="ru-RU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09" y="5880829"/>
            <a:ext cx="611698" cy="682439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Цифровая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образовательная среда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95322" y="1083483"/>
            <a:ext cx="8452021" cy="36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МЕДИАТЕКА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ИНСТРУМЕНТЫ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ДИСТАНЦИОННОГО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ОБУЧЕНИЯ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-3051" y="1029098"/>
            <a:ext cx="12192001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10431" y="294966"/>
            <a:ext cx="2501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https://</a:t>
            </a:r>
            <a:r>
              <a:rPr lang="en-US" sz="1600" b="1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media.prosv.ru</a:t>
            </a:r>
            <a:r>
              <a:rPr lang="en-US" sz="1600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/</a:t>
            </a:r>
            <a:endParaRPr lang="ru-RU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94" y="499797"/>
            <a:ext cx="611698" cy="682439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Цифровая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образовательная среда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95322" y="1083483"/>
            <a:ext cx="8452021" cy="36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МЕДИАТЕКА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ИНСТРУМЕНТЫ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ДИСТАНЦИОННОГО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ОБУЧЕНИЯ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21" y="1553592"/>
            <a:ext cx="8664971" cy="48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762431" y="1040349"/>
            <a:ext cx="10426518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Современная школа на образовательной платформе LECTA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Образовательная платформа </a:t>
            </a:r>
            <a:r>
              <a:rPr lang="en-US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LECTA</a:t>
            </a:r>
            <a:endParaRPr lang="en-US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8818" y="1044378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879534" y="3242094"/>
            <a:ext cx="8149336" cy="3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1157245" y="3936996"/>
            <a:ext cx="10446328" cy="9205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«Классная работа»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Готовое планирование и презентации ко всем урокам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1157245" y="2900464"/>
            <a:ext cx="10446328" cy="9205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Тренажеры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Закрепляйте новые знания с помощью тренировочных заданий</a:t>
            </a: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1157245" y="5001125"/>
            <a:ext cx="10446328" cy="9205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</a:t>
            </a:r>
            <a:r>
              <a:rPr lang="ru-RU" sz="2400" dirty="0" smtClean="0"/>
              <a:t>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«Контрольная работа»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Проверяйте усвоение материала с помощью интерактивных контрольных и самостоятельных работ</a:t>
            </a:r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1157245" y="1863932"/>
            <a:ext cx="10446328" cy="922436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Электронные формы учебников</a:t>
            </a:r>
          </a:p>
          <a:p>
            <a:r>
              <a:rPr lang="ru-R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Делайте уроки интерактивными: 1600 электронных учебников с </a:t>
            </a:r>
            <a:r>
              <a:rPr lang="ru-R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медиаобъектами</a:t>
            </a: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7987" y="5966809"/>
            <a:ext cx="257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https://lecta.rosuchebnik.ru/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" y="2900464"/>
            <a:ext cx="933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0" y="4857499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9" y="4016247"/>
            <a:ext cx="90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" y="1863932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" y="1079891"/>
            <a:ext cx="1717813" cy="7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762431" y="1040349"/>
            <a:ext cx="10426518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Онлайн сообщество для учителей</a:t>
            </a:r>
            <a:r>
              <a:rPr lang="en-US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-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Учитель.</a:t>
            </a:r>
            <a:r>
              <a:rPr lang="en-US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CLUB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8818" y="1044378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879534" y="3242094"/>
            <a:ext cx="8149336" cy="3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2466" name="Picture 2" descr="https://uchitel.club/local/templates/uchitel.cifra-investitions2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8" y="1420955"/>
            <a:ext cx="14001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866938" y="1199792"/>
            <a:ext cx="845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АКТУАЛЬНЫЕ ОНЛАЙН-КОНФЕРЕНЦИИ. </a:t>
            </a:r>
          </a:p>
          <a:p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СОТРУДНИЧЕСТВО С ОБРАЗОВАТЕЛЬНЫМИ ОРГАНИЗАЦИЯМИ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6824" r="5168"/>
          <a:stretch/>
        </p:blipFill>
        <p:spPr>
          <a:xfrm>
            <a:off x="6577265" y="1928914"/>
            <a:ext cx="4990444" cy="3948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9949"/>
          <a:stretch/>
        </p:blipFill>
        <p:spPr>
          <a:xfrm>
            <a:off x="172769" y="1965327"/>
            <a:ext cx="6249216" cy="43524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2448" y="6123872"/>
            <a:ext cx="2560316" cy="32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https://uchitel.club/filolconf/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3804" y="6215420"/>
            <a:ext cx="2595582" cy="32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https://uchitel.club/pisaconf/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-3051" y="1029098"/>
            <a:ext cx="12192001" cy="791464"/>
          </a:xfrm>
          <a:prstGeom prst="rect">
            <a:avLst/>
          </a:prstGeom>
          <a:solidFill>
            <a:srgbClr val="D8EB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" y="2084174"/>
            <a:ext cx="12195051" cy="4312508"/>
          </a:xfrm>
          <a:prstGeom prst="rect">
            <a:avLst/>
          </a:prstGeom>
          <a:solidFill>
            <a:srgbClr val="D8EBF4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8" y="2434048"/>
            <a:ext cx="1383956" cy="558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64" y="2412981"/>
            <a:ext cx="2459741" cy="600457"/>
          </a:xfrm>
          <a:prstGeom prst="rect">
            <a:avLst/>
          </a:prstGeom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ГК «Просвещение» </a:t>
            </a: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–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партнёр для государства и бизнеса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95322" y="1085439"/>
            <a:ext cx="845202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ГК «ПРОСВЕЩЕНИЕ»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– ПОСТАВЩИК КАЧЕСТВЕННОГО, ВЕРИФИЦИРОВАННОГО ЦИФРОВОГО КОНТЕНТА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Родительский университет</a:t>
            </a:r>
            <a:r>
              <a:rPr lang="en-US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-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Учитель.</a:t>
            </a:r>
            <a:r>
              <a:rPr lang="en-US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CLUB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879534" y="3242094"/>
            <a:ext cx="8149336" cy="3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72" y="922959"/>
            <a:ext cx="8192518" cy="54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1707" y="6276175"/>
            <a:ext cx="334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https://parents.university/dialog/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86182" y="2852936"/>
            <a:ext cx="11819633" cy="336037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0" y="20245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3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9501352" y="538285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1909444" y="4540131"/>
            <a:ext cx="482228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бизнес-центр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линия: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lang="ru-RU" sz="12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1"/>
          <p:cNvSpPr txBox="1">
            <a:spLocks/>
          </p:cNvSpPr>
          <p:nvPr/>
        </p:nvSpPr>
        <p:spPr>
          <a:xfrm>
            <a:off x="7503722" y="4255379"/>
            <a:ext cx="4502093" cy="1849329"/>
          </a:xfrm>
          <a:prstGeom prst="rect">
            <a:avLst/>
          </a:prstGeom>
        </p:spPr>
        <p:txBody>
          <a:bodyPr lIns="113998" tIns="56999" rIns="113998" bIns="5699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методической поддержки педагогов и образовательных организаций 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Зубкова Екатерина Дмитриевна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Тел: (495) 789-30-40 (</a:t>
            </a:r>
            <a:r>
              <a:rPr lang="ru-RU" sz="120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42-03)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8(919) 839-05-78</a:t>
            </a:r>
          </a:p>
          <a:p>
            <a:pPr defTabSz="914377">
              <a:lnSpc>
                <a:spcPct val="120000"/>
              </a:lnSpc>
              <a:defRPr/>
            </a:pP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EZubkova@prosv.ru</a:t>
            </a:r>
            <a:endParaRPr lang="ru-RU" sz="1200" spc="-4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@</a:t>
            </a: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ru-RU" sz="120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ubkova</a:t>
            </a:r>
            <a:r>
              <a:rPr lang="en-US" sz="1200" spc="-4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endParaRPr lang="ru-RU" sz="1600" spc="62" dirty="0">
              <a:ln w="11430"/>
              <a:solidFill>
                <a:srgbClr val="002060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5" descr="Картинки по запросу значок инстаграм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25" y="5633050"/>
            <a:ext cx="215511" cy="2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qrcoder.ru/code/?https%3A%2F%2Fshop.prosv.ru%2Fkatalog%23%2Forderby%3D6%26sFilters%3D21%2156334%3B13%212969%2C3000%2C67611%2C81288%3B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4" y="4228089"/>
            <a:ext cx="1595977" cy="15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825858"/>
            <a:ext cx="12262129" cy="48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4691063"/>
            <a:ext cx="180975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51" y="4989699"/>
            <a:ext cx="611698" cy="6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77" y="903145"/>
            <a:ext cx="106299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5" y="400898"/>
            <a:ext cx="10391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8" y="3645076"/>
            <a:ext cx="10629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" y="730505"/>
            <a:ext cx="120205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94" y="4245230"/>
            <a:ext cx="12020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Короткий и понятный разбор самых важных тем. Включай в удобное время, останови на сложном моменте, пересмотри, чтобы разобраться. Легко фиксировать информацию и смотреть даже на смартфоне!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Понятные объяснения даже самых сложных тем.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Нужная информация: самое важное, что действительно важно знать по теме урока.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Примеры выполнения заданий любого уровня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9542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3" y="767628"/>
            <a:ext cx="8500118" cy="549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ГК «Просвещение» </a:t>
            </a: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–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партнёр для государства и бизнеса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15" y="759001"/>
            <a:ext cx="8162925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15" y="782950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8274" y="1016312"/>
            <a:ext cx="611698" cy="6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57718" y="1189421"/>
            <a:ext cx="9756164" cy="50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73320" y="352674"/>
            <a:ext cx="756701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Интерактивные рабочие тетради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1336372"/>
            <a:ext cx="6585369" cy="524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6" y="869646"/>
            <a:ext cx="2657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2860" y="1049363"/>
            <a:ext cx="611698" cy="6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14925</TotalTime>
  <Words>612</Words>
  <Application>Microsoft Office PowerPoint</Application>
  <PresentationFormat>Произвольный</PresentationFormat>
  <Paragraphs>96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Грачева Екатерина Андреевна</dc:creator>
  <cp:lastModifiedBy>Зубкова Екатерина Дмитриевна</cp:lastModifiedBy>
  <cp:revision>447</cp:revision>
  <dcterms:created xsi:type="dcterms:W3CDTF">2020-02-25T09:30:21Z</dcterms:created>
  <dcterms:modified xsi:type="dcterms:W3CDTF">2020-11-02T11:38:23Z</dcterms:modified>
</cp:coreProperties>
</file>