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924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126999" y="6086953"/>
            <a:ext cx="3565525" cy="1473200"/>
          </a:xfrm>
          <a:custGeom>
            <a:avLst/>
            <a:gdLst/>
            <a:ahLst/>
            <a:cxnLst/>
            <a:rect l="l" t="t" r="r" b="b"/>
            <a:pathLst>
              <a:path w="3565525" h="1473200">
                <a:moveTo>
                  <a:pt x="1223267" y="0"/>
                </a:moveTo>
                <a:lnTo>
                  <a:pt x="1171556" y="1529"/>
                </a:lnTo>
                <a:lnTo>
                  <a:pt x="1120914" y="5183"/>
                </a:lnTo>
                <a:lnTo>
                  <a:pt x="1071382" y="10938"/>
                </a:lnTo>
                <a:lnTo>
                  <a:pt x="1023003" y="18771"/>
                </a:lnTo>
                <a:lnTo>
                  <a:pt x="975818" y="28657"/>
                </a:lnTo>
                <a:lnTo>
                  <a:pt x="929869" y="40574"/>
                </a:lnTo>
                <a:lnTo>
                  <a:pt x="885199" y="54496"/>
                </a:lnTo>
                <a:lnTo>
                  <a:pt x="841849" y="70402"/>
                </a:lnTo>
                <a:lnTo>
                  <a:pt x="799861" y="88266"/>
                </a:lnTo>
                <a:lnTo>
                  <a:pt x="759278" y="108065"/>
                </a:lnTo>
                <a:lnTo>
                  <a:pt x="720141" y="129776"/>
                </a:lnTo>
                <a:lnTo>
                  <a:pt x="682492" y="153375"/>
                </a:lnTo>
                <a:lnTo>
                  <a:pt x="646373" y="178837"/>
                </a:lnTo>
                <a:lnTo>
                  <a:pt x="611826" y="206140"/>
                </a:lnTo>
                <a:lnTo>
                  <a:pt x="578894" y="235260"/>
                </a:lnTo>
                <a:lnTo>
                  <a:pt x="547617" y="266173"/>
                </a:lnTo>
                <a:lnTo>
                  <a:pt x="518039" y="298855"/>
                </a:lnTo>
                <a:lnTo>
                  <a:pt x="490200" y="333282"/>
                </a:lnTo>
                <a:lnTo>
                  <a:pt x="464144" y="369431"/>
                </a:lnTo>
                <a:lnTo>
                  <a:pt x="439911" y="407279"/>
                </a:lnTo>
                <a:lnTo>
                  <a:pt x="417544" y="446801"/>
                </a:lnTo>
                <a:lnTo>
                  <a:pt x="397085" y="487974"/>
                </a:lnTo>
                <a:lnTo>
                  <a:pt x="378576" y="530774"/>
                </a:lnTo>
                <a:lnTo>
                  <a:pt x="0" y="1473051"/>
                </a:lnTo>
                <a:lnTo>
                  <a:pt x="3565002" y="1473051"/>
                </a:lnTo>
                <a:lnTo>
                  <a:pt x="3565002" y="249385"/>
                </a:lnTo>
                <a:lnTo>
                  <a:pt x="1384391" y="8397"/>
                </a:lnTo>
                <a:lnTo>
                  <a:pt x="1329726" y="3410"/>
                </a:lnTo>
                <a:lnTo>
                  <a:pt x="1276004" y="619"/>
                </a:lnTo>
                <a:lnTo>
                  <a:pt x="1223267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31337" y="1472994"/>
            <a:ext cx="8230725" cy="30524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320"/>
              </a:lnSpc>
            </a:pPr>
            <a:fld id="{81D60167-4931-47E6-BA6A-407CBD079E47}" type="slidenum">
              <a:rPr spc="-95" dirty="0"/>
              <a:t>‹#›</a:t>
            </a:fld>
            <a:endParaRPr spc="-9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00" b="1" i="0">
                <a:solidFill>
                  <a:srgbClr val="4B21B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320"/>
              </a:lnSpc>
            </a:pPr>
            <a:fld id="{81D60167-4931-47E6-BA6A-407CBD079E47}" type="slidenum">
              <a:rPr spc="-95" dirty="0"/>
              <a:t>‹#›</a:t>
            </a:fld>
            <a:endParaRPr spc="-9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2"/>
            <a:ext cx="10692130" cy="918844"/>
          </a:xfrm>
          <a:custGeom>
            <a:avLst/>
            <a:gdLst/>
            <a:ahLst/>
            <a:cxnLst/>
            <a:rect l="l" t="t" r="r" b="b"/>
            <a:pathLst>
              <a:path w="10692130" h="918844">
                <a:moveTo>
                  <a:pt x="10692003" y="0"/>
                </a:moveTo>
                <a:lnTo>
                  <a:pt x="0" y="0"/>
                </a:lnTo>
                <a:lnTo>
                  <a:pt x="0" y="918362"/>
                </a:lnTo>
                <a:lnTo>
                  <a:pt x="10692003" y="918362"/>
                </a:lnTo>
                <a:lnTo>
                  <a:pt x="10692003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69239" y="12"/>
            <a:ext cx="4122750" cy="158616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00" b="1" i="0">
                <a:solidFill>
                  <a:srgbClr val="4B21B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906591" y="2363956"/>
            <a:ext cx="3827779" cy="3801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320"/>
              </a:lnSpc>
            </a:pPr>
            <a:fld id="{81D60167-4931-47E6-BA6A-407CBD079E47}" type="slidenum">
              <a:rPr spc="-95" dirty="0"/>
              <a:t>‹#›</a:t>
            </a:fld>
            <a:endParaRPr spc="-9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178943" y="553448"/>
            <a:ext cx="2513330" cy="3155315"/>
          </a:xfrm>
          <a:custGeom>
            <a:avLst/>
            <a:gdLst/>
            <a:ahLst/>
            <a:cxnLst/>
            <a:rect l="l" t="t" r="r" b="b"/>
            <a:pathLst>
              <a:path w="2513329" h="3155315">
                <a:moveTo>
                  <a:pt x="1473592" y="0"/>
                </a:moveTo>
                <a:lnTo>
                  <a:pt x="1425886" y="641"/>
                </a:lnTo>
                <a:lnTo>
                  <a:pt x="1379191" y="4221"/>
                </a:lnTo>
                <a:lnTo>
                  <a:pt x="1333586" y="10715"/>
                </a:lnTo>
                <a:lnTo>
                  <a:pt x="1289148" y="20101"/>
                </a:lnTo>
                <a:lnTo>
                  <a:pt x="1245958" y="32358"/>
                </a:lnTo>
                <a:lnTo>
                  <a:pt x="1204093" y="47464"/>
                </a:lnTo>
                <a:lnTo>
                  <a:pt x="1163633" y="65395"/>
                </a:lnTo>
                <a:lnTo>
                  <a:pt x="1124656" y="86129"/>
                </a:lnTo>
                <a:lnTo>
                  <a:pt x="1087240" y="109644"/>
                </a:lnTo>
                <a:lnTo>
                  <a:pt x="1051465" y="135919"/>
                </a:lnTo>
                <a:lnTo>
                  <a:pt x="1017409" y="164930"/>
                </a:lnTo>
                <a:lnTo>
                  <a:pt x="985151" y="196655"/>
                </a:lnTo>
                <a:lnTo>
                  <a:pt x="954769" y="231072"/>
                </a:lnTo>
                <a:lnTo>
                  <a:pt x="926343" y="268159"/>
                </a:lnTo>
                <a:lnTo>
                  <a:pt x="63848" y="1476514"/>
                </a:lnTo>
                <a:lnTo>
                  <a:pt x="43522" y="1509278"/>
                </a:lnTo>
                <a:lnTo>
                  <a:pt x="27229" y="1544655"/>
                </a:lnTo>
                <a:lnTo>
                  <a:pt x="14850" y="1582334"/>
                </a:lnTo>
                <a:lnTo>
                  <a:pt x="6264" y="1622003"/>
                </a:lnTo>
                <a:lnTo>
                  <a:pt x="1354" y="1663352"/>
                </a:lnTo>
                <a:lnTo>
                  <a:pt x="0" y="1706070"/>
                </a:lnTo>
                <a:lnTo>
                  <a:pt x="2082" y="1749846"/>
                </a:lnTo>
                <a:lnTo>
                  <a:pt x="7482" y="1794368"/>
                </a:lnTo>
                <a:lnTo>
                  <a:pt x="16081" y="1839327"/>
                </a:lnTo>
                <a:lnTo>
                  <a:pt x="27759" y="1884411"/>
                </a:lnTo>
                <a:lnTo>
                  <a:pt x="42398" y="1929310"/>
                </a:lnTo>
                <a:lnTo>
                  <a:pt x="59878" y="1973711"/>
                </a:lnTo>
                <a:lnTo>
                  <a:pt x="80080" y="2017305"/>
                </a:lnTo>
                <a:lnTo>
                  <a:pt x="102886" y="2059781"/>
                </a:lnTo>
                <a:lnTo>
                  <a:pt x="128175" y="2100827"/>
                </a:lnTo>
                <a:lnTo>
                  <a:pt x="155829" y="2140133"/>
                </a:lnTo>
                <a:lnTo>
                  <a:pt x="185729" y="2177388"/>
                </a:lnTo>
                <a:lnTo>
                  <a:pt x="217755" y="2212281"/>
                </a:lnTo>
                <a:lnTo>
                  <a:pt x="251789" y="2244501"/>
                </a:lnTo>
                <a:lnTo>
                  <a:pt x="287711" y="2273737"/>
                </a:lnTo>
                <a:lnTo>
                  <a:pt x="325403" y="2299677"/>
                </a:lnTo>
                <a:lnTo>
                  <a:pt x="364745" y="2322013"/>
                </a:lnTo>
                <a:lnTo>
                  <a:pt x="405617" y="2340431"/>
                </a:lnTo>
                <a:lnTo>
                  <a:pt x="2347282" y="3104107"/>
                </a:lnTo>
                <a:lnTo>
                  <a:pt x="2398806" y="3123018"/>
                </a:lnTo>
                <a:lnTo>
                  <a:pt x="2449863" y="3139053"/>
                </a:lnTo>
                <a:lnTo>
                  <a:pt x="2500381" y="3152225"/>
                </a:lnTo>
                <a:lnTo>
                  <a:pt x="2513059" y="3154847"/>
                </a:lnTo>
                <a:lnTo>
                  <a:pt x="2513059" y="326194"/>
                </a:lnTo>
                <a:lnTo>
                  <a:pt x="1776646" y="59079"/>
                </a:lnTo>
                <a:lnTo>
                  <a:pt x="1724528" y="41629"/>
                </a:lnTo>
                <a:lnTo>
                  <a:pt x="1672949" y="27250"/>
                </a:lnTo>
                <a:lnTo>
                  <a:pt x="1621987" y="15920"/>
                </a:lnTo>
                <a:lnTo>
                  <a:pt x="1571721" y="7617"/>
                </a:lnTo>
                <a:lnTo>
                  <a:pt x="1522230" y="2317"/>
                </a:lnTo>
                <a:lnTo>
                  <a:pt x="1473592" y="0"/>
                </a:lnTo>
                <a:close/>
              </a:path>
            </a:pathLst>
          </a:custGeom>
          <a:solidFill>
            <a:srgbClr val="5C5E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5557654"/>
            <a:ext cx="5059680" cy="2002789"/>
          </a:xfrm>
          <a:custGeom>
            <a:avLst/>
            <a:gdLst/>
            <a:ahLst/>
            <a:cxnLst/>
            <a:rect l="l" t="t" r="r" b="b"/>
            <a:pathLst>
              <a:path w="5059680" h="2002790">
                <a:moveTo>
                  <a:pt x="546821" y="0"/>
                </a:moveTo>
                <a:lnTo>
                  <a:pt x="501135" y="132"/>
                </a:lnTo>
                <a:lnTo>
                  <a:pt x="455980" y="2117"/>
                </a:lnTo>
                <a:lnTo>
                  <a:pt x="411378" y="5947"/>
                </a:lnTo>
                <a:lnTo>
                  <a:pt x="367349" y="11614"/>
                </a:lnTo>
                <a:lnTo>
                  <a:pt x="323916" y="19108"/>
                </a:lnTo>
                <a:lnTo>
                  <a:pt x="281100" y="28420"/>
                </a:lnTo>
                <a:lnTo>
                  <a:pt x="238922" y="39543"/>
                </a:lnTo>
                <a:lnTo>
                  <a:pt x="197403" y="52467"/>
                </a:lnTo>
                <a:lnTo>
                  <a:pt x="156565" y="67183"/>
                </a:lnTo>
                <a:lnTo>
                  <a:pt x="116430" y="83684"/>
                </a:lnTo>
                <a:lnTo>
                  <a:pt x="77018" y="101960"/>
                </a:lnTo>
                <a:lnTo>
                  <a:pt x="38352" y="122002"/>
                </a:lnTo>
                <a:lnTo>
                  <a:pt x="452" y="143802"/>
                </a:lnTo>
                <a:lnTo>
                  <a:pt x="0" y="144089"/>
                </a:lnTo>
                <a:lnTo>
                  <a:pt x="0" y="2002350"/>
                </a:lnTo>
                <a:lnTo>
                  <a:pt x="5059574" y="2002350"/>
                </a:lnTo>
                <a:lnTo>
                  <a:pt x="5039630" y="1971581"/>
                </a:lnTo>
                <a:lnTo>
                  <a:pt x="5012204" y="1931608"/>
                </a:lnTo>
                <a:lnTo>
                  <a:pt x="4983880" y="1892614"/>
                </a:lnTo>
                <a:lnTo>
                  <a:pt x="4954688" y="1854665"/>
                </a:lnTo>
                <a:lnTo>
                  <a:pt x="4924655" y="1817826"/>
                </a:lnTo>
                <a:lnTo>
                  <a:pt x="4893808" y="1782165"/>
                </a:lnTo>
                <a:lnTo>
                  <a:pt x="4862176" y="1747747"/>
                </a:lnTo>
                <a:lnTo>
                  <a:pt x="4829786" y="1714639"/>
                </a:lnTo>
                <a:lnTo>
                  <a:pt x="4796665" y="1682906"/>
                </a:lnTo>
                <a:lnTo>
                  <a:pt x="4762843" y="1652615"/>
                </a:lnTo>
                <a:lnTo>
                  <a:pt x="4728346" y="1623833"/>
                </a:lnTo>
                <a:lnTo>
                  <a:pt x="4693202" y="1596625"/>
                </a:lnTo>
                <a:lnTo>
                  <a:pt x="4657440" y="1571057"/>
                </a:lnTo>
                <a:lnTo>
                  <a:pt x="4621086" y="1547197"/>
                </a:lnTo>
                <a:lnTo>
                  <a:pt x="4584169" y="1525109"/>
                </a:lnTo>
                <a:lnTo>
                  <a:pt x="4546717" y="1504860"/>
                </a:lnTo>
                <a:lnTo>
                  <a:pt x="4508757" y="1486517"/>
                </a:lnTo>
                <a:lnTo>
                  <a:pt x="4470317" y="1470146"/>
                </a:lnTo>
                <a:lnTo>
                  <a:pt x="1028185" y="102534"/>
                </a:lnTo>
                <a:lnTo>
                  <a:pt x="978365" y="83653"/>
                </a:lnTo>
                <a:lnTo>
                  <a:pt x="928862" y="66712"/>
                </a:lnTo>
                <a:lnTo>
                  <a:pt x="879697" y="51703"/>
                </a:lnTo>
                <a:lnTo>
                  <a:pt x="830892" y="38617"/>
                </a:lnTo>
                <a:lnTo>
                  <a:pt x="782469" y="27446"/>
                </a:lnTo>
                <a:lnTo>
                  <a:pt x="734448" y="18180"/>
                </a:lnTo>
                <a:lnTo>
                  <a:pt x="686852" y="10811"/>
                </a:lnTo>
                <a:lnTo>
                  <a:pt x="639701" y="5331"/>
                </a:lnTo>
                <a:lnTo>
                  <a:pt x="593016" y="1730"/>
                </a:lnTo>
                <a:lnTo>
                  <a:pt x="546821" y="0"/>
                </a:lnTo>
                <a:close/>
              </a:path>
            </a:pathLst>
          </a:custGeom>
          <a:solidFill>
            <a:srgbClr val="5C5E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687575" y="6521215"/>
            <a:ext cx="5871845" cy="1038860"/>
          </a:xfrm>
          <a:custGeom>
            <a:avLst/>
            <a:gdLst/>
            <a:ahLst/>
            <a:cxnLst/>
            <a:rect l="l" t="t" r="r" b="b"/>
            <a:pathLst>
              <a:path w="5871845" h="1038859">
                <a:moveTo>
                  <a:pt x="1220100" y="0"/>
                </a:moveTo>
                <a:lnTo>
                  <a:pt x="1171433" y="516"/>
                </a:lnTo>
                <a:lnTo>
                  <a:pt x="1123438" y="2704"/>
                </a:lnTo>
                <a:lnTo>
                  <a:pt x="1076134" y="6550"/>
                </a:lnTo>
                <a:lnTo>
                  <a:pt x="1029539" y="12042"/>
                </a:lnTo>
                <a:lnTo>
                  <a:pt x="983670" y="19166"/>
                </a:lnTo>
                <a:lnTo>
                  <a:pt x="938545" y="27908"/>
                </a:lnTo>
                <a:lnTo>
                  <a:pt x="894182" y="38256"/>
                </a:lnTo>
                <a:lnTo>
                  <a:pt x="850599" y="50196"/>
                </a:lnTo>
                <a:lnTo>
                  <a:pt x="807814" y="63715"/>
                </a:lnTo>
                <a:lnTo>
                  <a:pt x="765845" y="78800"/>
                </a:lnTo>
                <a:lnTo>
                  <a:pt x="724708" y="95437"/>
                </a:lnTo>
                <a:lnTo>
                  <a:pt x="684423" y="113612"/>
                </a:lnTo>
                <a:lnTo>
                  <a:pt x="645008" y="133314"/>
                </a:lnTo>
                <a:lnTo>
                  <a:pt x="606479" y="154528"/>
                </a:lnTo>
                <a:lnTo>
                  <a:pt x="568854" y="177241"/>
                </a:lnTo>
                <a:lnTo>
                  <a:pt x="532153" y="201441"/>
                </a:lnTo>
                <a:lnTo>
                  <a:pt x="496392" y="227112"/>
                </a:lnTo>
                <a:lnTo>
                  <a:pt x="461589" y="254243"/>
                </a:lnTo>
                <a:lnTo>
                  <a:pt x="427762" y="282821"/>
                </a:lnTo>
                <a:lnTo>
                  <a:pt x="394929" y="312831"/>
                </a:lnTo>
                <a:lnTo>
                  <a:pt x="363108" y="344260"/>
                </a:lnTo>
                <a:lnTo>
                  <a:pt x="332317" y="377096"/>
                </a:lnTo>
                <a:lnTo>
                  <a:pt x="302573" y="411325"/>
                </a:lnTo>
                <a:lnTo>
                  <a:pt x="273894" y="446933"/>
                </a:lnTo>
                <a:lnTo>
                  <a:pt x="246299" y="483908"/>
                </a:lnTo>
                <a:lnTo>
                  <a:pt x="219805" y="522236"/>
                </a:lnTo>
                <a:lnTo>
                  <a:pt x="194429" y="561903"/>
                </a:lnTo>
                <a:lnTo>
                  <a:pt x="170190" y="602898"/>
                </a:lnTo>
                <a:lnTo>
                  <a:pt x="147106" y="645205"/>
                </a:lnTo>
                <a:lnTo>
                  <a:pt x="125194" y="688813"/>
                </a:lnTo>
                <a:lnTo>
                  <a:pt x="104472" y="733707"/>
                </a:lnTo>
                <a:lnTo>
                  <a:pt x="84959" y="779874"/>
                </a:lnTo>
                <a:lnTo>
                  <a:pt x="66671" y="827302"/>
                </a:lnTo>
                <a:lnTo>
                  <a:pt x="49627" y="875977"/>
                </a:lnTo>
                <a:lnTo>
                  <a:pt x="33844" y="925885"/>
                </a:lnTo>
                <a:lnTo>
                  <a:pt x="0" y="1038789"/>
                </a:lnTo>
                <a:lnTo>
                  <a:pt x="5871382" y="1038789"/>
                </a:lnTo>
                <a:lnTo>
                  <a:pt x="5841107" y="993224"/>
                </a:lnTo>
                <a:lnTo>
                  <a:pt x="5813180" y="953834"/>
                </a:lnTo>
                <a:lnTo>
                  <a:pt x="5784221" y="915252"/>
                </a:lnTo>
                <a:lnTo>
                  <a:pt x="5754271" y="877538"/>
                </a:lnTo>
                <a:lnTo>
                  <a:pt x="5723372" y="840755"/>
                </a:lnTo>
                <a:lnTo>
                  <a:pt x="5691565" y="804961"/>
                </a:lnTo>
                <a:lnTo>
                  <a:pt x="5658891" y="770217"/>
                </a:lnTo>
                <a:lnTo>
                  <a:pt x="5625392" y="736584"/>
                </a:lnTo>
                <a:lnTo>
                  <a:pt x="5591108" y="704122"/>
                </a:lnTo>
                <a:lnTo>
                  <a:pt x="5556082" y="672892"/>
                </a:lnTo>
                <a:lnTo>
                  <a:pt x="5520353" y="642955"/>
                </a:lnTo>
                <a:lnTo>
                  <a:pt x="5483965" y="614369"/>
                </a:lnTo>
                <a:lnTo>
                  <a:pt x="5446957" y="587197"/>
                </a:lnTo>
                <a:lnTo>
                  <a:pt x="5409371" y="561499"/>
                </a:lnTo>
                <a:lnTo>
                  <a:pt x="5371249" y="537334"/>
                </a:lnTo>
                <a:lnTo>
                  <a:pt x="5332631" y="514764"/>
                </a:lnTo>
                <a:lnTo>
                  <a:pt x="5293560" y="493849"/>
                </a:lnTo>
                <a:lnTo>
                  <a:pt x="5254076" y="474649"/>
                </a:lnTo>
                <a:lnTo>
                  <a:pt x="5214220" y="457225"/>
                </a:lnTo>
                <a:lnTo>
                  <a:pt x="5174034" y="441638"/>
                </a:lnTo>
                <a:lnTo>
                  <a:pt x="5133560" y="427947"/>
                </a:lnTo>
                <a:lnTo>
                  <a:pt x="5092837" y="416214"/>
                </a:lnTo>
                <a:lnTo>
                  <a:pt x="5051909" y="406498"/>
                </a:lnTo>
                <a:lnTo>
                  <a:pt x="5010815" y="398860"/>
                </a:lnTo>
                <a:lnTo>
                  <a:pt x="4969598" y="393361"/>
                </a:lnTo>
                <a:lnTo>
                  <a:pt x="1369961" y="8615"/>
                </a:lnTo>
                <a:lnTo>
                  <a:pt x="1319382" y="4036"/>
                </a:lnTo>
                <a:lnTo>
                  <a:pt x="1269422" y="1168"/>
                </a:lnTo>
                <a:lnTo>
                  <a:pt x="1220100" y="0"/>
                </a:lnTo>
                <a:close/>
              </a:path>
            </a:pathLst>
          </a:custGeom>
          <a:solidFill>
            <a:srgbClr val="E335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00" b="1" i="0">
                <a:solidFill>
                  <a:srgbClr val="4B21B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320"/>
              </a:lnSpc>
            </a:pPr>
            <a:fld id="{81D60167-4931-47E6-BA6A-407CBD079E47}" type="slidenum">
              <a:rPr spc="-95" dirty="0"/>
              <a:t>‹#›</a:t>
            </a:fld>
            <a:endParaRPr spc="-9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320"/>
              </a:lnSpc>
            </a:pPr>
            <a:fld id="{81D60167-4931-47E6-BA6A-407CBD079E47}" type="slidenum">
              <a:rPr spc="-95" dirty="0"/>
              <a:t>‹#›</a:t>
            </a:fld>
            <a:endParaRPr spc="-9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06890" y="2555719"/>
            <a:ext cx="8079619" cy="2316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00" b="1" i="0">
                <a:solidFill>
                  <a:srgbClr val="4B21B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45544" y="2571531"/>
            <a:ext cx="9002311" cy="4123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060445" y="7057334"/>
            <a:ext cx="335279" cy="329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320"/>
              </a:lnSpc>
            </a:pPr>
            <a:fld id="{81D60167-4931-47E6-BA6A-407CBD079E47}" type="slidenum">
              <a:rPr spc="-95" dirty="0"/>
              <a:t>‹#›</a:t>
            </a:fld>
            <a:endParaRPr spc="-9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130" cy="7560309"/>
            <a:chOff x="0" y="12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10692003" cy="75599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493" y="6074573"/>
              <a:ext cx="4043045" cy="1040307"/>
            </a:xfrm>
            <a:prstGeom prst="rect">
              <a:avLst/>
            </a:prstGeom>
          </p:spPr>
        </p:pic>
      </p:grpSp>
      <p:pic>
        <p:nvPicPr>
          <p:cNvPr id="5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277" y="23044"/>
            <a:ext cx="9992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5338" y="6289442"/>
            <a:ext cx="3067050" cy="1270635"/>
          </a:xfrm>
          <a:custGeom>
            <a:avLst/>
            <a:gdLst/>
            <a:ahLst/>
            <a:cxnLst/>
            <a:rect l="l" t="t" r="r" b="b"/>
            <a:pathLst>
              <a:path w="3067050" h="1270634">
                <a:moveTo>
                  <a:pt x="1081158" y="0"/>
                </a:moveTo>
                <a:lnTo>
                  <a:pt x="1028137" y="365"/>
                </a:lnTo>
                <a:lnTo>
                  <a:pt x="976374" y="3290"/>
                </a:lnTo>
                <a:lnTo>
                  <a:pt x="925928" y="8742"/>
                </a:lnTo>
                <a:lnTo>
                  <a:pt x="876859" y="16686"/>
                </a:lnTo>
                <a:lnTo>
                  <a:pt x="829226" y="27089"/>
                </a:lnTo>
                <a:lnTo>
                  <a:pt x="783089" y="39917"/>
                </a:lnTo>
                <a:lnTo>
                  <a:pt x="738507" y="55137"/>
                </a:lnTo>
                <a:lnTo>
                  <a:pt x="695539" y="72716"/>
                </a:lnTo>
                <a:lnTo>
                  <a:pt x="654246" y="92619"/>
                </a:lnTo>
                <a:lnTo>
                  <a:pt x="614686" y="114814"/>
                </a:lnTo>
                <a:lnTo>
                  <a:pt x="576919" y="139266"/>
                </a:lnTo>
                <a:lnTo>
                  <a:pt x="541004" y="165942"/>
                </a:lnTo>
                <a:lnTo>
                  <a:pt x="507001" y="194809"/>
                </a:lnTo>
                <a:lnTo>
                  <a:pt x="474969" y="225833"/>
                </a:lnTo>
                <a:lnTo>
                  <a:pt x="444968" y="258980"/>
                </a:lnTo>
                <a:lnTo>
                  <a:pt x="417058" y="294217"/>
                </a:lnTo>
                <a:lnTo>
                  <a:pt x="391296" y="331510"/>
                </a:lnTo>
                <a:lnTo>
                  <a:pt x="367744" y="370826"/>
                </a:lnTo>
                <a:lnTo>
                  <a:pt x="346461" y="412131"/>
                </a:lnTo>
                <a:lnTo>
                  <a:pt x="327505" y="455392"/>
                </a:lnTo>
                <a:lnTo>
                  <a:pt x="0" y="1270563"/>
                </a:lnTo>
                <a:lnTo>
                  <a:pt x="3066651" y="1270563"/>
                </a:lnTo>
                <a:lnTo>
                  <a:pt x="3066651" y="214401"/>
                </a:lnTo>
                <a:lnTo>
                  <a:pt x="1190737" y="7082"/>
                </a:lnTo>
                <a:lnTo>
                  <a:pt x="1135378" y="2227"/>
                </a:lnTo>
                <a:lnTo>
                  <a:pt x="1081158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4" name="object 4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39" y="12"/>
              <a:ext cx="4122750" cy="158616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27986" y="1218426"/>
            <a:ext cx="571055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75" dirty="0"/>
              <a:t>УЧАСТИЕ</a:t>
            </a:r>
            <a:r>
              <a:rPr sz="3800" spc="-85" dirty="0"/>
              <a:t> </a:t>
            </a:r>
            <a:r>
              <a:rPr sz="3800" spc="-165" dirty="0"/>
              <a:t>В</a:t>
            </a:r>
            <a:r>
              <a:rPr sz="3800" spc="-85" dirty="0"/>
              <a:t> </a:t>
            </a:r>
            <a:r>
              <a:rPr sz="3800" spc="30" dirty="0"/>
              <a:t>ДВИЖЕНИИ</a:t>
            </a:r>
            <a:endParaRPr sz="3800"/>
          </a:p>
        </p:txBody>
      </p:sp>
      <p:grpSp>
        <p:nvGrpSpPr>
          <p:cNvPr id="7" name="object 7"/>
          <p:cNvGrpSpPr/>
          <p:nvPr/>
        </p:nvGrpSpPr>
        <p:grpSpPr>
          <a:xfrm>
            <a:off x="0" y="4459452"/>
            <a:ext cx="3673475" cy="3085465"/>
            <a:chOff x="0" y="4459452"/>
            <a:chExt cx="3673475" cy="3085465"/>
          </a:xfrm>
        </p:grpSpPr>
        <p:sp>
          <p:nvSpPr>
            <p:cNvPr id="8" name="object 8"/>
            <p:cNvSpPr/>
            <p:nvPr/>
          </p:nvSpPr>
          <p:spPr>
            <a:xfrm>
              <a:off x="0" y="5553079"/>
              <a:ext cx="1419225" cy="1991995"/>
            </a:xfrm>
            <a:custGeom>
              <a:avLst/>
              <a:gdLst/>
              <a:ahLst/>
              <a:cxnLst/>
              <a:rect l="l" t="t" r="r" b="b"/>
              <a:pathLst>
                <a:path w="1419225" h="1991995">
                  <a:moveTo>
                    <a:pt x="0" y="0"/>
                  </a:moveTo>
                  <a:lnTo>
                    <a:pt x="0" y="1991533"/>
                  </a:lnTo>
                  <a:lnTo>
                    <a:pt x="982717" y="1991533"/>
                  </a:lnTo>
                  <a:lnTo>
                    <a:pt x="1379315" y="1147143"/>
                  </a:lnTo>
                  <a:lnTo>
                    <a:pt x="1404654" y="1076791"/>
                  </a:lnTo>
                  <a:lnTo>
                    <a:pt x="1417244" y="1002484"/>
                  </a:lnTo>
                  <a:lnTo>
                    <a:pt x="1418987" y="964158"/>
                  </a:lnTo>
                  <a:lnTo>
                    <a:pt x="1417820" y="925218"/>
                  </a:lnTo>
                  <a:lnTo>
                    <a:pt x="1413833" y="885787"/>
                  </a:lnTo>
                  <a:lnTo>
                    <a:pt x="1407119" y="845991"/>
                  </a:lnTo>
                  <a:lnTo>
                    <a:pt x="1397770" y="805953"/>
                  </a:lnTo>
                  <a:lnTo>
                    <a:pt x="1385877" y="765799"/>
                  </a:lnTo>
                  <a:lnTo>
                    <a:pt x="1371534" y="725653"/>
                  </a:lnTo>
                  <a:lnTo>
                    <a:pt x="1354833" y="685640"/>
                  </a:lnTo>
                  <a:lnTo>
                    <a:pt x="1335864" y="645885"/>
                  </a:lnTo>
                  <a:lnTo>
                    <a:pt x="1314721" y="606511"/>
                  </a:lnTo>
                  <a:lnTo>
                    <a:pt x="1291495" y="567644"/>
                  </a:lnTo>
                  <a:lnTo>
                    <a:pt x="1266279" y="529409"/>
                  </a:lnTo>
                  <a:lnTo>
                    <a:pt x="1239164" y="491929"/>
                  </a:lnTo>
                  <a:lnTo>
                    <a:pt x="1210243" y="455330"/>
                  </a:lnTo>
                  <a:lnTo>
                    <a:pt x="1179608" y="419736"/>
                  </a:lnTo>
                  <a:lnTo>
                    <a:pt x="1147350" y="385271"/>
                  </a:lnTo>
                  <a:lnTo>
                    <a:pt x="1113563" y="352062"/>
                  </a:lnTo>
                  <a:lnTo>
                    <a:pt x="1078337" y="320231"/>
                  </a:lnTo>
                  <a:lnTo>
                    <a:pt x="1041766" y="289904"/>
                  </a:lnTo>
                  <a:lnTo>
                    <a:pt x="1003940" y="261205"/>
                  </a:lnTo>
                  <a:lnTo>
                    <a:pt x="964953" y="234259"/>
                  </a:lnTo>
                  <a:lnTo>
                    <a:pt x="924896" y="209191"/>
                  </a:lnTo>
                  <a:lnTo>
                    <a:pt x="883861" y="186124"/>
                  </a:lnTo>
                  <a:lnTo>
                    <a:pt x="841941" y="165185"/>
                  </a:lnTo>
                  <a:lnTo>
                    <a:pt x="799228" y="146497"/>
                  </a:lnTo>
                  <a:lnTo>
                    <a:pt x="755813" y="130185"/>
                  </a:lnTo>
                  <a:lnTo>
                    <a:pt x="711789" y="116373"/>
                  </a:lnTo>
                  <a:lnTo>
                    <a:pt x="667247" y="105187"/>
                  </a:lnTo>
                  <a:lnTo>
                    <a:pt x="622281" y="96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35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4718" y="4459452"/>
              <a:ext cx="3108604" cy="2102434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2529175" y="2232920"/>
            <a:ext cx="5059680" cy="553085"/>
          </a:xfrm>
          <a:custGeom>
            <a:avLst/>
            <a:gdLst/>
            <a:ahLst/>
            <a:cxnLst/>
            <a:rect l="l" t="t" r="r" b="b"/>
            <a:pathLst>
              <a:path w="5059680" h="553085">
                <a:moveTo>
                  <a:pt x="4918684" y="0"/>
                </a:moveTo>
                <a:lnTo>
                  <a:pt x="140830" y="0"/>
                </a:lnTo>
                <a:lnTo>
                  <a:pt x="96313" y="7178"/>
                </a:lnTo>
                <a:lnTo>
                  <a:pt x="57653" y="27168"/>
                </a:lnTo>
                <a:lnTo>
                  <a:pt x="27169" y="57651"/>
                </a:lnTo>
                <a:lnTo>
                  <a:pt x="7178" y="96307"/>
                </a:lnTo>
                <a:lnTo>
                  <a:pt x="0" y="140817"/>
                </a:lnTo>
                <a:lnTo>
                  <a:pt x="0" y="412229"/>
                </a:lnTo>
                <a:lnTo>
                  <a:pt x="7178" y="456741"/>
                </a:lnTo>
                <a:lnTo>
                  <a:pt x="27169" y="495400"/>
                </a:lnTo>
                <a:lnTo>
                  <a:pt x="57653" y="525886"/>
                </a:lnTo>
                <a:lnTo>
                  <a:pt x="96313" y="545879"/>
                </a:lnTo>
                <a:lnTo>
                  <a:pt x="140830" y="553059"/>
                </a:lnTo>
                <a:lnTo>
                  <a:pt x="4918684" y="553059"/>
                </a:lnTo>
                <a:lnTo>
                  <a:pt x="4963196" y="545879"/>
                </a:lnTo>
                <a:lnTo>
                  <a:pt x="5001855" y="525886"/>
                </a:lnTo>
                <a:lnTo>
                  <a:pt x="5032341" y="495400"/>
                </a:lnTo>
                <a:lnTo>
                  <a:pt x="5052334" y="456741"/>
                </a:lnTo>
                <a:lnTo>
                  <a:pt x="5059514" y="412229"/>
                </a:lnTo>
                <a:lnTo>
                  <a:pt x="5059514" y="140817"/>
                </a:lnTo>
                <a:lnTo>
                  <a:pt x="5052334" y="96307"/>
                </a:lnTo>
                <a:lnTo>
                  <a:pt x="5032341" y="57651"/>
                </a:lnTo>
                <a:lnTo>
                  <a:pt x="5001855" y="27168"/>
                </a:lnTo>
                <a:lnTo>
                  <a:pt x="4963196" y="7178"/>
                </a:lnTo>
                <a:lnTo>
                  <a:pt x="4918684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179725" y="2335438"/>
            <a:ext cx="3759835" cy="29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55" dirty="0">
                <a:solidFill>
                  <a:srgbClr val="FFFFFF"/>
                </a:solidFill>
                <a:latin typeface="Arial"/>
                <a:cs typeface="Arial"/>
              </a:rPr>
              <a:t>УЧАСТИЕ</a:t>
            </a:r>
            <a:r>
              <a:rPr sz="17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-10" dirty="0">
                <a:solidFill>
                  <a:srgbClr val="FFFFFF"/>
                </a:solidFill>
                <a:latin typeface="Arial"/>
                <a:cs typeface="Arial"/>
              </a:rPr>
              <a:t>ГРАЖДАН</a:t>
            </a:r>
            <a:r>
              <a:rPr sz="17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-11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7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-10" dirty="0">
                <a:solidFill>
                  <a:srgbClr val="FFFFFF"/>
                </a:solidFill>
                <a:latin typeface="Arial"/>
                <a:cs typeface="Arial"/>
              </a:rPr>
              <a:t>ДВИЖЕНИИ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64716" y="3050782"/>
            <a:ext cx="3108960" cy="1022350"/>
          </a:xfrm>
          <a:custGeom>
            <a:avLst/>
            <a:gdLst/>
            <a:ahLst/>
            <a:cxnLst/>
            <a:rect l="l" t="t" r="r" b="b"/>
            <a:pathLst>
              <a:path w="3108960" h="1022350">
                <a:moveTo>
                  <a:pt x="2931198" y="0"/>
                </a:moveTo>
                <a:lnTo>
                  <a:pt x="177419" y="0"/>
                </a:lnTo>
                <a:lnTo>
                  <a:pt x="130255" y="6337"/>
                </a:lnTo>
                <a:lnTo>
                  <a:pt x="87874" y="24224"/>
                </a:lnTo>
                <a:lnTo>
                  <a:pt x="51966" y="51966"/>
                </a:lnTo>
                <a:lnTo>
                  <a:pt x="24224" y="87874"/>
                </a:lnTo>
                <a:lnTo>
                  <a:pt x="6337" y="130255"/>
                </a:lnTo>
                <a:lnTo>
                  <a:pt x="0" y="177418"/>
                </a:lnTo>
                <a:lnTo>
                  <a:pt x="0" y="844664"/>
                </a:lnTo>
                <a:lnTo>
                  <a:pt x="6337" y="891831"/>
                </a:lnTo>
                <a:lnTo>
                  <a:pt x="24224" y="934214"/>
                </a:lnTo>
                <a:lnTo>
                  <a:pt x="51966" y="970121"/>
                </a:lnTo>
                <a:lnTo>
                  <a:pt x="87874" y="997862"/>
                </a:lnTo>
                <a:lnTo>
                  <a:pt x="130255" y="1015746"/>
                </a:lnTo>
                <a:lnTo>
                  <a:pt x="177419" y="1022083"/>
                </a:lnTo>
                <a:lnTo>
                  <a:pt x="2931198" y="1022083"/>
                </a:lnTo>
                <a:lnTo>
                  <a:pt x="2978361" y="1015746"/>
                </a:lnTo>
                <a:lnTo>
                  <a:pt x="3020742" y="997862"/>
                </a:lnTo>
                <a:lnTo>
                  <a:pt x="3056650" y="970121"/>
                </a:lnTo>
                <a:lnTo>
                  <a:pt x="3084393" y="934214"/>
                </a:lnTo>
                <a:lnTo>
                  <a:pt x="3102279" y="891831"/>
                </a:lnTo>
                <a:lnTo>
                  <a:pt x="3108617" y="844664"/>
                </a:lnTo>
                <a:lnTo>
                  <a:pt x="3108617" y="177418"/>
                </a:lnTo>
                <a:lnTo>
                  <a:pt x="3102279" y="130255"/>
                </a:lnTo>
                <a:lnTo>
                  <a:pt x="3084393" y="87874"/>
                </a:lnTo>
                <a:lnTo>
                  <a:pt x="3056650" y="51966"/>
                </a:lnTo>
                <a:lnTo>
                  <a:pt x="3020742" y="24224"/>
                </a:lnTo>
                <a:lnTo>
                  <a:pt x="2978361" y="6337"/>
                </a:lnTo>
                <a:lnTo>
                  <a:pt x="2931198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24917" y="3084512"/>
            <a:ext cx="2589530" cy="83121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</a:pPr>
            <a:r>
              <a:rPr sz="1400" b="1" spc="-35" dirty="0">
                <a:latin typeface="Arial"/>
                <a:cs typeface="Arial"/>
              </a:rPr>
              <a:t>УЧАСТНИКИ-ОБУЧАЮЩИЕСЯ</a:t>
            </a:r>
            <a:endParaRPr sz="1400">
              <a:latin typeface="Arial"/>
              <a:cs typeface="Arial"/>
            </a:endParaRPr>
          </a:p>
          <a:p>
            <a:pPr marL="333375" marR="326390" algn="ctr">
              <a:lnSpc>
                <a:spcPct val="100000"/>
              </a:lnSpc>
              <a:spcBef>
                <a:spcPts val="655"/>
              </a:spcBef>
            </a:pPr>
            <a:r>
              <a:rPr sz="1400" b="1" spc="-50" dirty="0">
                <a:latin typeface="Arial"/>
                <a:cs typeface="Arial"/>
              </a:rPr>
              <a:t>школьники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200" dirty="0">
                <a:latin typeface="Arial"/>
                <a:cs typeface="Arial"/>
              </a:rPr>
              <a:t>1-11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60" dirty="0">
                <a:latin typeface="Arial"/>
                <a:cs typeface="Arial"/>
              </a:rPr>
              <a:t>классы,  </a:t>
            </a:r>
            <a:r>
              <a:rPr sz="1400" b="1" spc="-30" dirty="0">
                <a:latin typeface="Arial"/>
                <a:cs typeface="Arial"/>
              </a:rPr>
              <a:t>а </a:t>
            </a:r>
            <a:r>
              <a:rPr sz="1400" b="1" spc="-15" dirty="0">
                <a:latin typeface="Arial"/>
                <a:cs typeface="Arial"/>
              </a:rPr>
              <a:t>также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85" dirty="0">
                <a:latin typeface="Arial"/>
                <a:cs typeface="Arial"/>
              </a:rPr>
              <a:t>студенты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СПО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16314" y="3050782"/>
            <a:ext cx="3108960" cy="1022350"/>
          </a:xfrm>
          <a:custGeom>
            <a:avLst/>
            <a:gdLst/>
            <a:ahLst/>
            <a:cxnLst/>
            <a:rect l="l" t="t" r="r" b="b"/>
            <a:pathLst>
              <a:path w="3108959" h="1022350">
                <a:moveTo>
                  <a:pt x="2931185" y="0"/>
                </a:moveTo>
                <a:lnTo>
                  <a:pt x="177419" y="0"/>
                </a:lnTo>
                <a:lnTo>
                  <a:pt x="130251" y="6337"/>
                </a:lnTo>
                <a:lnTo>
                  <a:pt x="87868" y="24224"/>
                </a:lnTo>
                <a:lnTo>
                  <a:pt x="51962" y="51966"/>
                </a:lnTo>
                <a:lnTo>
                  <a:pt x="24221" y="87874"/>
                </a:lnTo>
                <a:lnTo>
                  <a:pt x="6337" y="130255"/>
                </a:lnTo>
                <a:lnTo>
                  <a:pt x="0" y="177418"/>
                </a:lnTo>
                <a:lnTo>
                  <a:pt x="0" y="844664"/>
                </a:lnTo>
                <a:lnTo>
                  <a:pt x="6337" y="891831"/>
                </a:lnTo>
                <a:lnTo>
                  <a:pt x="24221" y="934214"/>
                </a:lnTo>
                <a:lnTo>
                  <a:pt x="51962" y="970121"/>
                </a:lnTo>
                <a:lnTo>
                  <a:pt x="87868" y="997862"/>
                </a:lnTo>
                <a:lnTo>
                  <a:pt x="130251" y="1015746"/>
                </a:lnTo>
                <a:lnTo>
                  <a:pt x="177419" y="1022083"/>
                </a:lnTo>
                <a:lnTo>
                  <a:pt x="2931185" y="1022083"/>
                </a:lnTo>
                <a:lnTo>
                  <a:pt x="2978352" y="1015746"/>
                </a:lnTo>
                <a:lnTo>
                  <a:pt x="3020735" y="997862"/>
                </a:lnTo>
                <a:lnTo>
                  <a:pt x="3056642" y="970121"/>
                </a:lnTo>
                <a:lnTo>
                  <a:pt x="3084383" y="934214"/>
                </a:lnTo>
                <a:lnTo>
                  <a:pt x="3102267" y="891831"/>
                </a:lnTo>
                <a:lnTo>
                  <a:pt x="3108604" y="844664"/>
                </a:lnTo>
                <a:lnTo>
                  <a:pt x="3108604" y="177418"/>
                </a:lnTo>
                <a:lnTo>
                  <a:pt x="3102267" y="130255"/>
                </a:lnTo>
                <a:lnTo>
                  <a:pt x="3084383" y="87874"/>
                </a:lnTo>
                <a:lnTo>
                  <a:pt x="3056642" y="51966"/>
                </a:lnTo>
                <a:lnTo>
                  <a:pt x="3020735" y="24224"/>
                </a:lnTo>
                <a:lnTo>
                  <a:pt x="2978352" y="6337"/>
                </a:lnTo>
                <a:lnTo>
                  <a:pt x="2931185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184513" y="3138207"/>
            <a:ext cx="2377440" cy="84137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0"/>
              </a:spcBef>
            </a:pPr>
            <a:r>
              <a:rPr sz="1400" b="1" spc="-20" dirty="0">
                <a:latin typeface="Arial"/>
                <a:cs typeface="Arial"/>
              </a:rPr>
              <a:t>УЧАСТНИКИ-НАСТАВНИКИ</a:t>
            </a:r>
            <a:endParaRPr sz="1400">
              <a:latin typeface="Arial"/>
              <a:cs typeface="Arial"/>
            </a:endParaRPr>
          </a:p>
          <a:p>
            <a:pPr marL="75565" marR="22860" algn="ctr">
              <a:lnSpc>
                <a:spcPct val="77400"/>
              </a:lnSpc>
              <a:spcBef>
                <a:spcPts val="605"/>
              </a:spcBef>
            </a:pPr>
            <a:r>
              <a:rPr sz="1400" b="1" spc="-65" dirty="0">
                <a:latin typeface="Arial"/>
                <a:cs typeface="Arial"/>
              </a:rPr>
              <a:t>родители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70" dirty="0">
                <a:latin typeface="Arial"/>
                <a:cs typeface="Arial"/>
              </a:rPr>
              <a:t>и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70" dirty="0">
                <a:latin typeface="Arial"/>
                <a:cs typeface="Arial"/>
              </a:rPr>
              <a:t>иные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35" dirty="0">
                <a:latin typeface="Arial"/>
                <a:cs typeface="Arial"/>
              </a:rPr>
              <a:t>законные  </a:t>
            </a:r>
            <a:r>
              <a:rPr sz="1400" b="1" spc="-60" dirty="0">
                <a:latin typeface="Arial"/>
                <a:cs typeface="Arial"/>
              </a:rPr>
              <a:t>представители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50" dirty="0">
                <a:latin typeface="Arial"/>
                <a:cs typeface="Arial"/>
              </a:rPr>
              <a:t>участников  </a:t>
            </a:r>
            <a:r>
              <a:rPr sz="1400" b="1" spc="-65" dirty="0">
                <a:latin typeface="Arial"/>
                <a:cs typeface="Arial"/>
              </a:rPr>
              <a:t>обучающихся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067893" y="3050793"/>
            <a:ext cx="3108960" cy="2434590"/>
          </a:xfrm>
          <a:custGeom>
            <a:avLst/>
            <a:gdLst/>
            <a:ahLst/>
            <a:cxnLst/>
            <a:rect l="l" t="t" r="r" b="b"/>
            <a:pathLst>
              <a:path w="3108959" h="2434590">
                <a:moveTo>
                  <a:pt x="3108604" y="2126907"/>
                </a:moveTo>
                <a:lnTo>
                  <a:pt x="3104883" y="2108441"/>
                </a:lnTo>
                <a:lnTo>
                  <a:pt x="3094710" y="2093366"/>
                </a:lnTo>
                <a:lnTo>
                  <a:pt x="3079635" y="2083193"/>
                </a:lnTo>
                <a:lnTo>
                  <a:pt x="3061170" y="2079472"/>
                </a:lnTo>
                <a:lnTo>
                  <a:pt x="47434" y="2079472"/>
                </a:lnTo>
                <a:lnTo>
                  <a:pt x="28981" y="2083193"/>
                </a:lnTo>
                <a:lnTo>
                  <a:pt x="13906" y="2093366"/>
                </a:lnTo>
                <a:lnTo>
                  <a:pt x="3733" y="2108441"/>
                </a:lnTo>
                <a:lnTo>
                  <a:pt x="0" y="2126907"/>
                </a:lnTo>
                <a:lnTo>
                  <a:pt x="0" y="2386863"/>
                </a:lnTo>
                <a:lnTo>
                  <a:pt x="3733" y="2405329"/>
                </a:lnTo>
                <a:lnTo>
                  <a:pt x="13906" y="2420404"/>
                </a:lnTo>
                <a:lnTo>
                  <a:pt x="28981" y="2430564"/>
                </a:lnTo>
                <a:lnTo>
                  <a:pt x="47434" y="2434298"/>
                </a:lnTo>
                <a:lnTo>
                  <a:pt x="3061170" y="2434298"/>
                </a:lnTo>
                <a:lnTo>
                  <a:pt x="3079635" y="2430564"/>
                </a:lnTo>
                <a:lnTo>
                  <a:pt x="3094710" y="2420404"/>
                </a:lnTo>
                <a:lnTo>
                  <a:pt x="3104883" y="2405329"/>
                </a:lnTo>
                <a:lnTo>
                  <a:pt x="3108604" y="2386863"/>
                </a:lnTo>
                <a:lnTo>
                  <a:pt x="3108604" y="2126907"/>
                </a:lnTo>
                <a:close/>
              </a:path>
              <a:path w="3108959" h="2434590">
                <a:moveTo>
                  <a:pt x="3108617" y="177419"/>
                </a:moveTo>
                <a:lnTo>
                  <a:pt x="3102279" y="130251"/>
                </a:lnTo>
                <a:lnTo>
                  <a:pt x="3084385" y="87871"/>
                </a:lnTo>
                <a:lnTo>
                  <a:pt x="3056648" y="51955"/>
                </a:lnTo>
                <a:lnTo>
                  <a:pt x="3020745" y="24218"/>
                </a:lnTo>
                <a:lnTo>
                  <a:pt x="2978366" y="6337"/>
                </a:lnTo>
                <a:lnTo>
                  <a:pt x="2931198" y="0"/>
                </a:lnTo>
                <a:lnTo>
                  <a:pt x="177419" y="0"/>
                </a:lnTo>
                <a:lnTo>
                  <a:pt x="130251" y="6337"/>
                </a:lnTo>
                <a:lnTo>
                  <a:pt x="87871" y="24218"/>
                </a:lnTo>
                <a:lnTo>
                  <a:pt x="51968" y="51955"/>
                </a:lnTo>
                <a:lnTo>
                  <a:pt x="24218" y="87871"/>
                </a:lnTo>
                <a:lnTo>
                  <a:pt x="6337" y="130251"/>
                </a:lnTo>
                <a:lnTo>
                  <a:pt x="0" y="177419"/>
                </a:lnTo>
                <a:lnTo>
                  <a:pt x="0" y="844664"/>
                </a:lnTo>
                <a:lnTo>
                  <a:pt x="6337" y="891832"/>
                </a:lnTo>
                <a:lnTo>
                  <a:pt x="24218" y="934212"/>
                </a:lnTo>
                <a:lnTo>
                  <a:pt x="51968" y="970114"/>
                </a:lnTo>
                <a:lnTo>
                  <a:pt x="87871" y="997851"/>
                </a:lnTo>
                <a:lnTo>
                  <a:pt x="130251" y="1015746"/>
                </a:lnTo>
                <a:lnTo>
                  <a:pt x="177419" y="1022083"/>
                </a:lnTo>
                <a:lnTo>
                  <a:pt x="2931198" y="1022083"/>
                </a:lnTo>
                <a:lnTo>
                  <a:pt x="2978366" y="1015746"/>
                </a:lnTo>
                <a:lnTo>
                  <a:pt x="3020745" y="997851"/>
                </a:lnTo>
                <a:lnTo>
                  <a:pt x="3056648" y="970114"/>
                </a:lnTo>
                <a:lnTo>
                  <a:pt x="3084385" y="934212"/>
                </a:lnTo>
                <a:lnTo>
                  <a:pt x="3102279" y="891832"/>
                </a:lnTo>
                <a:lnTo>
                  <a:pt x="3108617" y="844664"/>
                </a:lnTo>
                <a:lnTo>
                  <a:pt x="3108617" y="177419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98525" y="4463688"/>
            <a:ext cx="1471295" cy="354965"/>
          </a:xfrm>
          <a:custGeom>
            <a:avLst/>
            <a:gdLst/>
            <a:ahLst/>
            <a:cxnLst/>
            <a:rect l="l" t="t" r="r" b="b"/>
            <a:pathLst>
              <a:path w="1471295" h="354964">
                <a:moveTo>
                  <a:pt x="1395349" y="0"/>
                </a:moveTo>
                <a:lnTo>
                  <a:pt x="75565" y="0"/>
                </a:lnTo>
                <a:lnTo>
                  <a:pt x="46152" y="5938"/>
                </a:lnTo>
                <a:lnTo>
                  <a:pt x="22132" y="22132"/>
                </a:lnTo>
                <a:lnTo>
                  <a:pt x="5938" y="46152"/>
                </a:lnTo>
                <a:lnTo>
                  <a:pt x="0" y="75564"/>
                </a:lnTo>
                <a:lnTo>
                  <a:pt x="0" y="279260"/>
                </a:lnTo>
                <a:lnTo>
                  <a:pt x="5938" y="308673"/>
                </a:lnTo>
                <a:lnTo>
                  <a:pt x="22132" y="332692"/>
                </a:lnTo>
                <a:lnTo>
                  <a:pt x="46152" y="348886"/>
                </a:lnTo>
                <a:lnTo>
                  <a:pt x="75565" y="354825"/>
                </a:lnTo>
                <a:lnTo>
                  <a:pt x="1395349" y="354825"/>
                </a:lnTo>
                <a:lnTo>
                  <a:pt x="1424759" y="348886"/>
                </a:lnTo>
                <a:lnTo>
                  <a:pt x="1448774" y="332692"/>
                </a:lnTo>
                <a:lnTo>
                  <a:pt x="1464964" y="308673"/>
                </a:lnTo>
                <a:lnTo>
                  <a:pt x="1470901" y="279260"/>
                </a:lnTo>
                <a:lnTo>
                  <a:pt x="1470901" y="75564"/>
                </a:lnTo>
                <a:lnTo>
                  <a:pt x="1464964" y="46152"/>
                </a:lnTo>
                <a:lnTo>
                  <a:pt x="1448774" y="22132"/>
                </a:lnTo>
                <a:lnTo>
                  <a:pt x="1424759" y="5938"/>
                </a:lnTo>
                <a:lnTo>
                  <a:pt x="1395349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07507" y="4463688"/>
            <a:ext cx="1460500" cy="354965"/>
          </a:xfrm>
          <a:custGeom>
            <a:avLst/>
            <a:gdLst/>
            <a:ahLst/>
            <a:cxnLst/>
            <a:rect l="l" t="t" r="r" b="b"/>
            <a:pathLst>
              <a:path w="1460500" h="354964">
                <a:moveTo>
                  <a:pt x="1384668" y="0"/>
                </a:moveTo>
                <a:lnTo>
                  <a:pt x="75565" y="0"/>
                </a:lnTo>
                <a:lnTo>
                  <a:pt x="46152" y="5938"/>
                </a:lnTo>
                <a:lnTo>
                  <a:pt x="22132" y="22132"/>
                </a:lnTo>
                <a:lnTo>
                  <a:pt x="5938" y="46152"/>
                </a:lnTo>
                <a:lnTo>
                  <a:pt x="0" y="75564"/>
                </a:lnTo>
                <a:lnTo>
                  <a:pt x="0" y="279260"/>
                </a:lnTo>
                <a:lnTo>
                  <a:pt x="5938" y="308673"/>
                </a:lnTo>
                <a:lnTo>
                  <a:pt x="22132" y="332692"/>
                </a:lnTo>
                <a:lnTo>
                  <a:pt x="46152" y="348886"/>
                </a:lnTo>
                <a:lnTo>
                  <a:pt x="75565" y="354825"/>
                </a:lnTo>
                <a:lnTo>
                  <a:pt x="1384668" y="354825"/>
                </a:lnTo>
                <a:lnTo>
                  <a:pt x="1414081" y="348886"/>
                </a:lnTo>
                <a:lnTo>
                  <a:pt x="1438100" y="332692"/>
                </a:lnTo>
                <a:lnTo>
                  <a:pt x="1454294" y="308673"/>
                </a:lnTo>
                <a:lnTo>
                  <a:pt x="1460233" y="279260"/>
                </a:lnTo>
                <a:lnTo>
                  <a:pt x="1460233" y="75564"/>
                </a:lnTo>
                <a:lnTo>
                  <a:pt x="1454294" y="46152"/>
                </a:lnTo>
                <a:lnTo>
                  <a:pt x="1438100" y="22132"/>
                </a:lnTo>
                <a:lnTo>
                  <a:pt x="1414081" y="5938"/>
                </a:lnTo>
                <a:lnTo>
                  <a:pt x="1384668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394833" y="3084512"/>
            <a:ext cx="2478405" cy="83121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</a:pPr>
            <a:r>
              <a:rPr sz="1400" b="1" spc="-30" dirty="0">
                <a:latin typeface="Arial"/>
                <a:cs typeface="Arial"/>
              </a:rPr>
              <a:t>ЮРИДИЧЕСКИЕ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ЛИЦА</a:t>
            </a:r>
            <a:endParaRPr sz="14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655"/>
              </a:spcBef>
            </a:pPr>
            <a:r>
              <a:rPr sz="1400" b="1" spc="-55" dirty="0">
                <a:latin typeface="Arial"/>
                <a:cs typeface="Arial"/>
              </a:rPr>
              <a:t>общественные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50" dirty="0">
                <a:latin typeface="Arial"/>
                <a:cs typeface="Arial"/>
              </a:rPr>
              <a:t>объединения,  </a:t>
            </a:r>
            <a:r>
              <a:rPr sz="1400" b="1" spc="-5" dirty="0">
                <a:latin typeface="Arial"/>
                <a:cs typeface="Arial"/>
              </a:rPr>
              <a:t>НКО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337936" y="4502645"/>
            <a:ext cx="9925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60" dirty="0">
                <a:latin typeface="Arial"/>
                <a:cs typeface="Arial"/>
              </a:rPr>
              <a:t>учредители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992365" y="4502645"/>
            <a:ext cx="8909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65" dirty="0">
                <a:latin typeface="Arial"/>
                <a:cs typeface="Arial"/>
              </a:rPr>
              <a:t>«слияние»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70854" y="5180418"/>
            <a:ext cx="21132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latin typeface="Arial"/>
                <a:cs typeface="Arial"/>
              </a:rPr>
              <a:t>коллективные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55" dirty="0">
                <a:latin typeface="Arial"/>
                <a:cs typeface="Arial"/>
              </a:rPr>
              <a:t>участники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16312" y="4459452"/>
            <a:ext cx="3108604" cy="2102434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5184456" y="2817785"/>
            <a:ext cx="237490" cy="196215"/>
            <a:chOff x="5184456" y="2817785"/>
            <a:chExt cx="237490" cy="196215"/>
          </a:xfrm>
        </p:grpSpPr>
        <p:sp>
          <p:nvSpPr>
            <p:cNvPr id="25" name="object 25"/>
            <p:cNvSpPr/>
            <p:nvPr/>
          </p:nvSpPr>
          <p:spPr>
            <a:xfrm>
              <a:off x="5303109" y="2817785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5948"/>
                  </a:lnTo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184456" y="2894196"/>
              <a:ext cx="237490" cy="120014"/>
            </a:xfrm>
            <a:custGeom>
              <a:avLst/>
              <a:gdLst/>
              <a:ahLst/>
              <a:cxnLst/>
              <a:rect l="l" t="t" r="r" b="b"/>
              <a:pathLst>
                <a:path w="237489" h="120014">
                  <a:moveTo>
                    <a:pt x="237312" y="0"/>
                  </a:moveTo>
                  <a:lnTo>
                    <a:pt x="118656" y="74460"/>
                  </a:lnTo>
                  <a:lnTo>
                    <a:pt x="0" y="0"/>
                  </a:lnTo>
                  <a:lnTo>
                    <a:pt x="118656" y="119532"/>
                  </a:lnTo>
                  <a:lnTo>
                    <a:pt x="237312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231390" y="2461906"/>
            <a:ext cx="1162685" cy="570865"/>
            <a:chOff x="1231390" y="2461906"/>
            <a:chExt cx="1162685" cy="570865"/>
          </a:xfrm>
        </p:grpSpPr>
        <p:sp>
          <p:nvSpPr>
            <p:cNvPr id="28" name="object 28"/>
            <p:cNvSpPr/>
            <p:nvPr/>
          </p:nvSpPr>
          <p:spPr>
            <a:xfrm>
              <a:off x="1350046" y="2468256"/>
              <a:ext cx="1037590" cy="519430"/>
            </a:xfrm>
            <a:custGeom>
              <a:avLst/>
              <a:gdLst/>
              <a:ahLst/>
              <a:cxnLst/>
              <a:rect l="l" t="t" r="r" b="b"/>
              <a:pathLst>
                <a:path w="1037589" h="519430">
                  <a:moveTo>
                    <a:pt x="1037247" y="0"/>
                  </a:moveTo>
                  <a:lnTo>
                    <a:pt x="0" y="0"/>
                  </a:lnTo>
                  <a:lnTo>
                    <a:pt x="0" y="518985"/>
                  </a:lnTo>
                </a:path>
              </a:pathLst>
            </a:custGeom>
            <a:ln w="12699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31390" y="2912775"/>
              <a:ext cx="237490" cy="120014"/>
            </a:xfrm>
            <a:custGeom>
              <a:avLst/>
              <a:gdLst/>
              <a:ahLst/>
              <a:cxnLst/>
              <a:rect l="l" t="t" r="r" b="b"/>
              <a:pathLst>
                <a:path w="237490" h="120014">
                  <a:moveTo>
                    <a:pt x="237312" y="0"/>
                  </a:moveTo>
                  <a:lnTo>
                    <a:pt x="118656" y="74472"/>
                  </a:lnTo>
                  <a:lnTo>
                    <a:pt x="0" y="0"/>
                  </a:lnTo>
                  <a:lnTo>
                    <a:pt x="118656" y="119532"/>
                  </a:lnTo>
                  <a:lnTo>
                    <a:pt x="237312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7656021" y="2461906"/>
            <a:ext cx="1921510" cy="2632075"/>
            <a:chOff x="7656021" y="2461906"/>
            <a:chExt cx="1921510" cy="2632075"/>
          </a:xfrm>
        </p:grpSpPr>
        <p:sp>
          <p:nvSpPr>
            <p:cNvPr id="31" name="object 31"/>
            <p:cNvSpPr/>
            <p:nvPr/>
          </p:nvSpPr>
          <p:spPr>
            <a:xfrm>
              <a:off x="8634131" y="4104640"/>
              <a:ext cx="0" cy="979805"/>
            </a:xfrm>
            <a:custGeom>
              <a:avLst/>
              <a:gdLst/>
              <a:ahLst/>
              <a:cxnLst/>
              <a:rect l="l" t="t" r="r" b="b"/>
              <a:pathLst>
                <a:path h="979804">
                  <a:moveTo>
                    <a:pt x="0" y="0"/>
                  </a:moveTo>
                  <a:lnTo>
                    <a:pt x="0" y="979728"/>
                  </a:lnTo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515478" y="4973901"/>
              <a:ext cx="237490" cy="120014"/>
            </a:xfrm>
            <a:custGeom>
              <a:avLst/>
              <a:gdLst/>
              <a:ahLst/>
              <a:cxnLst/>
              <a:rect l="l" t="t" r="r" b="b"/>
              <a:pathLst>
                <a:path w="237490" h="120014">
                  <a:moveTo>
                    <a:pt x="237312" y="0"/>
                  </a:moveTo>
                  <a:lnTo>
                    <a:pt x="118656" y="74472"/>
                  </a:lnTo>
                  <a:lnTo>
                    <a:pt x="0" y="0"/>
                  </a:lnTo>
                  <a:lnTo>
                    <a:pt x="118656" y="119532"/>
                  </a:lnTo>
                  <a:lnTo>
                    <a:pt x="237312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852126" y="4131132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5948"/>
                  </a:lnTo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735247" y="4225439"/>
              <a:ext cx="237490" cy="120014"/>
            </a:xfrm>
            <a:custGeom>
              <a:avLst/>
              <a:gdLst/>
              <a:ahLst/>
              <a:cxnLst/>
              <a:rect l="l" t="t" r="r" b="b"/>
              <a:pathLst>
                <a:path w="237490" h="120014">
                  <a:moveTo>
                    <a:pt x="237312" y="0"/>
                  </a:moveTo>
                  <a:lnTo>
                    <a:pt x="118656" y="74460"/>
                  </a:lnTo>
                  <a:lnTo>
                    <a:pt x="0" y="0"/>
                  </a:lnTo>
                  <a:lnTo>
                    <a:pt x="118656" y="119532"/>
                  </a:lnTo>
                  <a:lnTo>
                    <a:pt x="237312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662371" y="2468256"/>
              <a:ext cx="1037590" cy="519430"/>
            </a:xfrm>
            <a:custGeom>
              <a:avLst/>
              <a:gdLst/>
              <a:ahLst/>
              <a:cxnLst/>
              <a:rect l="l" t="t" r="r" b="b"/>
              <a:pathLst>
                <a:path w="1037590" h="519430">
                  <a:moveTo>
                    <a:pt x="0" y="0"/>
                  </a:moveTo>
                  <a:lnTo>
                    <a:pt x="1037234" y="0"/>
                  </a:lnTo>
                  <a:lnTo>
                    <a:pt x="1037234" y="518985"/>
                  </a:lnTo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580950" y="2912775"/>
              <a:ext cx="237490" cy="120014"/>
            </a:xfrm>
            <a:custGeom>
              <a:avLst/>
              <a:gdLst/>
              <a:ahLst/>
              <a:cxnLst/>
              <a:rect l="l" t="t" r="r" b="b"/>
              <a:pathLst>
                <a:path w="237490" h="120014">
                  <a:moveTo>
                    <a:pt x="237312" y="0"/>
                  </a:moveTo>
                  <a:lnTo>
                    <a:pt x="118656" y="74472"/>
                  </a:lnTo>
                  <a:lnTo>
                    <a:pt x="0" y="0"/>
                  </a:lnTo>
                  <a:lnTo>
                    <a:pt x="118656" y="119532"/>
                  </a:lnTo>
                  <a:lnTo>
                    <a:pt x="237312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455675" y="4131132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5948"/>
                  </a:lnTo>
                </a:path>
              </a:pathLst>
            </a:custGeom>
            <a:ln w="1270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339850" y="4225439"/>
              <a:ext cx="237490" cy="120014"/>
            </a:xfrm>
            <a:custGeom>
              <a:avLst/>
              <a:gdLst/>
              <a:ahLst/>
              <a:cxnLst/>
              <a:rect l="l" t="t" r="r" b="b"/>
              <a:pathLst>
                <a:path w="237490" h="120014">
                  <a:moveTo>
                    <a:pt x="237312" y="0"/>
                  </a:moveTo>
                  <a:lnTo>
                    <a:pt x="118656" y="74460"/>
                  </a:lnTo>
                  <a:lnTo>
                    <a:pt x="0" y="0"/>
                  </a:lnTo>
                  <a:lnTo>
                    <a:pt x="118656" y="119532"/>
                  </a:lnTo>
                  <a:lnTo>
                    <a:pt x="237312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10085895" y="7057310"/>
            <a:ext cx="337820" cy="329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20"/>
              </a:lnSpc>
            </a:pPr>
            <a:r>
              <a:rPr sz="2000" b="1" spc="114" dirty="0">
                <a:solidFill>
                  <a:srgbClr val="1D1D1B"/>
                </a:solidFill>
                <a:latin typeface="Arial"/>
                <a:cs typeface="Arial"/>
              </a:rPr>
              <a:t>09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70143" y="9938"/>
            <a:ext cx="642962" cy="50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Прямая соединительная линия 40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1524000" y="56472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3410" y="2396947"/>
            <a:ext cx="4667326" cy="439195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625339" y="6289431"/>
            <a:ext cx="3067050" cy="1270635"/>
          </a:xfrm>
          <a:custGeom>
            <a:avLst/>
            <a:gdLst/>
            <a:ahLst/>
            <a:cxnLst/>
            <a:rect l="l" t="t" r="r" b="b"/>
            <a:pathLst>
              <a:path w="3067050" h="1270634">
                <a:moveTo>
                  <a:pt x="1081157" y="0"/>
                </a:moveTo>
                <a:lnTo>
                  <a:pt x="1028136" y="365"/>
                </a:lnTo>
                <a:lnTo>
                  <a:pt x="976373" y="3291"/>
                </a:lnTo>
                <a:lnTo>
                  <a:pt x="925927" y="8743"/>
                </a:lnTo>
                <a:lnTo>
                  <a:pt x="876858" y="16688"/>
                </a:lnTo>
                <a:lnTo>
                  <a:pt x="829225" y="27091"/>
                </a:lnTo>
                <a:lnTo>
                  <a:pt x="783088" y="39921"/>
                </a:lnTo>
                <a:lnTo>
                  <a:pt x="738506" y="55142"/>
                </a:lnTo>
                <a:lnTo>
                  <a:pt x="695538" y="72721"/>
                </a:lnTo>
                <a:lnTo>
                  <a:pt x="654245" y="92625"/>
                </a:lnTo>
                <a:lnTo>
                  <a:pt x="614685" y="114821"/>
                </a:lnTo>
                <a:lnTo>
                  <a:pt x="576918" y="139274"/>
                </a:lnTo>
                <a:lnTo>
                  <a:pt x="541003" y="165951"/>
                </a:lnTo>
                <a:lnTo>
                  <a:pt x="507000" y="194819"/>
                </a:lnTo>
                <a:lnTo>
                  <a:pt x="474968" y="225843"/>
                </a:lnTo>
                <a:lnTo>
                  <a:pt x="444967" y="258991"/>
                </a:lnTo>
                <a:lnTo>
                  <a:pt x="417057" y="294228"/>
                </a:lnTo>
                <a:lnTo>
                  <a:pt x="391295" y="331522"/>
                </a:lnTo>
                <a:lnTo>
                  <a:pt x="367743" y="370838"/>
                </a:lnTo>
                <a:lnTo>
                  <a:pt x="346460" y="412143"/>
                </a:lnTo>
                <a:lnTo>
                  <a:pt x="327504" y="455404"/>
                </a:lnTo>
                <a:lnTo>
                  <a:pt x="0" y="1270573"/>
                </a:lnTo>
                <a:lnTo>
                  <a:pt x="3066650" y="1270573"/>
                </a:lnTo>
                <a:lnTo>
                  <a:pt x="3066650" y="214411"/>
                </a:lnTo>
                <a:lnTo>
                  <a:pt x="1190736" y="7081"/>
                </a:lnTo>
                <a:lnTo>
                  <a:pt x="1135377" y="2227"/>
                </a:lnTo>
                <a:lnTo>
                  <a:pt x="1081157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5" name="object 5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9232" y="12"/>
              <a:ext cx="4122757" cy="158616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41158" y="1269226"/>
            <a:ext cx="617220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65" dirty="0"/>
              <a:t>УЧАСТИЕ</a:t>
            </a:r>
            <a:r>
              <a:rPr sz="3400" spc="-75" dirty="0"/>
              <a:t> </a:t>
            </a:r>
            <a:r>
              <a:rPr sz="3400" spc="-25" dirty="0"/>
              <a:t>СПО</a:t>
            </a:r>
            <a:r>
              <a:rPr sz="3400" spc="-75" dirty="0"/>
              <a:t> </a:t>
            </a:r>
            <a:r>
              <a:rPr sz="3400" spc="-145" dirty="0"/>
              <a:t>В</a:t>
            </a:r>
            <a:r>
              <a:rPr sz="3400" spc="-75" dirty="0"/>
              <a:t> </a:t>
            </a:r>
            <a:r>
              <a:rPr sz="3400" spc="30" dirty="0"/>
              <a:t>ДВИЖЕНИИ</a:t>
            </a:r>
            <a:endParaRPr sz="3400"/>
          </a:p>
        </p:txBody>
      </p:sp>
      <p:sp>
        <p:nvSpPr>
          <p:cNvPr id="8" name="object 8"/>
          <p:cNvSpPr/>
          <p:nvPr/>
        </p:nvSpPr>
        <p:spPr>
          <a:xfrm>
            <a:off x="0" y="5553080"/>
            <a:ext cx="1419225" cy="1991995"/>
          </a:xfrm>
          <a:custGeom>
            <a:avLst/>
            <a:gdLst/>
            <a:ahLst/>
            <a:cxnLst/>
            <a:rect l="l" t="t" r="r" b="b"/>
            <a:pathLst>
              <a:path w="1419225" h="1991995">
                <a:moveTo>
                  <a:pt x="0" y="0"/>
                </a:moveTo>
                <a:lnTo>
                  <a:pt x="0" y="1991532"/>
                </a:lnTo>
                <a:lnTo>
                  <a:pt x="982717" y="1991532"/>
                </a:lnTo>
                <a:lnTo>
                  <a:pt x="1379315" y="1147143"/>
                </a:lnTo>
                <a:lnTo>
                  <a:pt x="1404654" y="1076791"/>
                </a:lnTo>
                <a:lnTo>
                  <a:pt x="1417244" y="1002483"/>
                </a:lnTo>
                <a:lnTo>
                  <a:pt x="1418987" y="964157"/>
                </a:lnTo>
                <a:lnTo>
                  <a:pt x="1417820" y="925217"/>
                </a:lnTo>
                <a:lnTo>
                  <a:pt x="1413833" y="885786"/>
                </a:lnTo>
                <a:lnTo>
                  <a:pt x="1407119" y="845989"/>
                </a:lnTo>
                <a:lnTo>
                  <a:pt x="1397770" y="805951"/>
                </a:lnTo>
                <a:lnTo>
                  <a:pt x="1385877" y="765797"/>
                </a:lnTo>
                <a:lnTo>
                  <a:pt x="1371534" y="725651"/>
                </a:lnTo>
                <a:lnTo>
                  <a:pt x="1354833" y="685637"/>
                </a:lnTo>
                <a:lnTo>
                  <a:pt x="1335864" y="645881"/>
                </a:lnTo>
                <a:lnTo>
                  <a:pt x="1314721" y="606507"/>
                </a:lnTo>
                <a:lnTo>
                  <a:pt x="1291495" y="567640"/>
                </a:lnTo>
                <a:lnTo>
                  <a:pt x="1266279" y="529404"/>
                </a:lnTo>
                <a:lnTo>
                  <a:pt x="1239164" y="491924"/>
                </a:lnTo>
                <a:lnTo>
                  <a:pt x="1210243" y="455325"/>
                </a:lnTo>
                <a:lnTo>
                  <a:pt x="1179608" y="419730"/>
                </a:lnTo>
                <a:lnTo>
                  <a:pt x="1147350" y="385266"/>
                </a:lnTo>
                <a:lnTo>
                  <a:pt x="1113563" y="352056"/>
                </a:lnTo>
                <a:lnTo>
                  <a:pt x="1078337" y="320225"/>
                </a:lnTo>
                <a:lnTo>
                  <a:pt x="1041766" y="289898"/>
                </a:lnTo>
                <a:lnTo>
                  <a:pt x="1003940" y="261199"/>
                </a:lnTo>
                <a:lnTo>
                  <a:pt x="964953" y="234254"/>
                </a:lnTo>
                <a:lnTo>
                  <a:pt x="924896" y="209186"/>
                </a:lnTo>
                <a:lnTo>
                  <a:pt x="883861" y="186120"/>
                </a:lnTo>
                <a:lnTo>
                  <a:pt x="841941" y="165181"/>
                </a:lnTo>
                <a:lnTo>
                  <a:pt x="799228" y="146493"/>
                </a:lnTo>
                <a:lnTo>
                  <a:pt x="755813" y="130182"/>
                </a:lnTo>
                <a:lnTo>
                  <a:pt x="711789" y="116371"/>
                </a:lnTo>
                <a:lnTo>
                  <a:pt x="667247" y="105186"/>
                </a:lnTo>
                <a:lnTo>
                  <a:pt x="622281" y="96751"/>
                </a:lnTo>
                <a:lnTo>
                  <a:pt x="0" y="0"/>
                </a:lnTo>
                <a:close/>
              </a:path>
            </a:pathLst>
          </a:custGeom>
          <a:solidFill>
            <a:srgbClr val="E335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22846" y="2687275"/>
            <a:ext cx="5521325" cy="514984"/>
          </a:xfrm>
          <a:custGeom>
            <a:avLst/>
            <a:gdLst/>
            <a:ahLst/>
            <a:cxnLst/>
            <a:rect l="l" t="t" r="r" b="b"/>
            <a:pathLst>
              <a:path w="5521325" h="514985">
                <a:moveTo>
                  <a:pt x="5380367" y="0"/>
                </a:moveTo>
                <a:lnTo>
                  <a:pt x="140817" y="0"/>
                </a:lnTo>
                <a:lnTo>
                  <a:pt x="96307" y="7179"/>
                </a:lnTo>
                <a:lnTo>
                  <a:pt x="57651" y="27173"/>
                </a:lnTo>
                <a:lnTo>
                  <a:pt x="27168" y="57659"/>
                </a:lnTo>
                <a:lnTo>
                  <a:pt x="7178" y="96318"/>
                </a:lnTo>
                <a:lnTo>
                  <a:pt x="0" y="140830"/>
                </a:lnTo>
                <a:lnTo>
                  <a:pt x="0" y="374142"/>
                </a:lnTo>
                <a:lnTo>
                  <a:pt x="7178" y="418652"/>
                </a:lnTo>
                <a:lnTo>
                  <a:pt x="27168" y="457308"/>
                </a:lnTo>
                <a:lnTo>
                  <a:pt x="57651" y="487790"/>
                </a:lnTo>
                <a:lnTo>
                  <a:pt x="96307" y="507780"/>
                </a:lnTo>
                <a:lnTo>
                  <a:pt x="140817" y="514959"/>
                </a:lnTo>
                <a:lnTo>
                  <a:pt x="5380367" y="514959"/>
                </a:lnTo>
                <a:lnTo>
                  <a:pt x="5424879" y="507780"/>
                </a:lnTo>
                <a:lnTo>
                  <a:pt x="5463538" y="487790"/>
                </a:lnTo>
                <a:lnTo>
                  <a:pt x="5494024" y="457308"/>
                </a:lnTo>
                <a:lnTo>
                  <a:pt x="5514018" y="418652"/>
                </a:lnTo>
                <a:lnTo>
                  <a:pt x="5521198" y="374142"/>
                </a:lnTo>
                <a:lnTo>
                  <a:pt x="5521198" y="140830"/>
                </a:lnTo>
                <a:lnTo>
                  <a:pt x="5514018" y="96318"/>
                </a:lnTo>
                <a:lnTo>
                  <a:pt x="5494024" y="57659"/>
                </a:lnTo>
                <a:lnTo>
                  <a:pt x="5463538" y="27173"/>
                </a:lnTo>
                <a:lnTo>
                  <a:pt x="5424879" y="7179"/>
                </a:lnTo>
                <a:lnTo>
                  <a:pt x="5380367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22846" y="3259222"/>
            <a:ext cx="5521325" cy="1193165"/>
          </a:xfrm>
          <a:custGeom>
            <a:avLst/>
            <a:gdLst/>
            <a:ahLst/>
            <a:cxnLst/>
            <a:rect l="l" t="t" r="r" b="b"/>
            <a:pathLst>
              <a:path w="5521325" h="1193164">
                <a:moveTo>
                  <a:pt x="5380367" y="0"/>
                </a:moveTo>
                <a:lnTo>
                  <a:pt x="140817" y="0"/>
                </a:lnTo>
                <a:lnTo>
                  <a:pt x="96307" y="7178"/>
                </a:lnTo>
                <a:lnTo>
                  <a:pt x="57651" y="27168"/>
                </a:lnTo>
                <a:lnTo>
                  <a:pt x="27168" y="57651"/>
                </a:lnTo>
                <a:lnTo>
                  <a:pt x="7178" y="96307"/>
                </a:lnTo>
                <a:lnTo>
                  <a:pt x="0" y="140817"/>
                </a:lnTo>
                <a:lnTo>
                  <a:pt x="0" y="1051991"/>
                </a:lnTo>
                <a:lnTo>
                  <a:pt x="7178" y="1096502"/>
                </a:lnTo>
                <a:lnTo>
                  <a:pt x="27168" y="1135158"/>
                </a:lnTo>
                <a:lnTo>
                  <a:pt x="57651" y="1165640"/>
                </a:lnTo>
                <a:lnTo>
                  <a:pt x="96307" y="1185630"/>
                </a:lnTo>
                <a:lnTo>
                  <a:pt x="140817" y="1192809"/>
                </a:lnTo>
                <a:lnTo>
                  <a:pt x="5380367" y="1192809"/>
                </a:lnTo>
                <a:lnTo>
                  <a:pt x="5424879" y="1185630"/>
                </a:lnTo>
                <a:lnTo>
                  <a:pt x="5463538" y="1165640"/>
                </a:lnTo>
                <a:lnTo>
                  <a:pt x="5494024" y="1135158"/>
                </a:lnTo>
                <a:lnTo>
                  <a:pt x="5514018" y="1096502"/>
                </a:lnTo>
                <a:lnTo>
                  <a:pt x="5521198" y="1051991"/>
                </a:lnTo>
                <a:lnTo>
                  <a:pt x="5521198" y="140817"/>
                </a:lnTo>
                <a:lnTo>
                  <a:pt x="5514018" y="96307"/>
                </a:lnTo>
                <a:lnTo>
                  <a:pt x="5494024" y="57651"/>
                </a:lnTo>
                <a:lnTo>
                  <a:pt x="5463538" y="27168"/>
                </a:lnTo>
                <a:lnTo>
                  <a:pt x="5424879" y="7178"/>
                </a:lnTo>
                <a:lnTo>
                  <a:pt x="5380367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22846" y="4511211"/>
            <a:ext cx="5521325" cy="975994"/>
          </a:xfrm>
          <a:custGeom>
            <a:avLst/>
            <a:gdLst/>
            <a:ahLst/>
            <a:cxnLst/>
            <a:rect l="l" t="t" r="r" b="b"/>
            <a:pathLst>
              <a:path w="5521325" h="975995">
                <a:moveTo>
                  <a:pt x="5380367" y="0"/>
                </a:moveTo>
                <a:lnTo>
                  <a:pt x="140817" y="0"/>
                </a:lnTo>
                <a:lnTo>
                  <a:pt x="96307" y="7178"/>
                </a:lnTo>
                <a:lnTo>
                  <a:pt x="57651" y="27169"/>
                </a:lnTo>
                <a:lnTo>
                  <a:pt x="27168" y="57653"/>
                </a:lnTo>
                <a:lnTo>
                  <a:pt x="7178" y="96313"/>
                </a:lnTo>
                <a:lnTo>
                  <a:pt x="0" y="140830"/>
                </a:lnTo>
                <a:lnTo>
                  <a:pt x="0" y="834859"/>
                </a:lnTo>
                <a:lnTo>
                  <a:pt x="7178" y="879376"/>
                </a:lnTo>
                <a:lnTo>
                  <a:pt x="27168" y="918036"/>
                </a:lnTo>
                <a:lnTo>
                  <a:pt x="57651" y="948520"/>
                </a:lnTo>
                <a:lnTo>
                  <a:pt x="96307" y="968511"/>
                </a:lnTo>
                <a:lnTo>
                  <a:pt x="140817" y="975690"/>
                </a:lnTo>
                <a:lnTo>
                  <a:pt x="5380367" y="975690"/>
                </a:lnTo>
                <a:lnTo>
                  <a:pt x="5424879" y="968511"/>
                </a:lnTo>
                <a:lnTo>
                  <a:pt x="5463538" y="948520"/>
                </a:lnTo>
                <a:lnTo>
                  <a:pt x="5494024" y="918036"/>
                </a:lnTo>
                <a:lnTo>
                  <a:pt x="5514018" y="879376"/>
                </a:lnTo>
                <a:lnTo>
                  <a:pt x="5521198" y="834859"/>
                </a:lnTo>
                <a:lnTo>
                  <a:pt x="5521198" y="140830"/>
                </a:lnTo>
                <a:lnTo>
                  <a:pt x="5514018" y="96313"/>
                </a:lnTo>
                <a:lnTo>
                  <a:pt x="5494024" y="57653"/>
                </a:lnTo>
                <a:lnTo>
                  <a:pt x="5463538" y="27169"/>
                </a:lnTo>
                <a:lnTo>
                  <a:pt x="5424879" y="7178"/>
                </a:lnTo>
                <a:lnTo>
                  <a:pt x="5380367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22846" y="5550565"/>
            <a:ext cx="5521325" cy="975994"/>
          </a:xfrm>
          <a:custGeom>
            <a:avLst/>
            <a:gdLst/>
            <a:ahLst/>
            <a:cxnLst/>
            <a:rect l="l" t="t" r="r" b="b"/>
            <a:pathLst>
              <a:path w="5521325" h="975995">
                <a:moveTo>
                  <a:pt x="5380367" y="0"/>
                </a:moveTo>
                <a:lnTo>
                  <a:pt x="140817" y="0"/>
                </a:lnTo>
                <a:lnTo>
                  <a:pt x="96307" y="7178"/>
                </a:lnTo>
                <a:lnTo>
                  <a:pt x="57651" y="27168"/>
                </a:lnTo>
                <a:lnTo>
                  <a:pt x="27168" y="57651"/>
                </a:lnTo>
                <a:lnTo>
                  <a:pt x="7178" y="96307"/>
                </a:lnTo>
                <a:lnTo>
                  <a:pt x="0" y="140817"/>
                </a:lnTo>
                <a:lnTo>
                  <a:pt x="0" y="834859"/>
                </a:lnTo>
                <a:lnTo>
                  <a:pt x="7178" y="879371"/>
                </a:lnTo>
                <a:lnTo>
                  <a:pt x="27168" y="918030"/>
                </a:lnTo>
                <a:lnTo>
                  <a:pt x="57651" y="948517"/>
                </a:lnTo>
                <a:lnTo>
                  <a:pt x="96307" y="968510"/>
                </a:lnTo>
                <a:lnTo>
                  <a:pt x="140817" y="975690"/>
                </a:lnTo>
                <a:lnTo>
                  <a:pt x="5380367" y="975690"/>
                </a:lnTo>
                <a:lnTo>
                  <a:pt x="5424879" y="968510"/>
                </a:lnTo>
                <a:lnTo>
                  <a:pt x="5463538" y="948517"/>
                </a:lnTo>
                <a:lnTo>
                  <a:pt x="5494024" y="918030"/>
                </a:lnTo>
                <a:lnTo>
                  <a:pt x="5514018" y="879371"/>
                </a:lnTo>
                <a:lnTo>
                  <a:pt x="5521198" y="834859"/>
                </a:lnTo>
                <a:lnTo>
                  <a:pt x="5521198" y="140817"/>
                </a:lnTo>
                <a:lnTo>
                  <a:pt x="5514018" y="96307"/>
                </a:lnTo>
                <a:lnTo>
                  <a:pt x="5494024" y="57651"/>
                </a:lnTo>
                <a:lnTo>
                  <a:pt x="5463538" y="27168"/>
                </a:lnTo>
                <a:lnTo>
                  <a:pt x="5424879" y="7178"/>
                </a:lnTo>
                <a:lnTo>
                  <a:pt x="5380367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864347" y="2846487"/>
            <a:ext cx="5285105" cy="3483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50" dirty="0">
                <a:solidFill>
                  <a:srgbClr val="FFFFFF"/>
                </a:solidFill>
                <a:latin typeface="Arial"/>
                <a:cs typeface="Arial"/>
              </a:rPr>
              <a:t>НЕ</a:t>
            </a:r>
            <a:r>
              <a:rPr sz="13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60" dirty="0">
                <a:solidFill>
                  <a:srgbClr val="FFFFFF"/>
                </a:solidFill>
                <a:latin typeface="Arial"/>
                <a:cs typeface="Arial"/>
              </a:rPr>
              <a:t>МЕНЕЕ</a:t>
            </a:r>
            <a:r>
              <a:rPr sz="13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65" dirty="0">
                <a:solidFill>
                  <a:srgbClr val="FFFFFF"/>
                </a:solidFill>
                <a:latin typeface="Arial"/>
                <a:cs typeface="Arial"/>
              </a:rPr>
              <a:t>300</a:t>
            </a:r>
            <a:r>
              <a:rPr sz="13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65" dirty="0">
                <a:solidFill>
                  <a:srgbClr val="FFFFFF"/>
                </a:solidFill>
                <a:latin typeface="Arial"/>
                <a:cs typeface="Arial"/>
              </a:rPr>
              <a:t>ТЫС.</a:t>
            </a:r>
            <a:r>
              <a:rPr sz="1300" b="1" spc="-30" dirty="0">
                <a:solidFill>
                  <a:srgbClr val="FFFFFF"/>
                </a:solidFill>
                <a:latin typeface="Arial"/>
                <a:cs typeface="Arial"/>
              </a:rPr>
              <a:t> СТУДЕНТОВ </a:t>
            </a:r>
            <a:r>
              <a:rPr sz="1300" b="1" spc="-20" dirty="0">
                <a:solidFill>
                  <a:srgbClr val="FFFFFF"/>
                </a:solidFill>
                <a:latin typeface="Arial"/>
                <a:cs typeface="Arial"/>
              </a:rPr>
              <a:t>СПО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12700" marR="309245">
              <a:lnSpc>
                <a:spcPct val="100000"/>
              </a:lnSpc>
              <a:spcBef>
                <a:spcPts val="1215"/>
              </a:spcBef>
            </a:pPr>
            <a:r>
              <a:rPr sz="1300" b="1" spc="-60" dirty="0">
                <a:solidFill>
                  <a:srgbClr val="FFFFFF"/>
                </a:solidFill>
                <a:latin typeface="Arial"/>
                <a:cs typeface="Arial"/>
              </a:rPr>
              <a:t>ОБЕСПЕЧЕНИЕ</a:t>
            </a:r>
            <a:r>
              <a:rPr sz="13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40" dirty="0">
                <a:solidFill>
                  <a:srgbClr val="FFFFFF"/>
                </a:solidFill>
                <a:latin typeface="Arial"/>
                <a:cs typeface="Arial"/>
              </a:rPr>
              <a:t>ДЕЯТЕЛЬНОСТИ</a:t>
            </a:r>
            <a:r>
              <a:rPr sz="13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25" dirty="0">
                <a:solidFill>
                  <a:srgbClr val="FFFFFF"/>
                </a:solidFill>
                <a:latin typeface="Arial"/>
                <a:cs typeface="Arial"/>
              </a:rPr>
              <a:t>СТРУКТУРНЫХ  </a:t>
            </a:r>
            <a:r>
              <a:rPr sz="1300" b="1" spc="-15" dirty="0">
                <a:solidFill>
                  <a:srgbClr val="FFFFFF"/>
                </a:solidFill>
                <a:latin typeface="Arial"/>
                <a:cs typeface="Arial"/>
              </a:rPr>
              <a:t>ПОДРАЗДЕЛЕНИЙ</a:t>
            </a:r>
            <a:r>
              <a:rPr sz="13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35" dirty="0">
                <a:solidFill>
                  <a:srgbClr val="FFFFFF"/>
                </a:solidFill>
                <a:latin typeface="Arial"/>
                <a:cs typeface="Arial"/>
              </a:rPr>
              <a:t>РЕГИОНАЛЬНЫХ</a:t>
            </a:r>
            <a:r>
              <a:rPr sz="13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Arial"/>
                <a:cs typeface="Arial"/>
              </a:rPr>
              <a:t>ОТДЕЛЕНИЙ</a:t>
            </a:r>
            <a:r>
              <a:rPr sz="13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Arial"/>
                <a:cs typeface="Arial"/>
              </a:rPr>
              <a:t>ДВИЖЕНИЯ</a:t>
            </a:r>
            <a:endParaRPr sz="1300">
              <a:latin typeface="Arial"/>
              <a:cs typeface="Arial"/>
            </a:endParaRPr>
          </a:p>
          <a:p>
            <a:pPr marL="12700" marR="67310">
              <a:lnSpc>
                <a:spcPct val="100000"/>
              </a:lnSpc>
            </a:pPr>
            <a:r>
              <a:rPr sz="1300" b="1" spc="-5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3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55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r>
              <a:rPr sz="13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Arial"/>
                <a:cs typeface="Arial"/>
              </a:rPr>
              <a:t>ГОДА</a:t>
            </a:r>
            <a:r>
              <a:rPr sz="13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50" dirty="0">
                <a:solidFill>
                  <a:srgbClr val="FFFFFF"/>
                </a:solidFill>
                <a:latin typeface="Arial"/>
                <a:cs typeface="Arial"/>
              </a:rPr>
              <a:t>ВО</a:t>
            </a:r>
            <a:r>
              <a:rPr sz="13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60" dirty="0">
                <a:solidFill>
                  <a:srgbClr val="FFFFFF"/>
                </a:solidFill>
                <a:latin typeface="Arial"/>
                <a:cs typeface="Arial"/>
              </a:rPr>
              <a:t>ВСЕХ</a:t>
            </a:r>
            <a:r>
              <a:rPr sz="13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70" dirty="0">
                <a:solidFill>
                  <a:srgbClr val="FFFFFF"/>
                </a:solidFill>
                <a:latin typeface="Arial"/>
                <a:cs typeface="Arial"/>
              </a:rPr>
              <a:t>3611</a:t>
            </a:r>
            <a:r>
              <a:rPr sz="13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35" dirty="0">
                <a:solidFill>
                  <a:srgbClr val="FFFFFF"/>
                </a:solidFill>
                <a:latin typeface="Arial"/>
                <a:cs typeface="Arial"/>
              </a:rPr>
              <a:t>ГОСУДАРСТВЕННЫХ</a:t>
            </a:r>
            <a:r>
              <a:rPr sz="13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30" dirty="0">
                <a:solidFill>
                  <a:srgbClr val="FFFFFF"/>
                </a:solidFill>
                <a:latin typeface="Arial"/>
                <a:cs typeface="Arial"/>
              </a:rPr>
              <a:t>УЧРЕЖДЕНИЯХ </a:t>
            </a:r>
            <a:r>
              <a:rPr sz="1300" b="1" spc="-3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35" dirty="0">
                <a:solidFill>
                  <a:srgbClr val="FFFFFF"/>
                </a:solidFill>
                <a:latin typeface="Arial"/>
                <a:cs typeface="Arial"/>
              </a:rPr>
              <a:t>СРЕДНЕГО </a:t>
            </a:r>
            <a:r>
              <a:rPr sz="1300" b="1" spc="-25" dirty="0">
                <a:solidFill>
                  <a:srgbClr val="FFFFFF"/>
                </a:solidFill>
                <a:latin typeface="Arial"/>
                <a:cs typeface="Arial"/>
              </a:rPr>
              <a:t>ПРОФЕССИОНАЛЬНОГО</a:t>
            </a:r>
            <a:r>
              <a:rPr sz="13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45" dirty="0">
                <a:solidFill>
                  <a:srgbClr val="FFFFFF"/>
                </a:solidFill>
                <a:latin typeface="Arial"/>
                <a:cs typeface="Arial"/>
              </a:rPr>
              <a:t>ОБРАЗОВАНИЯ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>
              <a:latin typeface="Arial"/>
              <a:cs typeface="Arial"/>
            </a:endParaRPr>
          </a:p>
          <a:p>
            <a:pPr marL="12700" marR="685165">
              <a:lnSpc>
                <a:spcPct val="100000"/>
              </a:lnSpc>
            </a:pPr>
            <a:r>
              <a:rPr sz="1300" b="1" spc="-30" dirty="0">
                <a:solidFill>
                  <a:srgbClr val="FFFFFF"/>
                </a:solidFill>
                <a:latin typeface="Arial"/>
                <a:cs typeface="Arial"/>
              </a:rPr>
              <a:t>ФОРМИРОВАНИЕ</a:t>
            </a:r>
            <a:r>
              <a:rPr sz="13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15" dirty="0">
                <a:solidFill>
                  <a:srgbClr val="FFFFFF"/>
                </a:solidFill>
                <a:latin typeface="Arial"/>
                <a:cs typeface="Arial"/>
              </a:rPr>
              <a:t>АКТИВНОЙ</a:t>
            </a:r>
            <a:r>
              <a:rPr sz="13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FFFFFF"/>
                </a:solidFill>
                <a:latin typeface="Arial"/>
                <a:cs typeface="Arial"/>
              </a:rPr>
              <a:t>ГРАЖДАНСКОЙ</a:t>
            </a:r>
            <a:r>
              <a:rPr sz="13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ПОЗИЦИИ </a:t>
            </a:r>
            <a:r>
              <a:rPr sz="1300" b="1" spc="-3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3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25" dirty="0">
                <a:solidFill>
                  <a:srgbClr val="FFFFFF"/>
                </a:solidFill>
                <a:latin typeface="Arial"/>
                <a:cs typeface="Arial"/>
              </a:rPr>
              <a:t>ПАТРИОТИЧЕСКОГО</a:t>
            </a:r>
            <a:r>
              <a:rPr sz="13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25" dirty="0">
                <a:solidFill>
                  <a:srgbClr val="FFFFFF"/>
                </a:solidFill>
                <a:latin typeface="Arial"/>
                <a:cs typeface="Arial"/>
              </a:rPr>
              <a:t>СОЗНАНИЯ,</a:t>
            </a:r>
            <a:r>
              <a:rPr sz="1300" b="1" spc="-35" dirty="0">
                <a:solidFill>
                  <a:srgbClr val="FFFFFF"/>
                </a:solidFill>
                <a:latin typeface="Arial"/>
                <a:cs typeface="Arial"/>
              </a:rPr>
              <a:t> ПРАВОВОЙ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00" b="1" spc="1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3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15" dirty="0">
                <a:solidFill>
                  <a:srgbClr val="FFFFFF"/>
                </a:solidFill>
                <a:latin typeface="Arial"/>
                <a:cs typeface="Arial"/>
              </a:rPr>
              <a:t>ПОЛИТИЧЕСКОЙ</a:t>
            </a:r>
            <a:r>
              <a:rPr sz="13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30" dirty="0">
                <a:solidFill>
                  <a:srgbClr val="FFFFFF"/>
                </a:solidFill>
                <a:latin typeface="Arial"/>
                <a:cs typeface="Arial"/>
              </a:rPr>
              <a:t>КУЛЬТУРЫ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00" b="1" spc="-40" dirty="0">
                <a:solidFill>
                  <a:srgbClr val="FFFFFF"/>
                </a:solidFill>
                <a:latin typeface="Arial"/>
                <a:cs typeface="Arial"/>
              </a:rPr>
              <a:t>ПРИВЛЕЧЕНИЕ</a:t>
            </a:r>
            <a:r>
              <a:rPr sz="13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30" dirty="0">
                <a:solidFill>
                  <a:srgbClr val="FFFFFF"/>
                </a:solidFill>
                <a:latin typeface="Arial"/>
                <a:cs typeface="Arial"/>
              </a:rPr>
              <a:t>СТУДЕНТОВ </a:t>
            </a:r>
            <a:r>
              <a:rPr sz="1300" b="1" spc="3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FFFFFF"/>
                </a:solidFill>
                <a:latin typeface="Arial"/>
                <a:cs typeface="Arial"/>
              </a:rPr>
              <a:t>АКТИВНОМУ</a:t>
            </a:r>
            <a:r>
              <a:rPr sz="13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25" dirty="0">
                <a:solidFill>
                  <a:srgbClr val="FFFFFF"/>
                </a:solidFill>
                <a:latin typeface="Arial"/>
                <a:cs typeface="Arial"/>
              </a:rPr>
              <a:t>УЧАСТИЮ</a:t>
            </a:r>
            <a:endParaRPr sz="13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300" b="1" spc="-8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3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35" dirty="0">
                <a:solidFill>
                  <a:srgbClr val="FFFFFF"/>
                </a:solidFill>
                <a:latin typeface="Arial"/>
                <a:cs typeface="Arial"/>
              </a:rPr>
              <a:t>РАЗЛИЧНЫХ</a:t>
            </a:r>
            <a:r>
              <a:rPr sz="13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35" dirty="0">
                <a:solidFill>
                  <a:srgbClr val="FFFFFF"/>
                </a:solidFill>
                <a:latin typeface="Arial"/>
                <a:cs typeface="Arial"/>
              </a:rPr>
              <a:t>МЕРОПРИЯТИЯХ</a:t>
            </a:r>
            <a:r>
              <a:rPr sz="13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45" dirty="0">
                <a:solidFill>
                  <a:srgbClr val="FFFFFF"/>
                </a:solidFill>
                <a:latin typeface="Arial"/>
                <a:cs typeface="Arial"/>
              </a:rPr>
              <a:t>ОБЩЕСТВЕННОЙ,</a:t>
            </a:r>
            <a:r>
              <a:rPr sz="13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Arial"/>
                <a:cs typeface="Arial"/>
              </a:rPr>
              <a:t>СПОРТИВНОЙ  </a:t>
            </a:r>
            <a:r>
              <a:rPr sz="1300" b="1" spc="1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3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15" dirty="0">
                <a:solidFill>
                  <a:srgbClr val="FFFFFF"/>
                </a:solidFill>
                <a:latin typeface="Arial"/>
                <a:cs typeface="Arial"/>
              </a:rPr>
              <a:t>ПОЛИТИЧЕСКОЙ</a:t>
            </a:r>
            <a:r>
              <a:rPr sz="13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5" dirty="0">
                <a:solidFill>
                  <a:srgbClr val="FFFFFF"/>
                </a:solidFill>
                <a:latin typeface="Arial"/>
                <a:cs typeface="Arial"/>
              </a:rPr>
              <a:t>ЖИЗНИ</a:t>
            </a:r>
            <a:r>
              <a:rPr sz="13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КОЛЛЕДЖА,</a:t>
            </a:r>
            <a:r>
              <a:rPr sz="13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20" dirty="0">
                <a:solidFill>
                  <a:srgbClr val="FFFFFF"/>
                </a:solidFill>
                <a:latin typeface="Arial"/>
                <a:cs typeface="Arial"/>
              </a:rPr>
              <a:t>ГОРОДА,</a:t>
            </a:r>
            <a:r>
              <a:rPr sz="1300" b="1" spc="-35" dirty="0">
                <a:solidFill>
                  <a:srgbClr val="FFFFFF"/>
                </a:solidFill>
                <a:latin typeface="Arial"/>
                <a:cs typeface="Arial"/>
              </a:rPr>
              <a:t> ОБЛАСТИ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085895" y="7057310"/>
            <a:ext cx="287655" cy="329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20"/>
              </a:lnSpc>
            </a:pPr>
            <a:r>
              <a:rPr sz="2000" b="1" spc="-85" dirty="0">
                <a:solidFill>
                  <a:srgbClr val="1D1D1B"/>
                </a:solidFill>
                <a:latin typeface="Arial"/>
                <a:cs typeface="Arial"/>
              </a:rPr>
              <a:t>10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5509" y="1971553"/>
            <a:ext cx="5440680" cy="29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50" dirty="0">
                <a:solidFill>
                  <a:srgbClr val="1D1D1B"/>
                </a:solidFill>
                <a:latin typeface="Arial"/>
                <a:cs typeface="Arial"/>
              </a:rPr>
              <a:t>ОЖИДАЕМЫЕ</a:t>
            </a:r>
            <a:r>
              <a:rPr sz="1750" b="1" spc="-4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750" b="1" spc="-75" dirty="0">
                <a:solidFill>
                  <a:srgbClr val="1D1D1B"/>
                </a:solidFill>
                <a:latin typeface="Arial"/>
                <a:cs typeface="Arial"/>
              </a:rPr>
              <a:t>РЕЗУЛЬТАТЫ</a:t>
            </a:r>
            <a:r>
              <a:rPr sz="1750" b="1" spc="-4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750" b="1" spc="40" dirty="0">
                <a:solidFill>
                  <a:srgbClr val="1D1D1B"/>
                </a:solidFill>
                <a:latin typeface="Arial"/>
                <a:cs typeface="Arial"/>
              </a:rPr>
              <a:t>К</a:t>
            </a:r>
            <a:r>
              <a:rPr sz="1750" b="1" spc="41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750" b="1" spc="15" dirty="0">
                <a:solidFill>
                  <a:srgbClr val="1D1D1B"/>
                </a:solidFill>
                <a:latin typeface="Arial"/>
                <a:cs typeface="Arial"/>
              </a:rPr>
              <a:t>КОНЦУ</a:t>
            </a:r>
            <a:r>
              <a:rPr sz="1750" b="1" spc="-4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750" b="1" spc="80" dirty="0">
                <a:solidFill>
                  <a:srgbClr val="1D1D1B"/>
                </a:solidFill>
                <a:latin typeface="Arial"/>
                <a:cs typeface="Arial"/>
              </a:rPr>
              <a:t>2024</a:t>
            </a:r>
            <a:r>
              <a:rPr sz="1750" b="1" spc="-3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750" b="1" spc="-40" dirty="0">
                <a:solidFill>
                  <a:srgbClr val="1D1D1B"/>
                </a:solidFill>
                <a:latin typeface="Arial"/>
                <a:cs typeface="Arial"/>
              </a:rPr>
              <a:t>ГОДА: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16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70143" y="9938"/>
            <a:ext cx="642962" cy="50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1679710" y="57780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687494" y="634178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0175" y="4902221"/>
            <a:ext cx="2973705" cy="466090"/>
          </a:xfrm>
          <a:custGeom>
            <a:avLst/>
            <a:gdLst/>
            <a:ahLst/>
            <a:cxnLst/>
            <a:rect l="l" t="t" r="r" b="b"/>
            <a:pathLst>
              <a:path w="2973704" h="466089">
                <a:moveTo>
                  <a:pt x="2740482" y="0"/>
                </a:moveTo>
                <a:lnTo>
                  <a:pt x="233032" y="0"/>
                </a:lnTo>
                <a:lnTo>
                  <a:pt x="186067" y="4734"/>
                </a:lnTo>
                <a:lnTo>
                  <a:pt x="142324" y="18312"/>
                </a:lnTo>
                <a:lnTo>
                  <a:pt x="102741" y="39796"/>
                </a:lnTo>
                <a:lnTo>
                  <a:pt x="68252" y="68249"/>
                </a:lnTo>
                <a:lnTo>
                  <a:pt x="39797" y="102734"/>
                </a:lnTo>
                <a:lnTo>
                  <a:pt x="18312" y="142314"/>
                </a:lnTo>
                <a:lnTo>
                  <a:pt x="4734" y="186050"/>
                </a:lnTo>
                <a:lnTo>
                  <a:pt x="0" y="233006"/>
                </a:lnTo>
                <a:lnTo>
                  <a:pt x="4734" y="279971"/>
                </a:lnTo>
                <a:lnTo>
                  <a:pt x="18312" y="323714"/>
                </a:lnTo>
                <a:lnTo>
                  <a:pt x="39797" y="363298"/>
                </a:lnTo>
                <a:lnTo>
                  <a:pt x="68252" y="397786"/>
                </a:lnTo>
                <a:lnTo>
                  <a:pt x="102741" y="426241"/>
                </a:lnTo>
                <a:lnTo>
                  <a:pt x="142324" y="447726"/>
                </a:lnTo>
                <a:lnTo>
                  <a:pt x="186067" y="461304"/>
                </a:lnTo>
                <a:lnTo>
                  <a:pt x="233032" y="466039"/>
                </a:lnTo>
                <a:lnTo>
                  <a:pt x="2740482" y="466039"/>
                </a:lnTo>
                <a:lnTo>
                  <a:pt x="2787442" y="461304"/>
                </a:lnTo>
                <a:lnTo>
                  <a:pt x="2831182" y="447726"/>
                </a:lnTo>
                <a:lnTo>
                  <a:pt x="2870763" y="426241"/>
                </a:lnTo>
                <a:lnTo>
                  <a:pt x="2905250" y="397786"/>
                </a:lnTo>
                <a:lnTo>
                  <a:pt x="2933704" y="363298"/>
                </a:lnTo>
                <a:lnTo>
                  <a:pt x="2955189" y="323714"/>
                </a:lnTo>
                <a:lnTo>
                  <a:pt x="2968767" y="279971"/>
                </a:lnTo>
                <a:lnTo>
                  <a:pt x="2973501" y="233006"/>
                </a:lnTo>
                <a:lnTo>
                  <a:pt x="2968767" y="186050"/>
                </a:lnTo>
                <a:lnTo>
                  <a:pt x="2955189" y="142314"/>
                </a:lnTo>
                <a:lnTo>
                  <a:pt x="2933704" y="102734"/>
                </a:lnTo>
                <a:lnTo>
                  <a:pt x="2905250" y="68249"/>
                </a:lnTo>
                <a:lnTo>
                  <a:pt x="2870763" y="39796"/>
                </a:lnTo>
                <a:lnTo>
                  <a:pt x="2831182" y="18312"/>
                </a:lnTo>
                <a:lnTo>
                  <a:pt x="2787442" y="4734"/>
                </a:lnTo>
                <a:lnTo>
                  <a:pt x="2740482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25423" y="4902221"/>
            <a:ext cx="2858770" cy="466090"/>
          </a:xfrm>
          <a:custGeom>
            <a:avLst/>
            <a:gdLst/>
            <a:ahLst/>
            <a:cxnLst/>
            <a:rect l="l" t="t" r="r" b="b"/>
            <a:pathLst>
              <a:path w="2858770" h="466089">
                <a:moveTo>
                  <a:pt x="2625420" y="0"/>
                </a:moveTo>
                <a:lnTo>
                  <a:pt x="233032" y="0"/>
                </a:lnTo>
                <a:lnTo>
                  <a:pt x="186067" y="4734"/>
                </a:lnTo>
                <a:lnTo>
                  <a:pt x="142324" y="18312"/>
                </a:lnTo>
                <a:lnTo>
                  <a:pt x="102741" y="39796"/>
                </a:lnTo>
                <a:lnTo>
                  <a:pt x="68252" y="68249"/>
                </a:lnTo>
                <a:lnTo>
                  <a:pt x="39797" y="102734"/>
                </a:lnTo>
                <a:lnTo>
                  <a:pt x="18312" y="142314"/>
                </a:lnTo>
                <a:lnTo>
                  <a:pt x="4734" y="186050"/>
                </a:lnTo>
                <a:lnTo>
                  <a:pt x="0" y="233006"/>
                </a:lnTo>
                <a:lnTo>
                  <a:pt x="4734" y="279971"/>
                </a:lnTo>
                <a:lnTo>
                  <a:pt x="18312" y="323714"/>
                </a:lnTo>
                <a:lnTo>
                  <a:pt x="39797" y="363298"/>
                </a:lnTo>
                <a:lnTo>
                  <a:pt x="68252" y="397786"/>
                </a:lnTo>
                <a:lnTo>
                  <a:pt x="102741" y="426241"/>
                </a:lnTo>
                <a:lnTo>
                  <a:pt x="142324" y="447726"/>
                </a:lnTo>
                <a:lnTo>
                  <a:pt x="186067" y="461304"/>
                </a:lnTo>
                <a:lnTo>
                  <a:pt x="233032" y="466039"/>
                </a:lnTo>
                <a:lnTo>
                  <a:pt x="2625420" y="466039"/>
                </a:lnTo>
                <a:lnTo>
                  <a:pt x="2672380" y="461304"/>
                </a:lnTo>
                <a:lnTo>
                  <a:pt x="2716120" y="447726"/>
                </a:lnTo>
                <a:lnTo>
                  <a:pt x="2755701" y="426241"/>
                </a:lnTo>
                <a:lnTo>
                  <a:pt x="2790188" y="397786"/>
                </a:lnTo>
                <a:lnTo>
                  <a:pt x="2818642" y="363298"/>
                </a:lnTo>
                <a:lnTo>
                  <a:pt x="2840127" y="323714"/>
                </a:lnTo>
                <a:lnTo>
                  <a:pt x="2853705" y="279971"/>
                </a:lnTo>
                <a:lnTo>
                  <a:pt x="2858439" y="233006"/>
                </a:lnTo>
                <a:lnTo>
                  <a:pt x="2853705" y="186050"/>
                </a:lnTo>
                <a:lnTo>
                  <a:pt x="2840127" y="142314"/>
                </a:lnTo>
                <a:lnTo>
                  <a:pt x="2818642" y="102734"/>
                </a:lnTo>
                <a:lnTo>
                  <a:pt x="2790188" y="68249"/>
                </a:lnTo>
                <a:lnTo>
                  <a:pt x="2755701" y="39796"/>
                </a:lnTo>
                <a:lnTo>
                  <a:pt x="2716120" y="18312"/>
                </a:lnTo>
                <a:lnTo>
                  <a:pt x="2672380" y="4734"/>
                </a:lnTo>
                <a:lnTo>
                  <a:pt x="2625420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82324" y="4902221"/>
            <a:ext cx="2562860" cy="466090"/>
          </a:xfrm>
          <a:custGeom>
            <a:avLst/>
            <a:gdLst/>
            <a:ahLst/>
            <a:cxnLst/>
            <a:rect l="l" t="t" r="r" b="b"/>
            <a:pathLst>
              <a:path w="2562859" h="466089">
                <a:moveTo>
                  <a:pt x="2329268" y="0"/>
                </a:moveTo>
                <a:lnTo>
                  <a:pt x="233006" y="0"/>
                </a:lnTo>
                <a:lnTo>
                  <a:pt x="186050" y="4734"/>
                </a:lnTo>
                <a:lnTo>
                  <a:pt x="142314" y="18312"/>
                </a:lnTo>
                <a:lnTo>
                  <a:pt x="102734" y="39796"/>
                </a:lnTo>
                <a:lnTo>
                  <a:pt x="68249" y="68249"/>
                </a:lnTo>
                <a:lnTo>
                  <a:pt x="39796" y="102734"/>
                </a:lnTo>
                <a:lnTo>
                  <a:pt x="18312" y="142314"/>
                </a:lnTo>
                <a:lnTo>
                  <a:pt x="4734" y="186050"/>
                </a:lnTo>
                <a:lnTo>
                  <a:pt x="0" y="233006"/>
                </a:lnTo>
                <a:lnTo>
                  <a:pt x="4734" y="279971"/>
                </a:lnTo>
                <a:lnTo>
                  <a:pt x="18312" y="323714"/>
                </a:lnTo>
                <a:lnTo>
                  <a:pt x="39796" y="363298"/>
                </a:lnTo>
                <a:lnTo>
                  <a:pt x="68249" y="397786"/>
                </a:lnTo>
                <a:lnTo>
                  <a:pt x="102734" y="426241"/>
                </a:lnTo>
                <a:lnTo>
                  <a:pt x="142314" y="447726"/>
                </a:lnTo>
                <a:lnTo>
                  <a:pt x="186050" y="461304"/>
                </a:lnTo>
                <a:lnTo>
                  <a:pt x="233006" y="466039"/>
                </a:lnTo>
                <a:lnTo>
                  <a:pt x="2329268" y="466039"/>
                </a:lnTo>
                <a:lnTo>
                  <a:pt x="2376229" y="461304"/>
                </a:lnTo>
                <a:lnTo>
                  <a:pt x="2419968" y="447726"/>
                </a:lnTo>
                <a:lnTo>
                  <a:pt x="2459550" y="426241"/>
                </a:lnTo>
                <a:lnTo>
                  <a:pt x="2494037" y="397786"/>
                </a:lnTo>
                <a:lnTo>
                  <a:pt x="2522491" y="363298"/>
                </a:lnTo>
                <a:lnTo>
                  <a:pt x="2543976" y="323714"/>
                </a:lnTo>
                <a:lnTo>
                  <a:pt x="2557554" y="279971"/>
                </a:lnTo>
                <a:lnTo>
                  <a:pt x="2562288" y="233006"/>
                </a:lnTo>
                <a:lnTo>
                  <a:pt x="2557554" y="186050"/>
                </a:lnTo>
                <a:lnTo>
                  <a:pt x="2543976" y="142314"/>
                </a:lnTo>
                <a:lnTo>
                  <a:pt x="2522491" y="102734"/>
                </a:lnTo>
                <a:lnTo>
                  <a:pt x="2494037" y="68249"/>
                </a:lnTo>
                <a:lnTo>
                  <a:pt x="2459550" y="39796"/>
                </a:lnTo>
                <a:lnTo>
                  <a:pt x="2419968" y="18312"/>
                </a:lnTo>
                <a:lnTo>
                  <a:pt x="2376229" y="4734"/>
                </a:lnTo>
                <a:lnTo>
                  <a:pt x="2329268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56512" y="5451384"/>
            <a:ext cx="3460750" cy="466090"/>
          </a:xfrm>
          <a:custGeom>
            <a:avLst/>
            <a:gdLst/>
            <a:ahLst/>
            <a:cxnLst/>
            <a:rect l="l" t="t" r="r" b="b"/>
            <a:pathLst>
              <a:path w="3460750" h="466089">
                <a:moveTo>
                  <a:pt x="3227679" y="0"/>
                </a:moveTo>
                <a:lnTo>
                  <a:pt x="233019" y="0"/>
                </a:lnTo>
                <a:lnTo>
                  <a:pt x="186055" y="4734"/>
                </a:lnTo>
                <a:lnTo>
                  <a:pt x="142314" y="18312"/>
                </a:lnTo>
                <a:lnTo>
                  <a:pt x="102732" y="39796"/>
                </a:lnTo>
                <a:lnTo>
                  <a:pt x="68246" y="68249"/>
                </a:lnTo>
                <a:lnTo>
                  <a:pt x="39793" y="102734"/>
                </a:lnTo>
                <a:lnTo>
                  <a:pt x="18310" y="142314"/>
                </a:lnTo>
                <a:lnTo>
                  <a:pt x="4733" y="186050"/>
                </a:lnTo>
                <a:lnTo>
                  <a:pt x="0" y="233006"/>
                </a:lnTo>
                <a:lnTo>
                  <a:pt x="4733" y="279971"/>
                </a:lnTo>
                <a:lnTo>
                  <a:pt x="18310" y="323714"/>
                </a:lnTo>
                <a:lnTo>
                  <a:pt x="39793" y="363298"/>
                </a:lnTo>
                <a:lnTo>
                  <a:pt x="68246" y="397786"/>
                </a:lnTo>
                <a:lnTo>
                  <a:pt x="102732" y="426241"/>
                </a:lnTo>
                <a:lnTo>
                  <a:pt x="142314" y="447726"/>
                </a:lnTo>
                <a:lnTo>
                  <a:pt x="186055" y="461304"/>
                </a:lnTo>
                <a:lnTo>
                  <a:pt x="233019" y="466039"/>
                </a:lnTo>
                <a:lnTo>
                  <a:pt x="3227679" y="466039"/>
                </a:lnTo>
                <a:lnTo>
                  <a:pt x="3274640" y="461304"/>
                </a:lnTo>
                <a:lnTo>
                  <a:pt x="3318379" y="447726"/>
                </a:lnTo>
                <a:lnTo>
                  <a:pt x="3357961" y="426241"/>
                </a:lnTo>
                <a:lnTo>
                  <a:pt x="3392447" y="397786"/>
                </a:lnTo>
                <a:lnTo>
                  <a:pt x="3420902" y="363298"/>
                </a:lnTo>
                <a:lnTo>
                  <a:pt x="3442386" y="323714"/>
                </a:lnTo>
                <a:lnTo>
                  <a:pt x="3455964" y="279971"/>
                </a:lnTo>
                <a:lnTo>
                  <a:pt x="3460699" y="233006"/>
                </a:lnTo>
                <a:lnTo>
                  <a:pt x="3455964" y="186050"/>
                </a:lnTo>
                <a:lnTo>
                  <a:pt x="3442386" y="142314"/>
                </a:lnTo>
                <a:lnTo>
                  <a:pt x="3420902" y="102734"/>
                </a:lnTo>
                <a:lnTo>
                  <a:pt x="3392447" y="68249"/>
                </a:lnTo>
                <a:lnTo>
                  <a:pt x="3357961" y="39796"/>
                </a:lnTo>
                <a:lnTo>
                  <a:pt x="3318379" y="18312"/>
                </a:lnTo>
                <a:lnTo>
                  <a:pt x="3274640" y="4734"/>
                </a:lnTo>
                <a:lnTo>
                  <a:pt x="3227679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08040" y="5451384"/>
            <a:ext cx="3157855" cy="466090"/>
          </a:xfrm>
          <a:custGeom>
            <a:avLst/>
            <a:gdLst/>
            <a:ahLst/>
            <a:cxnLst/>
            <a:rect l="l" t="t" r="r" b="b"/>
            <a:pathLst>
              <a:path w="3157854" h="466089">
                <a:moveTo>
                  <a:pt x="2924213" y="0"/>
                </a:moveTo>
                <a:lnTo>
                  <a:pt x="233032" y="0"/>
                </a:lnTo>
                <a:lnTo>
                  <a:pt x="186067" y="4734"/>
                </a:lnTo>
                <a:lnTo>
                  <a:pt x="142324" y="18312"/>
                </a:lnTo>
                <a:lnTo>
                  <a:pt x="102741" y="39796"/>
                </a:lnTo>
                <a:lnTo>
                  <a:pt x="68252" y="68249"/>
                </a:lnTo>
                <a:lnTo>
                  <a:pt x="39797" y="102734"/>
                </a:lnTo>
                <a:lnTo>
                  <a:pt x="18312" y="142314"/>
                </a:lnTo>
                <a:lnTo>
                  <a:pt x="4734" y="186050"/>
                </a:lnTo>
                <a:lnTo>
                  <a:pt x="0" y="233006"/>
                </a:lnTo>
                <a:lnTo>
                  <a:pt x="4734" y="279971"/>
                </a:lnTo>
                <a:lnTo>
                  <a:pt x="18312" y="323714"/>
                </a:lnTo>
                <a:lnTo>
                  <a:pt x="39797" y="363298"/>
                </a:lnTo>
                <a:lnTo>
                  <a:pt x="68252" y="397786"/>
                </a:lnTo>
                <a:lnTo>
                  <a:pt x="102741" y="426241"/>
                </a:lnTo>
                <a:lnTo>
                  <a:pt x="142324" y="447726"/>
                </a:lnTo>
                <a:lnTo>
                  <a:pt x="186067" y="461304"/>
                </a:lnTo>
                <a:lnTo>
                  <a:pt x="233032" y="466039"/>
                </a:lnTo>
                <a:lnTo>
                  <a:pt x="2924213" y="466039"/>
                </a:lnTo>
                <a:lnTo>
                  <a:pt x="2971173" y="461304"/>
                </a:lnTo>
                <a:lnTo>
                  <a:pt x="3014913" y="447726"/>
                </a:lnTo>
                <a:lnTo>
                  <a:pt x="3054494" y="426241"/>
                </a:lnTo>
                <a:lnTo>
                  <a:pt x="3088981" y="397786"/>
                </a:lnTo>
                <a:lnTo>
                  <a:pt x="3117435" y="363298"/>
                </a:lnTo>
                <a:lnTo>
                  <a:pt x="3138920" y="323714"/>
                </a:lnTo>
                <a:lnTo>
                  <a:pt x="3152498" y="279971"/>
                </a:lnTo>
                <a:lnTo>
                  <a:pt x="3157232" y="233006"/>
                </a:lnTo>
                <a:lnTo>
                  <a:pt x="3152498" y="186050"/>
                </a:lnTo>
                <a:lnTo>
                  <a:pt x="3138920" y="142314"/>
                </a:lnTo>
                <a:lnTo>
                  <a:pt x="3117435" y="102734"/>
                </a:lnTo>
                <a:lnTo>
                  <a:pt x="3088981" y="68249"/>
                </a:lnTo>
                <a:lnTo>
                  <a:pt x="3054494" y="39796"/>
                </a:lnTo>
                <a:lnTo>
                  <a:pt x="3014913" y="18312"/>
                </a:lnTo>
                <a:lnTo>
                  <a:pt x="2971173" y="4734"/>
                </a:lnTo>
                <a:lnTo>
                  <a:pt x="2924213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09911" y="4114088"/>
            <a:ext cx="8156575" cy="1738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9554">
              <a:lnSpc>
                <a:spcPct val="100000"/>
              </a:lnSpc>
              <a:spcBef>
                <a:spcPts val="100"/>
              </a:spcBef>
            </a:pPr>
            <a:r>
              <a:rPr sz="3500" b="1" spc="-35" dirty="0">
                <a:solidFill>
                  <a:srgbClr val="4B21B1"/>
                </a:solidFill>
                <a:latin typeface="Arial"/>
                <a:cs typeface="Arial"/>
              </a:rPr>
              <a:t>«МИР</a:t>
            </a:r>
            <a:r>
              <a:rPr sz="3500" b="1" spc="-80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3500" b="1" spc="-125" dirty="0">
                <a:solidFill>
                  <a:srgbClr val="4B21B1"/>
                </a:solidFill>
                <a:latin typeface="Arial"/>
                <a:cs typeface="Arial"/>
              </a:rPr>
              <a:t>ДЕТСТВА</a:t>
            </a:r>
            <a:r>
              <a:rPr sz="3500" b="1" spc="-80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3500" b="1" spc="-280" dirty="0">
                <a:solidFill>
                  <a:srgbClr val="4B21B1"/>
                </a:solidFill>
                <a:latin typeface="Arial"/>
                <a:cs typeface="Arial"/>
              </a:rPr>
              <a:t>=</a:t>
            </a:r>
            <a:r>
              <a:rPr sz="3500" b="1" spc="-80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3500" b="1" spc="-15" dirty="0">
                <a:solidFill>
                  <a:srgbClr val="4B21B1"/>
                </a:solidFill>
                <a:latin typeface="Arial"/>
                <a:cs typeface="Arial"/>
              </a:rPr>
              <a:t>МИР</a:t>
            </a:r>
            <a:r>
              <a:rPr sz="3500" b="1" spc="-80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3500" b="1" spc="-65" dirty="0">
                <a:solidFill>
                  <a:srgbClr val="4B21B1"/>
                </a:solidFill>
                <a:latin typeface="Arial"/>
                <a:cs typeface="Arial"/>
              </a:rPr>
              <a:t>БУДУЩЕГО»</a:t>
            </a:r>
            <a:endParaRPr sz="3500">
              <a:latin typeface="Arial"/>
              <a:cs typeface="Arial"/>
            </a:endParaRPr>
          </a:p>
          <a:p>
            <a:pPr marL="837565" marR="5080" indent="-825500">
              <a:lnSpc>
                <a:spcPct val="171600"/>
              </a:lnSpc>
              <a:spcBef>
                <a:spcPts val="640"/>
              </a:spcBef>
              <a:tabLst>
                <a:tab pos="2995295" algn="l"/>
                <a:tab pos="4389120" algn="l"/>
                <a:tab pos="5963285" algn="l"/>
              </a:tabLst>
            </a:pPr>
            <a:r>
              <a:rPr sz="2100" b="1" spc="-135" dirty="0">
                <a:solidFill>
                  <a:srgbClr val="FFFFFF"/>
                </a:solidFill>
                <a:latin typeface="Arial"/>
                <a:cs typeface="Arial"/>
              </a:rPr>
              <a:t>СЧАСТЬЕ</a:t>
            </a:r>
            <a:r>
              <a:rPr sz="21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95" dirty="0">
                <a:solidFill>
                  <a:srgbClr val="FFFFFF"/>
                </a:solidFill>
                <a:latin typeface="Arial"/>
                <a:cs typeface="Arial"/>
              </a:rPr>
              <a:t>ДЕТСТВА</a:t>
            </a:r>
            <a:r>
              <a:rPr sz="21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100" b="1" spc="-90" dirty="0">
                <a:solidFill>
                  <a:srgbClr val="FFFFFF"/>
                </a:solidFill>
                <a:latin typeface="Arial"/>
                <a:cs typeface="Arial"/>
              </a:rPr>
              <a:t>РАДОСТЬ</a:t>
            </a:r>
            <a:r>
              <a:rPr sz="21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95" dirty="0">
                <a:solidFill>
                  <a:srgbClr val="FFFFFF"/>
                </a:solidFill>
                <a:latin typeface="Arial"/>
                <a:cs typeface="Arial"/>
              </a:rPr>
              <a:t>ДЕТСТВА</a:t>
            </a:r>
            <a:r>
              <a:rPr sz="21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100" b="1" spc="-145" dirty="0">
                <a:solidFill>
                  <a:srgbClr val="FFFFFF"/>
                </a:solidFill>
                <a:latin typeface="Arial"/>
                <a:cs typeface="Arial"/>
              </a:rPr>
              <a:t>МЕЧТЫ</a:t>
            </a:r>
            <a:r>
              <a:rPr sz="21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80" dirty="0">
                <a:solidFill>
                  <a:srgbClr val="FFFFFF"/>
                </a:solidFill>
                <a:latin typeface="Arial"/>
                <a:cs typeface="Arial"/>
              </a:rPr>
              <a:t>ДЕТСТВА  СТРЕМЛЕНИЯ</a:t>
            </a:r>
            <a:r>
              <a:rPr sz="2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95" dirty="0">
                <a:solidFill>
                  <a:srgbClr val="FFFFFF"/>
                </a:solidFill>
                <a:latin typeface="Arial"/>
                <a:cs typeface="Arial"/>
              </a:rPr>
              <a:t>ДЕТСТВА	</a:t>
            </a:r>
            <a:r>
              <a:rPr sz="2100" b="1" spc="-45" dirty="0">
                <a:solidFill>
                  <a:srgbClr val="FFFFFF"/>
                </a:solidFill>
                <a:latin typeface="Arial"/>
                <a:cs typeface="Arial"/>
              </a:rPr>
              <a:t>ПОСЛАНИЕ</a:t>
            </a:r>
            <a:r>
              <a:rPr sz="21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95" dirty="0">
                <a:solidFill>
                  <a:srgbClr val="FFFFFF"/>
                </a:solidFill>
                <a:latin typeface="Arial"/>
                <a:cs typeface="Arial"/>
              </a:rPr>
              <a:t>ДЕТСТВА</a:t>
            </a:r>
            <a:endParaRPr sz="21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04880" y="2990675"/>
            <a:ext cx="2937510" cy="396875"/>
          </a:xfrm>
          <a:custGeom>
            <a:avLst/>
            <a:gdLst/>
            <a:ahLst/>
            <a:cxnLst/>
            <a:rect l="l" t="t" r="r" b="b"/>
            <a:pathLst>
              <a:path w="2937509" h="396875">
                <a:moveTo>
                  <a:pt x="2738856" y="0"/>
                </a:moveTo>
                <a:lnTo>
                  <a:pt x="198158" y="0"/>
                </a:lnTo>
                <a:lnTo>
                  <a:pt x="152723" y="5233"/>
                </a:lnTo>
                <a:lnTo>
                  <a:pt x="111014" y="20141"/>
                </a:lnTo>
                <a:lnTo>
                  <a:pt x="74221" y="43534"/>
                </a:lnTo>
                <a:lnTo>
                  <a:pt x="43534" y="74221"/>
                </a:lnTo>
                <a:lnTo>
                  <a:pt x="20141" y="111014"/>
                </a:lnTo>
                <a:lnTo>
                  <a:pt x="5233" y="152723"/>
                </a:lnTo>
                <a:lnTo>
                  <a:pt x="0" y="198170"/>
                </a:lnTo>
                <a:lnTo>
                  <a:pt x="5233" y="243605"/>
                </a:lnTo>
                <a:lnTo>
                  <a:pt x="20141" y="285314"/>
                </a:lnTo>
                <a:lnTo>
                  <a:pt x="43534" y="322106"/>
                </a:lnTo>
                <a:lnTo>
                  <a:pt x="74221" y="352794"/>
                </a:lnTo>
                <a:lnTo>
                  <a:pt x="111014" y="376187"/>
                </a:lnTo>
                <a:lnTo>
                  <a:pt x="152723" y="391095"/>
                </a:lnTo>
                <a:lnTo>
                  <a:pt x="198158" y="396328"/>
                </a:lnTo>
                <a:lnTo>
                  <a:pt x="2738856" y="396328"/>
                </a:lnTo>
                <a:lnTo>
                  <a:pt x="2784291" y="391095"/>
                </a:lnTo>
                <a:lnTo>
                  <a:pt x="2826002" y="376187"/>
                </a:lnTo>
                <a:lnTo>
                  <a:pt x="2862797" y="352794"/>
                </a:lnTo>
                <a:lnTo>
                  <a:pt x="2893488" y="322106"/>
                </a:lnTo>
                <a:lnTo>
                  <a:pt x="2916883" y="285314"/>
                </a:lnTo>
                <a:lnTo>
                  <a:pt x="2931793" y="243605"/>
                </a:lnTo>
                <a:lnTo>
                  <a:pt x="2937027" y="198158"/>
                </a:lnTo>
                <a:lnTo>
                  <a:pt x="2931793" y="152723"/>
                </a:lnTo>
                <a:lnTo>
                  <a:pt x="2916883" y="111014"/>
                </a:lnTo>
                <a:lnTo>
                  <a:pt x="2893488" y="74221"/>
                </a:lnTo>
                <a:lnTo>
                  <a:pt x="2862797" y="43534"/>
                </a:lnTo>
                <a:lnTo>
                  <a:pt x="2826002" y="20141"/>
                </a:lnTo>
                <a:lnTo>
                  <a:pt x="2784291" y="5233"/>
                </a:lnTo>
                <a:lnTo>
                  <a:pt x="2738856" y="0"/>
                </a:lnTo>
                <a:close/>
              </a:path>
            </a:pathLst>
          </a:custGeom>
          <a:solidFill>
            <a:srgbClr val="E335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896417" y="1893921"/>
            <a:ext cx="6960870" cy="1480185"/>
          </a:xfrm>
          <a:prstGeom prst="rect">
            <a:avLst/>
          </a:prstGeom>
        </p:spPr>
        <p:txBody>
          <a:bodyPr vert="horz" wrap="square" lIns="0" tIns="1746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75"/>
              </a:spcBef>
            </a:pPr>
            <a:r>
              <a:rPr sz="5350" b="0" spc="45" dirty="0">
                <a:latin typeface="Palatino Linotype"/>
                <a:cs typeface="Palatino Linotype"/>
              </a:rPr>
              <a:t>I</a:t>
            </a:r>
            <a:r>
              <a:rPr sz="5350" b="0" dirty="0">
                <a:latin typeface="Palatino Linotype"/>
                <a:cs typeface="Palatino Linotype"/>
              </a:rPr>
              <a:t> </a:t>
            </a:r>
            <a:r>
              <a:rPr sz="5350" spc="-150" dirty="0"/>
              <a:t>СЪЕЗД</a:t>
            </a:r>
            <a:r>
              <a:rPr sz="5350" spc="-145" dirty="0"/>
              <a:t> </a:t>
            </a:r>
            <a:r>
              <a:rPr sz="5350" dirty="0"/>
              <a:t>ДВИЖЕНИЯ</a:t>
            </a:r>
            <a:endParaRPr sz="5350">
              <a:latin typeface="Palatino Linotype"/>
              <a:cs typeface="Palatino Linotype"/>
            </a:endParaRPr>
          </a:p>
          <a:p>
            <a:pPr marR="83185" algn="ctr">
              <a:lnSpc>
                <a:spcPct val="100000"/>
              </a:lnSpc>
              <a:spcBef>
                <a:spcPts val="630"/>
              </a:spcBef>
            </a:pPr>
            <a:r>
              <a:rPr sz="2600" spc="-200" dirty="0">
                <a:solidFill>
                  <a:srgbClr val="FFFFFF"/>
                </a:solidFill>
              </a:rPr>
              <a:t>17</a:t>
            </a:r>
            <a:r>
              <a:rPr sz="2600" spc="-55" dirty="0">
                <a:solidFill>
                  <a:srgbClr val="FFFFFF"/>
                </a:solidFill>
              </a:rPr>
              <a:t> </a:t>
            </a:r>
            <a:r>
              <a:rPr sz="2600" spc="100" dirty="0">
                <a:solidFill>
                  <a:srgbClr val="FFFFFF"/>
                </a:solidFill>
              </a:rPr>
              <a:t>–</a:t>
            </a:r>
            <a:r>
              <a:rPr sz="2600" spc="-55" dirty="0">
                <a:solidFill>
                  <a:srgbClr val="FFFFFF"/>
                </a:solidFill>
              </a:rPr>
              <a:t> </a:t>
            </a:r>
            <a:r>
              <a:rPr sz="2600" spc="-130" dirty="0">
                <a:solidFill>
                  <a:srgbClr val="FFFFFF"/>
                </a:solidFill>
              </a:rPr>
              <a:t>21</a:t>
            </a:r>
            <a:r>
              <a:rPr sz="2600" spc="-55" dirty="0">
                <a:solidFill>
                  <a:srgbClr val="FFFFFF"/>
                </a:solidFill>
              </a:rPr>
              <a:t> </a:t>
            </a:r>
            <a:r>
              <a:rPr sz="2600" spc="-35" dirty="0">
                <a:solidFill>
                  <a:srgbClr val="FFFFFF"/>
                </a:solidFill>
              </a:rPr>
              <a:t>декабря</a:t>
            </a:r>
            <a:endParaRPr sz="2600"/>
          </a:p>
        </p:txBody>
      </p:sp>
      <p:grpSp>
        <p:nvGrpSpPr>
          <p:cNvPr id="10" name="object 10"/>
          <p:cNvGrpSpPr/>
          <p:nvPr/>
        </p:nvGrpSpPr>
        <p:grpSpPr>
          <a:xfrm>
            <a:off x="0" y="0"/>
            <a:ext cx="10692130" cy="1630680"/>
            <a:chOff x="0" y="0"/>
            <a:chExt cx="10692130" cy="1630680"/>
          </a:xfrm>
        </p:grpSpPr>
        <p:sp>
          <p:nvSpPr>
            <p:cNvPr id="11" name="object 11"/>
            <p:cNvSpPr/>
            <p:nvPr/>
          </p:nvSpPr>
          <p:spPr>
            <a:xfrm>
              <a:off x="0" y="0"/>
              <a:ext cx="10692130" cy="962660"/>
            </a:xfrm>
            <a:custGeom>
              <a:avLst/>
              <a:gdLst/>
              <a:ahLst/>
              <a:cxnLst/>
              <a:rect l="l" t="t" r="r" b="b"/>
              <a:pathLst>
                <a:path w="10692130" h="962660">
                  <a:moveTo>
                    <a:pt x="0" y="0"/>
                  </a:moveTo>
                  <a:lnTo>
                    <a:pt x="10692003" y="0"/>
                  </a:lnTo>
                  <a:lnTo>
                    <a:pt x="10692003" y="962393"/>
                  </a:lnTo>
                  <a:lnTo>
                    <a:pt x="0" y="962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40303" y="22377"/>
              <a:ext cx="4151698" cy="1607823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0" y="4082304"/>
            <a:ext cx="2262505" cy="3477895"/>
            <a:chOff x="0" y="4082304"/>
            <a:chExt cx="2262505" cy="3477895"/>
          </a:xfrm>
        </p:grpSpPr>
        <p:sp>
          <p:nvSpPr>
            <p:cNvPr id="14" name="object 14"/>
            <p:cNvSpPr/>
            <p:nvPr/>
          </p:nvSpPr>
          <p:spPr>
            <a:xfrm>
              <a:off x="0" y="4082304"/>
              <a:ext cx="1056640" cy="3477895"/>
            </a:xfrm>
            <a:custGeom>
              <a:avLst/>
              <a:gdLst/>
              <a:ahLst/>
              <a:cxnLst/>
              <a:rect l="l" t="t" r="r" b="b"/>
              <a:pathLst>
                <a:path w="1056640" h="3477895">
                  <a:moveTo>
                    <a:pt x="0" y="0"/>
                  </a:moveTo>
                  <a:lnTo>
                    <a:pt x="0" y="3477701"/>
                  </a:lnTo>
                  <a:lnTo>
                    <a:pt x="873011" y="3477701"/>
                  </a:lnTo>
                  <a:lnTo>
                    <a:pt x="897559" y="3443002"/>
                  </a:lnTo>
                  <a:lnTo>
                    <a:pt x="922399" y="3403555"/>
                  </a:lnTo>
                  <a:lnTo>
                    <a:pt x="945457" y="3362342"/>
                  </a:lnTo>
                  <a:lnTo>
                    <a:pt x="966633" y="3319560"/>
                  </a:lnTo>
                  <a:lnTo>
                    <a:pt x="985826" y="3275406"/>
                  </a:lnTo>
                  <a:lnTo>
                    <a:pt x="1002936" y="3230075"/>
                  </a:lnTo>
                  <a:lnTo>
                    <a:pt x="1017860" y="3183764"/>
                  </a:lnTo>
                  <a:lnTo>
                    <a:pt x="1030498" y="3136670"/>
                  </a:lnTo>
                  <a:lnTo>
                    <a:pt x="1040750" y="3088990"/>
                  </a:lnTo>
                  <a:lnTo>
                    <a:pt x="1048513" y="3040919"/>
                  </a:lnTo>
                  <a:lnTo>
                    <a:pt x="1053687" y="2992655"/>
                  </a:lnTo>
                  <a:lnTo>
                    <a:pt x="1056172" y="2944394"/>
                  </a:lnTo>
                  <a:lnTo>
                    <a:pt x="1055865" y="2896333"/>
                  </a:lnTo>
                  <a:lnTo>
                    <a:pt x="1052666" y="2848668"/>
                  </a:lnTo>
                  <a:lnTo>
                    <a:pt x="1046474" y="2801595"/>
                  </a:lnTo>
                  <a:lnTo>
                    <a:pt x="1037189" y="2755312"/>
                  </a:lnTo>
                  <a:lnTo>
                    <a:pt x="1024708" y="2710015"/>
                  </a:lnTo>
                  <a:lnTo>
                    <a:pt x="321306" y="479920"/>
                  </a:lnTo>
                  <a:lnTo>
                    <a:pt x="303958" y="428799"/>
                  </a:lnTo>
                  <a:lnTo>
                    <a:pt x="284804" y="379630"/>
                  </a:lnTo>
                  <a:lnTo>
                    <a:pt x="263891" y="332448"/>
                  </a:lnTo>
                  <a:lnTo>
                    <a:pt x="241268" y="287289"/>
                  </a:lnTo>
                  <a:lnTo>
                    <a:pt x="216985" y="244191"/>
                  </a:lnTo>
                  <a:lnTo>
                    <a:pt x="191088" y="203188"/>
                  </a:lnTo>
                  <a:lnTo>
                    <a:pt x="163628" y="164319"/>
                  </a:lnTo>
                  <a:lnTo>
                    <a:pt x="134652" y="127618"/>
                  </a:lnTo>
                  <a:lnTo>
                    <a:pt x="104210" y="93122"/>
                  </a:lnTo>
                  <a:lnTo>
                    <a:pt x="72349" y="60867"/>
                  </a:lnTo>
                  <a:lnTo>
                    <a:pt x="39118" y="30890"/>
                  </a:lnTo>
                  <a:lnTo>
                    <a:pt x="4567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35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6022265"/>
              <a:ext cx="2262505" cy="1537970"/>
            </a:xfrm>
            <a:custGeom>
              <a:avLst/>
              <a:gdLst/>
              <a:ahLst/>
              <a:cxnLst/>
              <a:rect l="l" t="t" r="r" b="b"/>
              <a:pathLst>
                <a:path w="2262505" h="1537970">
                  <a:moveTo>
                    <a:pt x="0" y="0"/>
                  </a:moveTo>
                  <a:lnTo>
                    <a:pt x="0" y="1537739"/>
                  </a:lnTo>
                  <a:lnTo>
                    <a:pt x="2262358" y="1537739"/>
                  </a:lnTo>
                  <a:lnTo>
                    <a:pt x="2255687" y="1473156"/>
                  </a:lnTo>
                  <a:lnTo>
                    <a:pt x="2248510" y="1430262"/>
                  </a:lnTo>
                  <a:lnTo>
                    <a:pt x="2239313" y="1387114"/>
                  </a:lnTo>
                  <a:lnTo>
                    <a:pt x="2228145" y="1343813"/>
                  </a:lnTo>
                  <a:lnTo>
                    <a:pt x="2215056" y="1300461"/>
                  </a:lnTo>
                  <a:lnTo>
                    <a:pt x="2200095" y="1257158"/>
                  </a:lnTo>
                  <a:lnTo>
                    <a:pt x="2183312" y="1214008"/>
                  </a:lnTo>
                  <a:lnTo>
                    <a:pt x="2164757" y="1171111"/>
                  </a:lnTo>
                  <a:lnTo>
                    <a:pt x="2144479" y="1128568"/>
                  </a:lnTo>
                  <a:lnTo>
                    <a:pt x="2122528" y="1086482"/>
                  </a:lnTo>
                  <a:lnTo>
                    <a:pt x="2098954" y="1044954"/>
                  </a:lnTo>
                  <a:lnTo>
                    <a:pt x="2073806" y="1004085"/>
                  </a:lnTo>
                  <a:lnTo>
                    <a:pt x="2047134" y="963977"/>
                  </a:lnTo>
                  <a:lnTo>
                    <a:pt x="2018987" y="924731"/>
                  </a:lnTo>
                  <a:lnTo>
                    <a:pt x="1989416" y="886449"/>
                  </a:lnTo>
                  <a:lnTo>
                    <a:pt x="1958470" y="849233"/>
                  </a:lnTo>
                  <a:lnTo>
                    <a:pt x="1926198" y="813183"/>
                  </a:lnTo>
                  <a:lnTo>
                    <a:pt x="1892651" y="778402"/>
                  </a:lnTo>
                  <a:lnTo>
                    <a:pt x="1857877" y="744992"/>
                  </a:lnTo>
                  <a:lnTo>
                    <a:pt x="1821927" y="713053"/>
                  </a:lnTo>
                  <a:lnTo>
                    <a:pt x="1784850" y="682686"/>
                  </a:lnTo>
                  <a:lnTo>
                    <a:pt x="1746695" y="653995"/>
                  </a:lnTo>
                  <a:lnTo>
                    <a:pt x="1707514" y="627080"/>
                  </a:lnTo>
                  <a:lnTo>
                    <a:pt x="1667354" y="602042"/>
                  </a:lnTo>
                  <a:lnTo>
                    <a:pt x="1626266" y="578984"/>
                  </a:lnTo>
                  <a:lnTo>
                    <a:pt x="1584299" y="558006"/>
                  </a:lnTo>
                  <a:lnTo>
                    <a:pt x="1541504" y="539211"/>
                  </a:lnTo>
                  <a:lnTo>
                    <a:pt x="1497929" y="522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16" name="Прямая соединительная линия 15"/>
          <p:cNvCxnSpPr/>
          <p:nvPr/>
        </p:nvCxnSpPr>
        <p:spPr>
          <a:xfrm>
            <a:off x="1687494" y="634178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679710" y="57780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04410"/>
            <a:ext cx="3919220" cy="3556000"/>
          </a:xfrm>
          <a:custGeom>
            <a:avLst/>
            <a:gdLst/>
            <a:ahLst/>
            <a:cxnLst/>
            <a:rect l="l" t="t" r="r" b="b"/>
            <a:pathLst>
              <a:path w="3919220" h="3556000">
                <a:moveTo>
                  <a:pt x="633406" y="0"/>
                </a:moveTo>
                <a:lnTo>
                  <a:pt x="586548" y="337"/>
                </a:lnTo>
                <a:lnTo>
                  <a:pt x="540258" y="2783"/>
                </a:lnTo>
                <a:lnTo>
                  <a:pt x="494573" y="7323"/>
                </a:lnTo>
                <a:lnTo>
                  <a:pt x="449531" y="13942"/>
                </a:lnTo>
                <a:lnTo>
                  <a:pt x="405171" y="22628"/>
                </a:lnTo>
                <a:lnTo>
                  <a:pt x="361529" y="33367"/>
                </a:lnTo>
                <a:lnTo>
                  <a:pt x="318644" y="46144"/>
                </a:lnTo>
                <a:lnTo>
                  <a:pt x="276554" y="60946"/>
                </a:lnTo>
                <a:lnTo>
                  <a:pt x="235296" y="77759"/>
                </a:lnTo>
                <a:lnTo>
                  <a:pt x="194908" y="96569"/>
                </a:lnTo>
                <a:lnTo>
                  <a:pt x="155428" y="117363"/>
                </a:lnTo>
                <a:lnTo>
                  <a:pt x="116894" y="140126"/>
                </a:lnTo>
                <a:lnTo>
                  <a:pt x="79344" y="164846"/>
                </a:lnTo>
                <a:lnTo>
                  <a:pt x="42815" y="191507"/>
                </a:lnTo>
                <a:lnTo>
                  <a:pt x="7346" y="220097"/>
                </a:lnTo>
                <a:lnTo>
                  <a:pt x="0" y="226616"/>
                </a:lnTo>
                <a:lnTo>
                  <a:pt x="0" y="3555594"/>
                </a:lnTo>
                <a:lnTo>
                  <a:pt x="2794973" y="3555594"/>
                </a:lnTo>
                <a:lnTo>
                  <a:pt x="3918775" y="2089245"/>
                </a:lnTo>
                <a:lnTo>
                  <a:pt x="3918775" y="1171440"/>
                </a:lnTo>
                <a:lnTo>
                  <a:pt x="3906867" y="1152180"/>
                </a:lnTo>
                <a:lnTo>
                  <a:pt x="3881569" y="1115815"/>
                </a:lnTo>
                <a:lnTo>
                  <a:pt x="3854499" y="1081234"/>
                </a:lnTo>
                <a:lnTo>
                  <a:pt x="3825703" y="1048600"/>
                </a:lnTo>
                <a:lnTo>
                  <a:pt x="3795221" y="1018074"/>
                </a:lnTo>
                <a:lnTo>
                  <a:pt x="3763097" y="989819"/>
                </a:lnTo>
                <a:lnTo>
                  <a:pt x="3729372" y="963996"/>
                </a:lnTo>
                <a:lnTo>
                  <a:pt x="3694091" y="940768"/>
                </a:lnTo>
                <a:lnTo>
                  <a:pt x="3657295" y="920296"/>
                </a:lnTo>
                <a:lnTo>
                  <a:pt x="3619027" y="902744"/>
                </a:lnTo>
                <a:lnTo>
                  <a:pt x="3579330" y="888273"/>
                </a:lnTo>
                <a:lnTo>
                  <a:pt x="974128" y="57807"/>
                </a:lnTo>
                <a:lnTo>
                  <a:pt x="924356" y="43005"/>
                </a:lnTo>
                <a:lnTo>
                  <a:pt x="874886" y="30407"/>
                </a:lnTo>
                <a:lnTo>
                  <a:pt x="825758" y="20000"/>
                </a:lnTo>
                <a:lnTo>
                  <a:pt x="777007" y="11769"/>
                </a:lnTo>
                <a:lnTo>
                  <a:pt x="728674" y="5702"/>
                </a:lnTo>
                <a:lnTo>
                  <a:pt x="680794" y="1783"/>
                </a:lnTo>
                <a:lnTo>
                  <a:pt x="633406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4" name="object 4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31" y="13"/>
              <a:ext cx="4122771" cy="158617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39947" y="1133331"/>
            <a:ext cx="5918835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b="0" spc="10" dirty="0">
                <a:latin typeface="Georgia"/>
                <a:cs typeface="Georgia"/>
              </a:rPr>
              <a:t>I</a:t>
            </a:r>
            <a:r>
              <a:rPr sz="4500" b="0" spc="45" dirty="0">
                <a:latin typeface="Georgia"/>
                <a:cs typeface="Georgia"/>
              </a:rPr>
              <a:t> </a:t>
            </a:r>
            <a:r>
              <a:rPr sz="4500" spc="-110" dirty="0"/>
              <a:t>СЪЕЗД</a:t>
            </a:r>
            <a:r>
              <a:rPr sz="4500" spc="-120" dirty="0"/>
              <a:t> </a:t>
            </a:r>
            <a:r>
              <a:rPr sz="4500" spc="20" dirty="0"/>
              <a:t>ДВИЖЕНИЯ</a:t>
            </a:r>
            <a:endParaRPr sz="4500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28249" y="2373273"/>
            <a:ext cx="8794115" cy="1252855"/>
          </a:xfrm>
          <a:custGeom>
            <a:avLst/>
            <a:gdLst/>
            <a:ahLst/>
            <a:cxnLst/>
            <a:rect l="l" t="t" r="r" b="b"/>
            <a:pathLst>
              <a:path w="8794115" h="1252854">
                <a:moveTo>
                  <a:pt x="8479523" y="0"/>
                </a:moveTo>
                <a:lnTo>
                  <a:pt x="313994" y="0"/>
                </a:lnTo>
                <a:lnTo>
                  <a:pt x="267596" y="3404"/>
                </a:lnTo>
                <a:lnTo>
                  <a:pt x="223312" y="13293"/>
                </a:lnTo>
                <a:lnTo>
                  <a:pt x="181626" y="29182"/>
                </a:lnTo>
                <a:lnTo>
                  <a:pt x="143025" y="50584"/>
                </a:lnTo>
                <a:lnTo>
                  <a:pt x="107994" y="77015"/>
                </a:lnTo>
                <a:lnTo>
                  <a:pt x="77020" y="107987"/>
                </a:lnTo>
                <a:lnTo>
                  <a:pt x="50588" y="143016"/>
                </a:lnTo>
                <a:lnTo>
                  <a:pt x="29184" y="181615"/>
                </a:lnTo>
                <a:lnTo>
                  <a:pt x="13294" y="223300"/>
                </a:lnTo>
                <a:lnTo>
                  <a:pt x="3404" y="267584"/>
                </a:lnTo>
                <a:lnTo>
                  <a:pt x="0" y="313982"/>
                </a:lnTo>
                <a:lnTo>
                  <a:pt x="0" y="938326"/>
                </a:lnTo>
                <a:lnTo>
                  <a:pt x="3404" y="984727"/>
                </a:lnTo>
                <a:lnTo>
                  <a:pt x="13294" y="1029014"/>
                </a:lnTo>
                <a:lnTo>
                  <a:pt x="29184" y="1070700"/>
                </a:lnTo>
                <a:lnTo>
                  <a:pt x="50588" y="1109302"/>
                </a:lnTo>
                <a:lnTo>
                  <a:pt x="77020" y="1144332"/>
                </a:lnTo>
                <a:lnTo>
                  <a:pt x="107994" y="1175305"/>
                </a:lnTo>
                <a:lnTo>
                  <a:pt x="143025" y="1201736"/>
                </a:lnTo>
                <a:lnTo>
                  <a:pt x="181626" y="1223138"/>
                </a:lnTo>
                <a:lnTo>
                  <a:pt x="223312" y="1239027"/>
                </a:lnTo>
                <a:lnTo>
                  <a:pt x="267596" y="1248917"/>
                </a:lnTo>
                <a:lnTo>
                  <a:pt x="313994" y="1252321"/>
                </a:lnTo>
                <a:lnTo>
                  <a:pt x="8479523" y="1252321"/>
                </a:lnTo>
                <a:lnTo>
                  <a:pt x="8525921" y="1248917"/>
                </a:lnTo>
                <a:lnTo>
                  <a:pt x="8570205" y="1239027"/>
                </a:lnTo>
                <a:lnTo>
                  <a:pt x="8611891" y="1223138"/>
                </a:lnTo>
                <a:lnTo>
                  <a:pt x="8650492" y="1201736"/>
                </a:lnTo>
                <a:lnTo>
                  <a:pt x="8685523" y="1175305"/>
                </a:lnTo>
                <a:lnTo>
                  <a:pt x="8716497" y="1144332"/>
                </a:lnTo>
                <a:lnTo>
                  <a:pt x="8742929" y="1109302"/>
                </a:lnTo>
                <a:lnTo>
                  <a:pt x="8764333" y="1070700"/>
                </a:lnTo>
                <a:lnTo>
                  <a:pt x="8780223" y="1029014"/>
                </a:lnTo>
                <a:lnTo>
                  <a:pt x="8790113" y="984727"/>
                </a:lnTo>
                <a:lnTo>
                  <a:pt x="8793518" y="938326"/>
                </a:lnTo>
                <a:lnTo>
                  <a:pt x="8793518" y="313982"/>
                </a:lnTo>
                <a:lnTo>
                  <a:pt x="8790113" y="267584"/>
                </a:lnTo>
                <a:lnTo>
                  <a:pt x="8780223" y="223300"/>
                </a:lnTo>
                <a:lnTo>
                  <a:pt x="8764333" y="181615"/>
                </a:lnTo>
                <a:lnTo>
                  <a:pt x="8742929" y="143016"/>
                </a:lnTo>
                <a:lnTo>
                  <a:pt x="8716497" y="107987"/>
                </a:lnTo>
                <a:lnTo>
                  <a:pt x="8685523" y="77015"/>
                </a:lnTo>
                <a:lnTo>
                  <a:pt x="8650492" y="50584"/>
                </a:lnTo>
                <a:lnTo>
                  <a:pt x="8611891" y="29182"/>
                </a:lnTo>
                <a:lnTo>
                  <a:pt x="8570205" y="13293"/>
                </a:lnTo>
                <a:lnTo>
                  <a:pt x="8525921" y="3404"/>
                </a:lnTo>
                <a:lnTo>
                  <a:pt x="8479523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8254" y="3736341"/>
            <a:ext cx="8794115" cy="1268730"/>
          </a:xfrm>
          <a:custGeom>
            <a:avLst/>
            <a:gdLst/>
            <a:ahLst/>
            <a:cxnLst/>
            <a:rect l="l" t="t" r="r" b="b"/>
            <a:pathLst>
              <a:path w="8794115" h="1268729">
                <a:moveTo>
                  <a:pt x="8462391" y="0"/>
                </a:moveTo>
                <a:lnTo>
                  <a:pt x="331114" y="0"/>
                </a:lnTo>
                <a:lnTo>
                  <a:pt x="282185" y="3590"/>
                </a:lnTo>
                <a:lnTo>
                  <a:pt x="235484" y="14019"/>
                </a:lnTo>
                <a:lnTo>
                  <a:pt x="191525" y="30775"/>
                </a:lnTo>
                <a:lnTo>
                  <a:pt x="150820" y="53345"/>
                </a:lnTo>
                <a:lnTo>
                  <a:pt x="113879" y="81218"/>
                </a:lnTo>
                <a:lnTo>
                  <a:pt x="81217" y="113881"/>
                </a:lnTo>
                <a:lnTo>
                  <a:pt x="53345" y="150823"/>
                </a:lnTo>
                <a:lnTo>
                  <a:pt x="30774" y="191530"/>
                </a:lnTo>
                <a:lnTo>
                  <a:pt x="14019" y="235491"/>
                </a:lnTo>
                <a:lnTo>
                  <a:pt x="3590" y="282194"/>
                </a:lnTo>
                <a:lnTo>
                  <a:pt x="0" y="331127"/>
                </a:lnTo>
                <a:lnTo>
                  <a:pt x="0" y="937513"/>
                </a:lnTo>
                <a:lnTo>
                  <a:pt x="3590" y="986443"/>
                </a:lnTo>
                <a:lnTo>
                  <a:pt x="14019" y="1033143"/>
                </a:lnTo>
                <a:lnTo>
                  <a:pt x="30774" y="1077102"/>
                </a:lnTo>
                <a:lnTo>
                  <a:pt x="53345" y="1117808"/>
                </a:lnTo>
                <a:lnTo>
                  <a:pt x="81217" y="1154748"/>
                </a:lnTo>
                <a:lnTo>
                  <a:pt x="113879" y="1187410"/>
                </a:lnTo>
                <a:lnTo>
                  <a:pt x="150820" y="1215283"/>
                </a:lnTo>
                <a:lnTo>
                  <a:pt x="191525" y="1237853"/>
                </a:lnTo>
                <a:lnTo>
                  <a:pt x="235484" y="1254609"/>
                </a:lnTo>
                <a:lnTo>
                  <a:pt x="282185" y="1265038"/>
                </a:lnTo>
                <a:lnTo>
                  <a:pt x="331114" y="1268628"/>
                </a:lnTo>
                <a:lnTo>
                  <a:pt x="8462391" y="1268628"/>
                </a:lnTo>
                <a:lnTo>
                  <a:pt x="8511320" y="1265038"/>
                </a:lnTo>
                <a:lnTo>
                  <a:pt x="8558020" y="1254609"/>
                </a:lnTo>
                <a:lnTo>
                  <a:pt x="8601979" y="1237853"/>
                </a:lnTo>
                <a:lnTo>
                  <a:pt x="8642685" y="1215283"/>
                </a:lnTo>
                <a:lnTo>
                  <a:pt x="8679625" y="1187410"/>
                </a:lnTo>
                <a:lnTo>
                  <a:pt x="8712287" y="1154748"/>
                </a:lnTo>
                <a:lnTo>
                  <a:pt x="8740160" y="1117808"/>
                </a:lnTo>
                <a:lnTo>
                  <a:pt x="8762730" y="1077102"/>
                </a:lnTo>
                <a:lnTo>
                  <a:pt x="8779486" y="1033143"/>
                </a:lnTo>
                <a:lnTo>
                  <a:pt x="8789915" y="986443"/>
                </a:lnTo>
                <a:lnTo>
                  <a:pt x="8793505" y="937513"/>
                </a:lnTo>
                <a:lnTo>
                  <a:pt x="8793505" y="331127"/>
                </a:lnTo>
                <a:lnTo>
                  <a:pt x="8789915" y="282194"/>
                </a:lnTo>
                <a:lnTo>
                  <a:pt x="8779486" y="235491"/>
                </a:lnTo>
                <a:lnTo>
                  <a:pt x="8762730" y="191530"/>
                </a:lnTo>
                <a:lnTo>
                  <a:pt x="8740160" y="150823"/>
                </a:lnTo>
                <a:lnTo>
                  <a:pt x="8712287" y="113881"/>
                </a:lnTo>
                <a:lnTo>
                  <a:pt x="8679625" y="81218"/>
                </a:lnTo>
                <a:lnTo>
                  <a:pt x="8642685" y="53345"/>
                </a:lnTo>
                <a:lnTo>
                  <a:pt x="8601979" y="30775"/>
                </a:lnTo>
                <a:lnTo>
                  <a:pt x="8558020" y="14019"/>
                </a:lnTo>
                <a:lnTo>
                  <a:pt x="8511320" y="3590"/>
                </a:lnTo>
                <a:lnTo>
                  <a:pt x="8462391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2759" y="5081509"/>
            <a:ext cx="8794115" cy="1503045"/>
          </a:xfrm>
          <a:custGeom>
            <a:avLst/>
            <a:gdLst/>
            <a:ahLst/>
            <a:cxnLst/>
            <a:rect l="l" t="t" r="r" b="b"/>
            <a:pathLst>
              <a:path w="8794115" h="1503045">
                <a:moveTo>
                  <a:pt x="8438438" y="0"/>
                </a:moveTo>
                <a:lnTo>
                  <a:pt x="355066" y="0"/>
                </a:lnTo>
                <a:lnTo>
                  <a:pt x="306885" y="3241"/>
                </a:lnTo>
                <a:lnTo>
                  <a:pt x="260674" y="12683"/>
                </a:lnTo>
                <a:lnTo>
                  <a:pt x="216857" y="27902"/>
                </a:lnTo>
                <a:lnTo>
                  <a:pt x="175856" y="48476"/>
                </a:lnTo>
                <a:lnTo>
                  <a:pt x="138094" y="73981"/>
                </a:lnTo>
                <a:lnTo>
                  <a:pt x="103995" y="103995"/>
                </a:lnTo>
                <a:lnTo>
                  <a:pt x="73981" y="138094"/>
                </a:lnTo>
                <a:lnTo>
                  <a:pt x="48476" y="175856"/>
                </a:lnTo>
                <a:lnTo>
                  <a:pt x="27902" y="216857"/>
                </a:lnTo>
                <a:lnTo>
                  <a:pt x="12683" y="260674"/>
                </a:lnTo>
                <a:lnTo>
                  <a:pt x="3241" y="306885"/>
                </a:lnTo>
                <a:lnTo>
                  <a:pt x="0" y="355066"/>
                </a:lnTo>
                <a:lnTo>
                  <a:pt x="0" y="1147546"/>
                </a:lnTo>
                <a:lnTo>
                  <a:pt x="3241" y="1195724"/>
                </a:lnTo>
                <a:lnTo>
                  <a:pt x="12683" y="1241933"/>
                </a:lnTo>
                <a:lnTo>
                  <a:pt x="27902" y="1285750"/>
                </a:lnTo>
                <a:lnTo>
                  <a:pt x="48476" y="1326751"/>
                </a:lnTo>
                <a:lnTo>
                  <a:pt x="73981" y="1364513"/>
                </a:lnTo>
                <a:lnTo>
                  <a:pt x="103995" y="1398612"/>
                </a:lnTo>
                <a:lnTo>
                  <a:pt x="138094" y="1428627"/>
                </a:lnTo>
                <a:lnTo>
                  <a:pt x="175856" y="1454134"/>
                </a:lnTo>
                <a:lnTo>
                  <a:pt x="216857" y="1474708"/>
                </a:lnTo>
                <a:lnTo>
                  <a:pt x="260674" y="1489929"/>
                </a:lnTo>
                <a:lnTo>
                  <a:pt x="306885" y="1499371"/>
                </a:lnTo>
                <a:lnTo>
                  <a:pt x="355066" y="1502613"/>
                </a:lnTo>
                <a:lnTo>
                  <a:pt x="8438438" y="1502613"/>
                </a:lnTo>
                <a:lnTo>
                  <a:pt x="8486619" y="1499371"/>
                </a:lnTo>
                <a:lnTo>
                  <a:pt x="8532830" y="1489929"/>
                </a:lnTo>
                <a:lnTo>
                  <a:pt x="8576647" y="1474708"/>
                </a:lnTo>
                <a:lnTo>
                  <a:pt x="8617648" y="1454134"/>
                </a:lnTo>
                <a:lnTo>
                  <a:pt x="8655410" y="1428627"/>
                </a:lnTo>
                <a:lnTo>
                  <a:pt x="8689509" y="1398612"/>
                </a:lnTo>
                <a:lnTo>
                  <a:pt x="8719523" y="1364513"/>
                </a:lnTo>
                <a:lnTo>
                  <a:pt x="8745029" y="1326751"/>
                </a:lnTo>
                <a:lnTo>
                  <a:pt x="8765602" y="1285750"/>
                </a:lnTo>
                <a:lnTo>
                  <a:pt x="8780822" y="1241933"/>
                </a:lnTo>
                <a:lnTo>
                  <a:pt x="8790264" y="1195724"/>
                </a:lnTo>
                <a:lnTo>
                  <a:pt x="8793505" y="1147546"/>
                </a:lnTo>
                <a:lnTo>
                  <a:pt x="8793505" y="355066"/>
                </a:lnTo>
                <a:lnTo>
                  <a:pt x="8790264" y="306885"/>
                </a:lnTo>
                <a:lnTo>
                  <a:pt x="8780822" y="260674"/>
                </a:lnTo>
                <a:lnTo>
                  <a:pt x="8765602" y="216857"/>
                </a:lnTo>
                <a:lnTo>
                  <a:pt x="8745029" y="175856"/>
                </a:lnTo>
                <a:lnTo>
                  <a:pt x="8719523" y="138094"/>
                </a:lnTo>
                <a:lnTo>
                  <a:pt x="8689509" y="103995"/>
                </a:lnTo>
                <a:lnTo>
                  <a:pt x="8655410" y="73981"/>
                </a:lnTo>
                <a:lnTo>
                  <a:pt x="8617648" y="48476"/>
                </a:lnTo>
                <a:lnTo>
                  <a:pt x="8576647" y="27902"/>
                </a:lnTo>
                <a:lnTo>
                  <a:pt x="8532830" y="12683"/>
                </a:lnTo>
                <a:lnTo>
                  <a:pt x="8486619" y="3241"/>
                </a:lnTo>
                <a:lnTo>
                  <a:pt x="8438438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89733" y="2666228"/>
            <a:ext cx="8008620" cy="36969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562735" marR="1555115" indent="-635" algn="ctr">
              <a:lnSpc>
                <a:spcPct val="101600"/>
              </a:lnSpc>
              <a:spcBef>
                <a:spcPts val="90"/>
              </a:spcBef>
            </a:pPr>
            <a:r>
              <a:rPr sz="2150" b="1" spc="-65" dirty="0">
                <a:solidFill>
                  <a:srgbClr val="FFFFFF"/>
                </a:solidFill>
                <a:latin typeface="Arial"/>
                <a:cs typeface="Arial"/>
              </a:rPr>
              <a:t>СЪЕЗД </a:t>
            </a:r>
            <a:r>
              <a:rPr sz="2150" b="1" spc="-5" dirty="0">
                <a:solidFill>
                  <a:srgbClr val="FFFFFF"/>
                </a:solidFill>
                <a:latin typeface="Arial"/>
                <a:cs typeface="Arial"/>
              </a:rPr>
              <a:t>ДВИЖЕНИЯ </a:t>
            </a:r>
            <a:r>
              <a:rPr sz="2150" b="1" spc="95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2150" b="1" spc="-50" dirty="0">
                <a:solidFill>
                  <a:srgbClr val="FFFFFF"/>
                </a:solidFill>
                <a:latin typeface="Arial"/>
                <a:cs typeface="Arial"/>
              </a:rPr>
              <a:t>ВЫСШИЙ </a:t>
            </a:r>
            <a:r>
              <a:rPr sz="21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5" dirty="0">
                <a:solidFill>
                  <a:srgbClr val="FFFFFF"/>
                </a:solidFill>
                <a:latin typeface="Arial"/>
                <a:cs typeface="Arial"/>
              </a:rPr>
              <a:t>РУКОВОДЯЩИЙ</a:t>
            </a:r>
            <a:r>
              <a:rPr sz="21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5" dirty="0">
                <a:solidFill>
                  <a:srgbClr val="FFFFFF"/>
                </a:solidFill>
                <a:latin typeface="Arial"/>
                <a:cs typeface="Arial"/>
              </a:rPr>
              <a:t>ОРГАН</a:t>
            </a:r>
            <a:r>
              <a:rPr sz="21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5" dirty="0">
                <a:solidFill>
                  <a:srgbClr val="FFFFFF"/>
                </a:solidFill>
                <a:latin typeface="Arial"/>
                <a:cs typeface="Arial"/>
              </a:rPr>
              <a:t>ДВИЖЕНИЯ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50">
              <a:latin typeface="Arial"/>
              <a:cs typeface="Arial"/>
            </a:endParaRPr>
          </a:p>
          <a:p>
            <a:pPr marL="963930" marR="885825" indent="-71120" algn="ctr">
              <a:lnSpc>
                <a:spcPct val="101600"/>
              </a:lnSpc>
            </a:pPr>
            <a:r>
              <a:rPr sz="2150" b="1" spc="-65" dirty="0">
                <a:solidFill>
                  <a:srgbClr val="FFFFFF"/>
                </a:solidFill>
                <a:latin typeface="Arial"/>
                <a:cs typeface="Arial"/>
              </a:rPr>
              <a:t>СЪЕЗД </a:t>
            </a:r>
            <a:r>
              <a:rPr sz="2150" b="1" spc="-5" dirty="0">
                <a:solidFill>
                  <a:srgbClr val="FFFFFF"/>
                </a:solidFill>
                <a:latin typeface="Arial"/>
                <a:cs typeface="Arial"/>
              </a:rPr>
              <a:t>ДВИЖЕНИЯ </a:t>
            </a:r>
            <a:r>
              <a:rPr sz="2150" b="1" spc="95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2150" b="1" spc="-100" dirty="0">
                <a:solidFill>
                  <a:srgbClr val="FFFFFF"/>
                </a:solidFill>
                <a:latin typeface="Arial"/>
                <a:cs typeface="Arial"/>
              </a:rPr>
              <a:t>ВЫСШАЯ </a:t>
            </a:r>
            <a:r>
              <a:rPr sz="2150" b="1" spc="-40" dirty="0">
                <a:solidFill>
                  <a:srgbClr val="FFFFFF"/>
                </a:solidFill>
                <a:latin typeface="Arial"/>
                <a:cs typeface="Arial"/>
              </a:rPr>
              <a:t>СТУПЕНЬ </a:t>
            </a:r>
            <a:r>
              <a:rPr sz="21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ДЕТСКОГО</a:t>
            </a:r>
            <a:r>
              <a:rPr sz="21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20" dirty="0">
                <a:solidFill>
                  <a:srgbClr val="FFFFFF"/>
                </a:solidFill>
                <a:latin typeface="Arial"/>
                <a:cs typeface="Arial"/>
              </a:rPr>
              <a:t>САМОУПРАВЛЕНИЯ</a:t>
            </a:r>
            <a:r>
              <a:rPr sz="21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ДВИЖЕНИЕМ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600">
              <a:latin typeface="Arial"/>
              <a:cs typeface="Arial"/>
            </a:endParaRPr>
          </a:p>
          <a:p>
            <a:pPr marL="12065" marR="5080" algn="ctr">
              <a:lnSpc>
                <a:spcPct val="101600"/>
              </a:lnSpc>
              <a:spcBef>
                <a:spcPts val="2075"/>
              </a:spcBef>
            </a:pPr>
            <a:r>
              <a:rPr sz="2150" b="1" spc="-65" dirty="0">
                <a:solidFill>
                  <a:srgbClr val="FFFFFF"/>
                </a:solidFill>
                <a:latin typeface="Arial"/>
                <a:cs typeface="Arial"/>
              </a:rPr>
              <a:t>СЪЕЗД </a:t>
            </a:r>
            <a:r>
              <a:rPr sz="2150" b="1" spc="-5" dirty="0">
                <a:solidFill>
                  <a:srgbClr val="FFFFFF"/>
                </a:solidFill>
                <a:latin typeface="Arial"/>
                <a:cs typeface="Arial"/>
              </a:rPr>
              <a:t>ДВИЖЕНИЯ </a:t>
            </a:r>
            <a:r>
              <a:rPr sz="2150" b="1" spc="95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2150" b="1" spc="-50" dirty="0">
                <a:solidFill>
                  <a:srgbClr val="FFFFFF"/>
                </a:solidFill>
                <a:latin typeface="Arial"/>
                <a:cs typeface="Arial"/>
              </a:rPr>
              <a:t>ВЫСШИЙ </a:t>
            </a:r>
            <a:r>
              <a:rPr sz="2150" b="1" spc="-60" dirty="0">
                <a:solidFill>
                  <a:srgbClr val="FFFFFF"/>
                </a:solidFill>
                <a:latin typeface="Arial"/>
                <a:cs typeface="Arial"/>
              </a:rPr>
              <a:t>УРОВЕНЬ </a:t>
            </a:r>
            <a:r>
              <a:rPr sz="2150" b="1" spc="-30" dirty="0">
                <a:solidFill>
                  <a:srgbClr val="FFFFFF"/>
                </a:solidFill>
                <a:latin typeface="Arial"/>
                <a:cs typeface="Arial"/>
              </a:rPr>
              <a:t>ПРИНЯТИЯ </a:t>
            </a:r>
            <a:r>
              <a:rPr sz="21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65" dirty="0">
                <a:solidFill>
                  <a:srgbClr val="FFFFFF"/>
                </a:solidFill>
                <a:latin typeface="Arial"/>
                <a:cs typeface="Arial"/>
              </a:rPr>
              <a:t>ОТВЕТСТВЕННЫХ</a:t>
            </a:r>
            <a:r>
              <a:rPr sz="2150" b="1" spc="-40" dirty="0">
                <a:solidFill>
                  <a:srgbClr val="FFFFFF"/>
                </a:solidFill>
                <a:latin typeface="Arial"/>
                <a:cs typeface="Arial"/>
              </a:rPr>
              <a:t> РЕШЕНИЙ </a:t>
            </a:r>
            <a:r>
              <a:rPr sz="2150" b="1" spc="-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21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20" dirty="0">
                <a:solidFill>
                  <a:srgbClr val="FFFFFF"/>
                </a:solidFill>
                <a:latin typeface="Arial"/>
                <a:cs typeface="Arial"/>
              </a:rPr>
              <a:t>РАЗВИТИИ</a:t>
            </a:r>
            <a:r>
              <a:rPr sz="21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45" dirty="0">
                <a:solidFill>
                  <a:srgbClr val="FFFFFF"/>
                </a:solidFill>
                <a:latin typeface="Arial"/>
                <a:cs typeface="Arial"/>
              </a:rPr>
              <a:t>ДЕЯТЕЛЬНОСТИ </a:t>
            </a:r>
            <a:r>
              <a:rPr sz="2150" b="1" spc="-5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5" dirty="0">
                <a:solidFill>
                  <a:srgbClr val="FFFFFF"/>
                </a:solidFill>
                <a:latin typeface="Arial"/>
                <a:cs typeface="Arial"/>
              </a:rPr>
              <a:t>ДВИЖЕНИЯ</a:t>
            </a:r>
            <a:endParaRPr sz="21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901" y="6933215"/>
            <a:ext cx="3978910" cy="627380"/>
          </a:xfrm>
          <a:custGeom>
            <a:avLst/>
            <a:gdLst/>
            <a:ahLst/>
            <a:cxnLst/>
            <a:rect l="l" t="t" r="r" b="b"/>
            <a:pathLst>
              <a:path w="3978910" h="627379">
                <a:moveTo>
                  <a:pt x="3176961" y="0"/>
                </a:moveTo>
                <a:lnTo>
                  <a:pt x="838574" y="6464"/>
                </a:lnTo>
                <a:lnTo>
                  <a:pt x="784605" y="7781"/>
                </a:lnTo>
                <a:lnTo>
                  <a:pt x="731961" y="11405"/>
                </a:lnTo>
                <a:lnTo>
                  <a:pt x="680689" y="17300"/>
                </a:lnTo>
                <a:lnTo>
                  <a:pt x="630838" y="25430"/>
                </a:lnTo>
                <a:lnTo>
                  <a:pt x="582459" y="35760"/>
                </a:lnTo>
                <a:lnTo>
                  <a:pt x="535600" y="48254"/>
                </a:lnTo>
                <a:lnTo>
                  <a:pt x="490310" y="62877"/>
                </a:lnTo>
                <a:lnTo>
                  <a:pt x="446639" y="79593"/>
                </a:lnTo>
                <a:lnTo>
                  <a:pt x="404635" y="98366"/>
                </a:lnTo>
                <a:lnTo>
                  <a:pt x="364347" y="119161"/>
                </a:lnTo>
                <a:lnTo>
                  <a:pt x="325826" y="141942"/>
                </a:lnTo>
                <a:lnTo>
                  <a:pt x="289119" y="166674"/>
                </a:lnTo>
                <a:lnTo>
                  <a:pt x="254276" y="193321"/>
                </a:lnTo>
                <a:lnTo>
                  <a:pt x="221346" y="221848"/>
                </a:lnTo>
                <a:lnTo>
                  <a:pt x="190378" y="252219"/>
                </a:lnTo>
                <a:lnTo>
                  <a:pt x="161422" y="284398"/>
                </a:lnTo>
                <a:lnTo>
                  <a:pt x="134526" y="318350"/>
                </a:lnTo>
                <a:lnTo>
                  <a:pt x="109740" y="354040"/>
                </a:lnTo>
                <a:lnTo>
                  <a:pt x="87112" y="391431"/>
                </a:lnTo>
                <a:lnTo>
                  <a:pt x="66692" y="430488"/>
                </a:lnTo>
                <a:lnTo>
                  <a:pt x="48529" y="471176"/>
                </a:lnTo>
                <a:lnTo>
                  <a:pt x="32672" y="513459"/>
                </a:lnTo>
                <a:lnTo>
                  <a:pt x="19170" y="557301"/>
                </a:lnTo>
                <a:lnTo>
                  <a:pt x="0" y="626789"/>
                </a:lnTo>
                <a:lnTo>
                  <a:pt x="3978393" y="626789"/>
                </a:lnTo>
                <a:lnTo>
                  <a:pt x="3964805" y="568698"/>
                </a:lnTo>
                <a:lnTo>
                  <a:pt x="3951165" y="529441"/>
                </a:lnTo>
                <a:lnTo>
                  <a:pt x="3934364" y="490427"/>
                </a:lnTo>
                <a:lnTo>
                  <a:pt x="3914559" y="451812"/>
                </a:lnTo>
                <a:lnTo>
                  <a:pt x="3891907" y="413750"/>
                </a:lnTo>
                <a:lnTo>
                  <a:pt x="3866566" y="376397"/>
                </a:lnTo>
                <a:lnTo>
                  <a:pt x="3838694" y="339907"/>
                </a:lnTo>
                <a:lnTo>
                  <a:pt x="3808448" y="304436"/>
                </a:lnTo>
                <a:lnTo>
                  <a:pt x="3775985" y="270138"/>
                </a:lnTo>
                <a:lnTo>
                  <a:pt x="3741464" y="237169"/>
                </a:lnTo>
                <a:lnTo>
                  <a:pt x="3705040" y="205683"/>
                </a:lnTo>
                <a:lnTo>
                  <a:pt x="3666873" y="175836"/>
                </a:lnTo>
                <a:lnTo>
                  <a:pt x="3627119" y="147783"/>
                </a:lnTo>
                <a:lnTo>
                  <a:pt x="3585936" y="121678"/>
                </a:lnTo>
                <a:lnTo>
                  <a:pt x="3543481" y="97677"/>
                </a:lnTo>
                <a:lnTo>
                  <a:pt x="3499912" y="75934"/>
                </a:lnTo>
                <a:lnTo>
                  <a:pt x="3455386" y="56605"/>
                </a:lnTo>
                <a:lnTo>
                  <a:pt x="3410062" y="39845"/>
                </a:lnTo>
                <a:lnTo>
                  <a:pt x="3364095" y="25808"/>
                </a:lnTo>
                <a:lnTo>
                  <a:pt x="3317644" y="14650"/>
                </a:lnTo>
                <a:lnTo>
                  <a:pt x="3270867" y="6526"/>
                </a:lnTo>
                <a:lnTo>
                  <a:pt x="3223920" y="1591"/>
                </a:lnTo>
                <a:lnTo>
                  <a:pt x="3176961" y="0"/>
                </a:lnTo>
                <a:close/>
              </a:path>
            </a:pathLst>
          </a:custGeom>
          <a:solidFill>
            <a:srgbClr val="E335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20"/>
              </a:lnSpc>
            </a:pPr>
            <a:r>
              <a:rPr spc="-95" dirty="0"/>
              <a:t>11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679710" y="57780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687494" y="634178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68419"/>
            <a:ext cx="3954779" cy="3592195"/>
          </a:xfrm>
          <a:custGeom>
            <a:avLst/>
            <a:gdLst/>
            <a:ahLst/>
            <a:cxnLst/>
            <a:rect l="l" t="t" r="r" b="b"/>
            <a:pathLst>
              <a:path w="3954779" h="3592195">
                <a:moveTo>
                  <a:pt x="669406" y="0"/>
                </a:moveTo>
                <a:lnTo>
                  <a:pt x="622548" y="337"/>
                </a:lnTo>
                <a:lnTo>
                  <a:pt x="576258" y="2783"/>
                </a:lnTo>
                <a:lnTo>
                  <a:pt x="530574" y="7322"/>
                </a:lnTo>
                <a:lnTo>
                  <a:pt x="485533" y="13942"/>
                </a:lnTo>
                <a:lnTo>
                  <a:pt x="441173" y="22627"/>
                </a:lnTo>
                <a:lnTo>
                  <a:pt x="397532" y="33366"/>
                </a:lnTo>
                <a:lnTo>
                  <a:pt x="354648" y="46142"/>
                </a:lnTo>
                <a:lnTo>
                  <a:pt x="312558" y="60944"/>
                </a:lnTo>
                <a:lnTo>
                  <a:pt x="271301" y="77757"/>
                </a:lnTo>
                <a:lnTo>
                  <a:pt x="230914" y="96566"/>
                </a:lnTo>
                <a:lnTo>
                  <a:pt x="191434" y="117360"/>
                </a:lnTo>
                <a:lnTo>
                  <a:pt x="152901" y="140123"/>
                </a:lnTo>
                <a:lnTo>
                  <a:pt x="115351" y="164842"/>
                </a:lnTo>
                <a:lnTo>
                  <a:pt x="78823" y="191502"/>
                </a:lnTo>
                <a:lnTo>
                  <a:pt x="43354" y="220092"/>
                </a:lnTo>
                <a:lnTo>
                  <a:pt x="8982" y="250595"/>
                </a:lnTo>
                <a:lnTo>
                  <a:pt x="0" y="259353"/>
                </a:lnTo>
                <a:lnTo>
                  <a:pt x="0" y="3591585"/>
                </a:lnTo>
                <a:lnTo>
                  <a:pt x="2803387" y="3591585"/>
                </a:lnTo>
                <a:lnTo>
                  <a:pt x="3954767" y="2089240"/>
                </a:lnTo>
                <a:lnTo>
                  <a:pt x="3954767" y="1171432"/>
                </a:lnTo>
                <a:lnTo>
                  <a:pt x="3942857" y="1152168"/>
                </a:lnTo>
                <a:lnTo>
                  <a:pt x="3917559" y="1115803"/>
                </a:lnTo>
                <a:lnTo>
                  <a:pt x="3890490" y="1081222"/>
                </a:lnTo>
                <a:lnTo>
                  <a:pt x="3861694" y="1048588"/>
                </a:lnTo>
                <a:lnTo>
                  <a:pt x="3831213" y="1018061"/>
                </a:lnTo>
                <a:lnTo>
                  <a:pt x="3799089" y="989806"/>
                </a:lnTo>
                <a:lnTo>
                  <a:pt x="3765366" y="963983"/>
                </a:lnTo>
                <a:lnTo>
                  <a:pt x="3730086" y="940755"/>
                </a:lnTo>
                <a:lnTo>
                  <a:pt x="3693291" y="920284"/>
                </a:lnTo>
                <a:lnTo>
                  <a:pt x="3655024" y="902732"/>
                </a:lnTo>
                <a:lnTo>
                  <a:pt x="3615327" y="888260"/>
                </a:lnTo>
                <a:lnTo>
                  <a:pt x="1010126" y="57807"/>
                </a:lnTo>
                <a:lnTo>
                  <a:pt x="960353" y="43005"/>
                </a:lnTo>
                <a:lnTo>
                  <a:pt x="910884" y="30408"/>
                </a:lnTo>
                <a:lnTo>
                  <a:pt x="861756" y="20000"/>
                </a:lnTo>
                <a:lnTo>
                  <a:pt x="813006" y="11770"/>
                </a:lnTo>
                <a:lnTo>
                  <a:pt x="764672" y="5702"/>
                </a:lnTo>
                <a:lnTo>
                  <a:pt x="716793" y="1783"/>
                </a:lnTo>
                <a:lnTo>
                  <a:pt x="669406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4" name="object 4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31" y="13"/>
              <a:ext cx="4122771" cy="158617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90985" y="1133331"/>
            <a:ext cx="1872614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spc="120" dirty="0"/>
              <a:t>И</a:t>
            </a:r>
            <a:r>
              <a:rPr sz="4500" spc="-170" dirty="0"/>
              <a:t> </a:t>
            </a:r>
            <a:r>
              <a:rPr sz="4500" spc="-195" dirty="0"/>
              <a:t>ЕЩЁ</a:t>
            </a:r>
            <a:endParaRPr sz="4500"/>
          </a:p>
        </p:txBody>
      </p:sp>
      <p:sp>
        <p:nvSpPr>
          <p:cNvPr id="7" name="object 7"/>
          <p:cNvSpPr/>
          <p:nvPr/>
        </p:nvSpPr>
        <p:spPr>
          <a:xfrm>
            <a:off x="1060629" y="2068602"/>
            <a:ext cx="8580120" cy="724535"/>
          </a:xfrm>
          <a:custGeom>
            <a:avLst/>
            <a:gdLst/>
            <a:ahLst/>
            <a:cxnLst/>
            <a:rect l="l" t="t" r="r" b="b"/>
            <a:pathLst>
              <a:path w="8580120" h="724535">
                <a:moveTo>
                  <a:pt x="8390229" y="0"/>
                </a:moveTo>
                <a:lnTo>
                  <a:pt x="189534" y="0"/>
                </a:lnTo>
                <a:lnTo>
                  <a:pt x="139145" y="6770"/>
                </a:lnTo>
                <a:lnTo>
                  <a:pt x="93868" y="25878"/>
                </a:lnTo>
                <a:lnTo>
                  <a:pt x="55510" y="55516"/>
                </a:lnTo>
                <a:lnTo>
                  <a:pt x="25875" y="93878"/>
                </a:lnTo>
                <a:lnTo>
                  <a:pt x="6769" y="139157"/>
                </a:lnTo>
                <a:lnTo>
                  <a:pt x="0" y="189547"/>
                </a:lnTo>
                <a:lnTo>
                  <a:pt x="0" y="534898"/>
                </a:lnTo>
                <a:lnTo>
                  <a:pt x="6769" y="585289"/>
                </a:lnTo>
                <a:lnTo>
                  <a:pt x="25875" y="630570"/>
                </a:lnTo>
                <a:lnTo>
                  <a:pt x="55510" y="668935"/>
                </a:lnTo>
                <a:lnTo>
                  <a:pt x="93868" y="698577"/>
                </a:lnTo>
                <a:lnTo>
                  <a:pt x="139145" y="717687"/>
                </a:lnTo>
                <a:lnTo>
                  <a:pt x="189534" y="724458"/>
                </a:lnTo>
                <a:lnTo>
                  <a:pt x="8390229" y="724458"/>
                </a:lnTo>
                <a:lnTo>
                  <a:pt x="8440620" y="717687"/>
                </a:lnTo>
                <a:lnTo>
                  <a:pt x="8485901" y="698577"/>
                </a:lnTo>
                <a:lnTo>
                  <a:pt x="8524266" y="668935"/>
                </a:lnTo>
                <a:lnTo>
                  <a:pt x="8553908" y="630570"/>
                </a:lnTo>
                <a:lnTo>
                  <a:pt x="8573018" y="585289"/>
                </a:lnTo>
                <a:lnTo>
                  <a:pt x="8579789" y="534898"/>
                </a:lnTo>
                <a:lnTo>
                  <a:pt x="8579789" y="189547"/>
                </a:lnTo>
                <a:lnTo>
                  <a:pt x="8573018" y="139157"/>
                </a:lnTo>
                <a:lnTo>
                  <a:pt x="8553908" y="93878"/>
                </a:lnTo>
                <a:lnTo>
                  <a:pt x="8524266" y="55516"/>
                </a:lnTo>
                <a:lnTo>
                  <a:pt x="8485901" y="25878"/>
                </a:lnTo>
                <a:lnTo>
                  <a:pt x="8440620" y="6770"/>
                </a:lnTo>
                <a:lnTo>
                  <a:pt x="8390229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60952" y="2849507"/>
            <a:ext cx="8579485" cy="945515"/>
          </a:xfrm>
          <a:custGeom>
            <a:avLst/>
            <a:gdLst/>
            <a:ahLst/>
            <a:cxnLst/>
            <a:rect l="l" t="t" r="r" b="b"/>
            <a:pathLst>
              <a:path w="8579485" h="945514">
                <a:moveTo>
                  <a:pt x="8369033" y="0"/>
                </a:moveTo>
                <a:lnTo>
                  <a:pt x="210096" y="0"/>
                </a:lnTo>
                <a:lnTo>
                  <a:pt x="161924" y="5548"/>
                </a:lnTo>
                <a:lnTo>
                  <a:pt x="117703" y="21353"/>
                </a:lnTo>
                <a:lnTo>
                  <a:pt x="78694" y="46153"/>
                </a:lnTo>
                <a:lnTo>
                  <a:pt x="46157" y="78688"/>
                </a:lnTo>
                <a:lnTo>
                  <a:pt x="21355" y="117698"/>
                </a:lnTo>
                <a:lnTo>
                  <a:pt x="5549" y="161920"/>
                </a:lnTo>
                <a:lnTo>
                  <a:pt x="0" y="210096"/>
                </a:lnTo>
                <a:lnTo>
                  <a:pt x="0" y="735418"/>
                </a:lnTo>
                <a:lnTo>
                  <a:pt x="5549" y="783594"/>
                </a:lnTo>
                <a:lnTo>
                  <a:pt x="21355" y="827816"/>
                </a:lnTo>
                <a:lnTo>
                  <a:pt x="46157" y="866826"/>
                </a:lnTo>
                <a:lnTo>
                  <a:pt x="78694" y="899361"/>
                </a:lnTo>
                <a:lnTo>
                  <a:pt x="117703" y="924161"/>
                </a:lnTo>
                <a:lnTo>
                  <a:pt x="161924" y="939966"/>
                </a:lnTo>
                <a:lnTo>
                  <a:pt x="210096" y="945514"/>
                </a:lnTo>
                <a:lnTo>
                  <a:pt x="8369033" y="945514"/>
                </a:lnTo>
                <a:lnTo>
                  <a:pt x="8417204" y="939966"/>
                </a:lnTo>
                <a:lnTo>
                  <a:pt x="8461425" y="924161"/>
                </a:lnTo>
                <a:lnTo>
                  <a:pt x="8500435" y="899361"/>
                </a:lnTo>
                <a:lnTo>
                  <a:pt x="8532971" y="866826"/>
                </a:lnTo>
                <a:lnTo>
                  <a:pt x="8557773" y="827816"/>
                </a:lnTo>
                <a:lnTo>
                  <a:pt x="8573580" y="783594"/>
                </a:lnTo>
                <a:lnTo>
                  <a:pt x="8579129" y="735418"/>
                </a:lnTo>
                <a:lnTo>
                  <a:pt x="8579129" y="210096"/>
                </a:lnTo>
                <a:lnTo>
                  <a:pt x="8573580" y="161920"/>
                </a:lnTo>
                <a:lnTo>
                  <a:pt x="8557773" y="117698"/>
                </a:lnTo>
                <a:lnTo>
                  <a:pt x="8532971" y="78688"/>
                </a:lnTo>
                <a:lnTo>
                  <a:pt x="8500435" y="46153"/>
                </a:lnTo>
                <a:lnTo>
                  <a:pt x="8461425" y="21353"/>
                </a:lnTo>
                <a:lnTo>
                  <a:pt x="8417204" y="5548"/>
                </a:lnTo>
                <a:lnTo>
                  <a:pt x="8369033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60964" y="3845218"/>
            <a:ext cx="8579485" cy="1015365"/>
          </a:xfrm>
          <a:custGeom>
            <a:avLst/>
            <a:gdLst/>
            <a:ahLst/>
            <a:cxnLst/>
            <a:rect l="l" t="t" r="r" b="b"/>
            <a:pathLst>
              <a:path w="8579485" h="1015364">
                <a:moveTo>
                  <a:pt x="8337296" y="0"/>
                </a:moveTo>
                <a:lnTo>
                  <a:pt x="241807" y="0"/>
                </a:lnTo>
                <a:lnTo>
                  <a:pt x="193073" y="4912"/>
                </a:lnTo>
                <a:lnTo>
                  <a:pt x="147682" y="19001"/>
                </a:lnTo>
                <a:lnTo>
                  <a:pt x="106608" y="41295"/>
                </a:lnTo>
                <a:lnTo>
                  <a:pt x="70821" y="70821"/>
                </a:lnTo>
                <a:lnTo>
                  <a:pt x="41295" y="106608"/>
                </a:lnTo>
                <a:lnTo>
                  <a:pt x="19001" y="147682"/>
                </a:lnTo>
                <a:lnTo>
                  <a:pt x="4912" y="193073"/>
                </a:lnTo>
                <a:lnTo>
                  <a:pt x="0" y="241808"/>
                </a:lnTo>
                <a:lnTo>
                  <a:pt x="0" y="773506"/>
                </a:lnTo>
                <a:lnTo>
                  <a:pt x="4912" y="822244"/>
                </a:lnTo>
                <a:lnTo>
                  <a:pt x="19001" y="867638"/>
                </a:lnTo>
                <a:lnTo>
                  <a:pt x="41295" y="908715"/>
                </a:lnTo>
                <a:lnTo>
                  <a:pt x="70821" y="944503"/>
                </a:lnTo>
                <a:lnTo>
                  <a:pt x="106608" y="974030"/>
                </a:lnTo>
                <a:lnTo>
                  <a:pt x="147682" y="996325"/>
                </a:lnTo>
                <a:lnTo>
                  <a:pt x="193073" y="1010414"/>
                </a:lnTo>
                <a:lnTo>
                  <a:pt x="241807" y="1015326"/>
                </a:lnTo>
                <a:lnTo>
                  <a:pt x="8337296" y="1015326"/>
                </a:lnTo>
                <a:lnTo>
                  <a:pt x="8386031" y="1010414"/>
                </a:lnTo>
                <a:lnTo>
                  <a:pt x="8431423" y="996325"/>
                </a:lnTo>
                <a:lnTo>
                  <a:pt x="8472499" y="974030"/>
                </a:lnTo>
                <a:lnTo>
                  <a:pt x="8508288" y="944503"/>
                </a:lnTo>
                <a:lnTo>
                  <a:pt x="8537817" y="908715"/>
                </a:lnTo>
                <a:lnTo>
                  <a:pt x="8560113" y="867638"/>
                </a:lnTo>
                <a:lnTo>
                  <a:pt x="8574203" y="822244"/>
                </a:lnTo>
                <a:lnTo>
                  <a:pt x="8579116" y="773506"/>
                </a:lnTo>
                <a:lnTo>
                  <a:pt x="8579116" y="241808"/>
                </a:lnTo>
                <a:lnTo>
                  <a:pt x="8574203" y="193073"/>
                </a:lnTo>
                <a:lnTo>
                  <a:pt x="8560113" y="147682"/>
                </a:lnTo>
                <a:lnTo>
                  <a:pt x="8537817" y="106608"/>
                </a:lnTo>
                <a:lnTo>
                  <a:pt x="8508288" y="70821"/>
                </a:lnTo>
                <a:lnTo>
                  <a:pt x="8472499" y="41295"/>
                </a:lnTo>
                <a:lnTo>
                  <a:pt x="8431423" y="19001"/>
                </a:lnTo>
                <a:lnTo>
                  <a:pt x="8386031" y="4912"/>
                </a:lnTo>
                <a:lnTo>
                  <a:pt x="833729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60963" y="4929840"/>
            <a:ext cx="8579485" cy="751840"/>
          </a:xfrm>
          <a:custGeom>
            <a:avLst/>
            <a:gdLst/>
            <a:ahLst/>
            <a:cxnLst/>
            <a:rect l="l" t="t" r="r" b="b"/>
            <a:pathLst>
              <a:path w="8579485" h="751839">
                <a:moveTo>
                  <a:pt x="8387105" y="0"/>
                </a:moveTo>
                <a:lnTo>
                  <a:pt x="191998" y="0"/>
                </a:lnTo>
                <a:lnTo>
                  <a:pt x="147972" y="5070"/>
                </a:lnTo>
                <a:lnTo>
                  <a:pt x="107559" y="19514"/>
                </a:lnTo>
                <a:lnTo>
                  <a:pt x="71910" y="42178"/>
                </a:lnTo>
                <a:lnTo>
                  <a:pt x="42177" y="71912"/>
                </a:lnTo>
                <a:lnTo>
                  <a:pt x="19513" y="107564"/>
                </a:lnTo>
                <a:lnTo>
                  <a:pt x="5070" y="147980"/>
                </a:lnTo>
                <a:lnTo>
                  <a:pt x="0" y="192011"/>
                </a:lnTo>
                <a:lnTo>
                  <a:pt x="0" y="559295"/>
                </a:lnTo>
                <a:lnTo>
                  <a:pt x="5070" y="603317"/>
                </a:lnTo>
                <a:lnTo>
                  <a:pt x="19513" y="643728"/>
                </a:lnTo>
                <a:lnTo>
                  <a:pt x="42177" y="679378"/>
                </a:lnTo>
                <a:lnTo>
                  <a:pt x="71910" y="709112"/>
                </a:lnTo>
                <a:lnTo>
                  <a:pt x="107559" y="731777"/>
                </a:lnTo>
                <a:lnTo>
                  <a:pt x="147972" y="746222"/>
                </a:lnTo>
                <a:lnTo>
                  <a:pt x="191998" y="751293"/>
                </a:lnTo>
                <a:lnTo>
                  <a:pt x="8387105" y="751293"/>
                </a:lnTo>
                <a:lnTo>
                  <a:pt x="8431131" y="746222"/>
                </a:lnTo>
                <a:lnTo>
                  <a:pt x="8471547" y="731777"/>
                </a:lnTo>
                <a:lnTo>
                  <a:pt x="8507198" y="709112"/>
                </a:lnTo>
                <a:lnTo>
                  <a:pt x="8536934" y="679378"/>
                </a:lnTo>
                <a:lnTo>
                  <a:pt x="8559600" y="643728"/>
                </a:lnTo>
                <a:lnTo>
                  <a:pt x="8574045" y="603317"/>
                </a:lnTo>
                <a:lnTo>
                  <a:pt x="8579116" y="559295"/>
                </a:lnTo>
                <a:lnTo>
                  <a:pt x="8579116" y="192011"/>
                </a:lnTo>
                <a:lnTo>
                  <a:pt x="8574045" y="147980"/>
                </a:lnTo>
                <a:lnTo>
                  <a:pt x="8559600" y="107564"/>
                </a:lnTo>
                <a:lnTo>
                  <a:pt x="8536934" y="71912"/>
                </a:lnTo>
                <a:lnTo>
                  <a:pt x="8507198" y="42178"/>
                </a:lnTo>
                <a:lnTo>
                  <a:pt x="8471547" y="19514"/>
                </a:lnTo>
                <a:lnTo>
                  <a:pt x="8431131" y="5070"/>
                </a:lnTo>
                <a:lnTo>
                  <a:pt x="8387105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66800" y="5739578"/>
            <a:ext cx="8568055" cy="986155"/>
          </a:xfrm>
          <a:custGeom>
            <a:avLst/>
            <a:gdLst/>
            <a:ahLst/>
            <a:cxnLst/>
            <a:rect l="l" t="t" r="r" b="b"/>
            <a:pathLst>
              <a:path w="8568055" h="986154">
                <a:moveTo>
                  <a:pt x="8338096" y="0"/>
                </a:moveTo>
                <a:lnTo>
                  <a:pt x="229336" y="0"/>
                </a:lnTo>
                <a:lnTo>
                  <a:pt x="183117" y="4659"/>
                </a:lnTo>
                <a:lnTo>
                  <a:pt x="140069" y="18022"/>
                </a:lnTo>
                <a:lnTo>
                  <a:pt x="101113" y="39166"/>
                </a:lnTo>
                <a:lnTo>
                  <a:pt x="67171" y="67170"/>
                </a:lnTo>
                <a:lnTo>
                  <a:pt x="39167" y="101110"/>
                </a:lnTo>
                <a:lnTo>
                  <a:pt x="18022" y="140063"/>
                </a:lnTo>
                <a:lnTo>
                  <a:pt x="4659" y="183109"/>
                </a:lnTo>
                <a:lnTo>
                  <a:pt x="0" y="229323"/>
                </a:lnTo>
                <a:lnTo>
                  <a:pt x="0" y="756792"/>
                </a:lnTo>
                <a:lnTo>
                  <a:pt x="4659" y="803015"/>
                </a:lnTo>
                <a:lnTo>
                  <a:pt x="18022" y="846067"/>
                </a:lnTo>
                <a:lnTo>
                  <a:pt x="39167" y="885025"/>
                </a:lnTo>
                <a:lnTo>
                  <a:pt x="67171" y="918968"/>
                </a:lnTo>
                <a:lnTo>
                  <a:pt x="101113" y="946974"/>
                </a:lnTo>
                <a:lnTo>
                  <a:pt x="140069" y="968119"/>
                </a:lnTo>
                <a:lnTo>
                  <a:pt x="183117" y="981482"/>
                </a:lnTo>
                <a:lnTo>
                  <a:pt x="229336" y="986142"/>
                </a:lnTo>
                <a:lnTo>
                  <a:pt x="8338096" y="986142"/>
                </a:lnTo>
                <a:lnTo>
                  <a:pt x="8384319" y="981482"/>
                </a:lnTo>
                <a:lnTo>
                  <a:pt x="8427370" y="968119"/>
                </a:lnTo>
                <a:lnTo>
                  <a:pt x="8466329" y="946974"/>
                </a:lnTo>
                <a:lnTo>
                  <a:pt x="8500271" y="918968"/>
                </a:lnTo>
                <a:lnTo>
                  <a:pt x="8528277" y="885025"/>
                </a:lnTo>
                <a:lnTo>
                  <a:pt x="8549422" y="846067"/>
                </a:lnTo>
                <a:lnTo>
                  <a:pt x="8562785" y="803015"/>
                </a:lnTo>
                <a:lnTo>
                  <a:pt x="8567445" y="756792"/>
                </a:lnTo>
                <a:lnTo>
                  <a:pt x="8567445" y="229323"/>
                </a:lnTo>
                <a:lnTo>
                  <a:pt x="8562785" y="183109"/>
                </a:lnTo>
                <a:lnTo>
                  <a:pt x="8549422" y="140063"/>
                </a:lnTo>
                <a:lnTo>
                  <a:pt x="8528277" y="101110"/>
                </a:lnTo>
                <a:lnTo>
                  <a:pt x="8500271" y="67170"/>
                </a:lnTo>
                <a:lnTo>
                  <a:pt x="8466329" y="39166"/>
                </a:lnTo>
                <a:lnTo>
                  <a:pt x="8427370" y="18022"/>
                </a:lnTo>
                <a:lnTo>
                  <a:pt x="8384319" y="4659"/>
                </a:lnTo>
                <a:lnTo>
                  <a:pt x="833809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449772" y="2194717"/>
            <a:ext cx="7755255" cy="438467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42595" marR="434975" algn="ctr">
              <a:lnSpc>
                <a:spcPct val="104800"/>
              </a:lnSpc>
              <a:spcBef>
                <a:spcPts val="50"/>
              </a:spcBef>
            </a:pP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СЪЕЗД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ДВИЖЕНИЯ </a:t>
            </a:r>
            <a:r>
              <a:rPr sz="1400" b="1" spc="65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ТЕРРИТОРИЯ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СВОБОДНОГО </a:t>
            </a:r>
            <a:r>
              <a:rPr sz="1400" b="1" spc="-60" dirty="0">
                <a:solidFill>
                  <a:srgbClr val="FFFFFF"/>
                </a:solidFill>
                <a:latin typeface="Arial"/>
                <a:cs typeface="Arial"/>
              </a:rPr>
              <a:t>ОБЩЕНИЯ: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ЗДЕСЬ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ГОВОРЯТ </a:t>
            </a:r>
            <a:r>
              <a:rPr sz="14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СЕРЬЕЗНОМ,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СПОРЯТ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ВАЖНОМ,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НАХОДЯТ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75" dirty="0">
                <a:solidFill>
                  <a:srgbClr val="FFFFFF"/>
                </a:solidFill>
                <a:latin typeface="Arial"/>
                <a:cs typeface="Arial"/>
              </a:rPr>
              <a:t>ОТВЕТЫ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СЛОЖНОЕ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00">
              <a:latin typeface="Arial"/>
              <a:cs typeface="Arial"/>
            </a:endParaRPr>
          </a:p>
          <a:p>
            <a:pPr marL="288290" marR="280670" algn="ctr">
              <a:lnSpc>
                <a:spcPct val="104800"/>
              </a:lnSpc>
              <a:spcBef>
                <a:spcPts val="5"/>
              </a:spcBef>
            </a:pP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СЪЕЗД 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ДВИЖЕНИЯ </a:t>
            </a:r>
            <a:r>
              <a:rPr sz="1400" b="1" spc="65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ТЕРРИТОРИЯ 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СОТРУДНИЧЕСТВА: 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ЗДЕСЬ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ДЕТИ </a:t>
            </a:r>
            <a:r>
              <a:rPr sz="1400" b="1" spc="20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ВЗРОСЛЫЕ </a:t>
            </a:r>
            <a:r>
              <a:rPr sz="14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СЛЫШАТ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ДРУГ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ДРУГА,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ЗАИНТЕРЕСОВАНЫ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ДРУГ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85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ДРУГЕ, 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ЗДЕСЬ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ЦАРИТ </a:t>
            </a:r>
            <a:r>
              <a:rPr sz="1400" b="1" spc="30" dirty="0">
                <a:solidFill>
                  <a:srgbClr val="FFFFFF"/>
                </a:solidFill>
                <a:latin typeface="Arial"/>
                <a:cs typeface="Arial"/>
              </a:rPr>
              <a:t>ДУХ </a:t>
            </a:r>
            <a:r>
              <a:rPr sz="14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ПАРТНЕРСТВА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2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ВЗАИМОУВАЖЕНИЯ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50">
              <a:latin typeface="Arial"/>
              <a:cs typeface="Arial"/>
            </a:endParaRPr>
          </a:p>
          <a:p>
            <a:pPr marL="207645" marR="200025" algn="ctr">
              <a:lnSpc>
                <a:spcPct val="104800"/>
              </a:lnSpc>
            </a:pP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СЪЕЗД 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ДВИЖЕНИЯ </a:t>
            </a:r>
            <a:r>
              <a:rPr sz="1400" b="1" spc="65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ТЕРРИТОРИЯ 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ДИАЛОГА О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ВАЖНОМ: 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ЗДЕСЬ 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РЕШАЮТ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ЗАДАЧИ </a:t>
            </a:r>
            <a:r>
              <a:rPr sz="14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БУДУЩЕГО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ДВИЖЕНИЯ, БУДУЩЕГО 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ДЕТЕЙ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2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ДЕТСТВА,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ЗДЕСЬ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РОЖДАЕТСЯ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НАКАЗ </a:t>
            </a:r>
            <a:r>
              <a:rPr sz="14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ДЕТЕЙ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65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ГОСУДАРСТВУ,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УЧИТЕЛЯМ,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ПЕДАГОГАМ,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НАСТАВНИКАМ, РОДИТЕЛЯМ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 marL="12700" marR="5080" algn="ctr">
              <a:lnSpc>
                <a:spcPct val="104800"/>
              </a:lnSpc>
              <a:spcBef>
                <a:spcPts val="1300"/>
              </a:spcBef>
            </a:pP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СЪЕЗД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ДВИЖЕНИЯ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65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ТЕРРИТОРИЯ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ДРУЖБЫ: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ЗДЕСЬ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ВСТРЕЧАЮТ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ИНТЕРЕСНЫХ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ЛЮДЕЙ, </a:t>
            </a:r>
            <a:r>
              <a:rPr sz="14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НАХОДЯТ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ДРУЗЕЙ,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УЧАТСЯ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25" dirty="0">
                <a:solidFill>
                  <a:srgbClr val="FFFFFF"/>
                </a:solidFill>
                <a:latin typeface="Arial"/>
                <a:cs typeface="Arial"/>
              </a:rPr>
              <a:t>БЫТЬ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ТОВАРИЩАМИ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50">
              <a:latin typeface="Arial"/>
              <a:cs typeface="Arial"/>
            </a:endParaRPr>
          </a:p>
          <a:p>
            <a:pPr marL="34290" marR="26670" algn="ctr">
              <a:lnSpc>
                <a:spcPct val="104800"/>
              </a:lnSpc>
            </a:pP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СЪЕЗД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ДВИЖЕНИЯ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65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ТЕРРИТОРИЯ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ЗНАНИЯ </a:t>
            </a:r>
            <a:r>
              <a:rPr sz="1400" b="1" spc="2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ТВОРЧЕСТВА: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ЗДЕСЬ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Arial"/>
                <a:cs typeface="Arial"/>
              </a:rPr>
              <a:t>ВСЕ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МОГУТ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УЗНАТЬ </a:t>
            </a:r>
            <a:r>
              <a:rPr sz="14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НОВОЕ,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РЕАЛИЗОВАТЬ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ВОЗМОЖНОСТИ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2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Arial"/>
                <a:cs typeface="Arial"/>
              </a:rPr>
              <a:t>ОТКРЫТЬ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ТАЛАНТЫ,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СОВЕРШИТЬ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ЯРКИЙ 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ПОСТУПОК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2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СДЕЛАТЬ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ДОБРОЕ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ДЕЛО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6897212"/>
            <a:ext cx="3973829" cy="662940"/>
          </a:xfrm>
          <a:custGeom>
            <a:avLst/>
            <a:gdLst/>
            <a:ahLst/>
            <a:cxnLst/>
            <a:rect l="l" t="t" r="r" b="b"/>
            <a:pathLst>
              <a:path w="3973829" h="662940">
                <a:moveTo>
                  <a:pt x="3167219" y="0"/>
                </a:moveTo>
                <a:lnTo>
                  <a:pt x="828832" y="6476"/>
                </a:lnTo>
                <a:lnTo>
                  <a:pt x="774865" y="7792"/>
                </a:lnTo>
                <a:lnTo>
                  <a:pt x="722222" y="11415"/>
                </a:lnTo>
                <a:lnTo>
                  <a:pt x="670951" y="17309"/>
                </a:lnTo>
                <a:lnTo>
                  <a:pt x="621102" y="25438"/>
                </a:lnTo>
                <a:lnTo>
                  <a:pt x="572724" y="35768"/>
                </a:lnTo>
                <a:lnTo>
                  <a:pt x="525866" y="48261"/>
                </a:lnTo>
                <a:lnTo>
                  <a:pt x="480577" y="62884"/>
                </a:lnTo>
                <a:lnTo>
                  <a:pt x="436906" y="79600"/>
                </a:lnTo>
                <a:lnTo>
                  <a:pt x="394903" y="98373"/>
                </a:lnTo>
                <a:lnTo>
                  <a:pt x="354616" y="119168"/>
                </a:lnTo>
                <a:lnTo>
                  <a:pt x="316095" y="141950"/>
                </a:lnTo>
                <a:lnTo>
                  <a:pt x="279388" y="166682"/>
                </a:lnTo>
                <a:lnTo>
                  <a:pt x="244546" y="193330"/>
                </a:lnTo>
                <a:lnTo>
                  <a:pt x="211616" y="221857"/>
                </a:lnTo>
                <a:lnTo>
                  <a:pt x="180649" y="252228"/>
                </a:lnTo>
                <a:lnTo>
                  <a:pt x="151692" y="284408"/>
                </a:lnTo>
                <a:lnTo>
                  <a:pt x="124797" y="318361"/>
                </a:lnTo>
                <a:lnTo>
                  <a:pt x="100010" y="354051"/>
                </a:lnTo>
                <a:lnTo>
                  <a:pt x="77383" y="391442"/>
                </a:lnTo>
                <a:lnTo>
                  <a:pt x="56963" y="430500"/>
                </a:lnTo>
                <a:lnTo>
                  <a:pt x="38800" y="471188"/>
                </a:lnTo>
                <a:lnTo>
                  <a:pt x="22943" y="513471"/>
                </a:lnTo>
                <a:lnTo>
                  <a:pt x="9441" y="557314"/>
                </a:lnTo>
                <a:lnTo>
                  <a:pt x="0" y="591536"/>
                </a:lnTo>
                <a:lnTo>
                  <a:pt x="0" y="662792"/>
                </a:lnTo>
                <a:lnTo>
                  <a:pt x="3973505" y="662792"/>
                </a:lnTo>
                <a:lnTo>
                  <a:pt x="3972233" y="647323"/>
                </a:lnTo>
                <a:lnTo>
                  <a:pt x="3965390" y="608044"/>
                </a:lnTo>
                <a:lnTo>
                  <a:pt x="3955070" y="568699"/>
                </a:lnTo>
                <a:lnTo>
                  <a:pt x="3941431" y="529442"/>
                </a:lnTo>
                <a:lnTo>
                  <a:pt x="3924630" y="490429"/>
                </a:lnTo>
                <a:lnTo>
                  <a:pt x="3904825" y="451815"/>
                </a:lnTo>
                <a:lnTo>
                  <a:pt x="3882174" y="413753"/>
                </a:lnTo>
                <a:lnTo>
                  <a:pt x="3856834" y="376400"/>
                </a:lnTo>
                <a:lnTo>
                  <a:pt x="3828962" y="339911"/>
                </a:lnTo>
                <a:lnTo>
                  <a:pt x="3798716" y="304440"/>
                </a:lnTo>
                <a:lnTo>
                  <a:pt x="3766253" y="270143"/>
                </a:lnTo>
                <a:lnTo>
                  <a:pt x="3731731" y="237174"/>
                </a:lnTo>
                <a:lnTo>
                  <a:pt x="3695308" y="205689"/>
                </a:lnTo>
                <a:lnTo>
                  <a:pt x="3657140" y="175842"/>
                </a:lnTo>
                <a:lnTo>
                  <a:pt x="3617386" y="147788"/>
                </a:lnTo>
                <a:lnTo>
                  <a:pt x="3576202" y="121683"/>
                </a:lnTo>
                <a:lnTo>
                  <a:pt x="3533747" y="97682"/>
                </a:lnTo>
                <a:lnTo>
                  <a:pt x="3490177" y="75939"/>
                </a:lnTo>
                <a:lnTo>
                  <a:pt x="3445651" y="56610"/>
                </a:lnTo>
                <a:lnTo>
                  <a:pt x="3400325" y="39849"/>
                </a:lnTo>
                <a:lnTo>
                  <a:pt x="3354358" y="25812"/>
                </a:lnTo>
                <a:lnTo>
                  <a:pt x="3307906" y="14654"/>
                </a:lnTo>
                <a:lnTo>
                  <a:pt x="3261127" y="6529"/>
                </a:lnTo>
                <a:lnTo>
                  <a:pt x="3214179" y="1592"/>
                </a:lnTo>
                <a:lnTo>
                  <a:pt x="3167219" y="0"/>
                </a:lnTo>
                <a:close/>
              </a:path>
            </a:pathLst>
          </a:custGeom>
          <a:solidFill>
            <a:srgbClr val="E335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20"/>
              </a:lnSpc>
            </a:pPr>
            <a:r>
              <a:rPr spc="-95" dirty="0"/>
              <a:t>12</a:t>
            </a:r>
          </a:p>
        </p:txBody>
      </p:sp>
      <p:pic>
        <p:nvPicPr>
          <p:cNvPr id="15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70143" y="9938"/>
            <a:ext cx="642962" cy="50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667189"/>
            <a:ext cx="5541645" cy="4893310"/>
          </a:xfrm>
          <a:custGeom>
            <a:avLst/>
            <a:gdLst/>
            <a:ahLst/>
            <a:cxnLst/>
            <a:rect l="l" t="t" r="r" b="b"/>
            <a:pathLst>
              <a:path w="5541645" h="4893309">
                <a:moveTo>
                  <a:pt x="1126027" y="0"/>
                </a:moveTo>
                <a:lnTo>
                  <a:pt x="1079447" y="545"/>
                </a:lnTo>
                <a:lnTo>
                  <a:pt x="1033355" y="2797"/>
                </a:lnTo>
                <a:lnTo>
                  <a:pt x="987779" y="6750"/>
                </a:lnTo>
                <a:lnTo>
                  <a:pt x="942744" y="12399"/>
                </a:lnTo>
                <a:lnTo>
                  <a:pt x="898276" y="19739"/>
                </a:lnTo>
                <a:lnTo>
                  <a:pt x="854403" y="28765"/>
                </a:lnTo>
                <a:lnTo>
                  <a:pt x="811149" y="39472"/>
                </a:lnTo>
                <a:lnTo>
                  <a:pt x="768541" y="51854"/>
                </a:lnTo>
                <a:lnTo>
                  <a:pt x="726606" y="65905"/>
                </a:lnTo>
                <a:lnTo>
                  <a:pt x="685368" y="81622"/>
                </a:lnTo>
                <a:lnTo>
                  <a:pt x="644856" y="98998"/>
                </a:lnTo>
                <a:lnTo>
                  <a:pt x="605093" y="118028"/>
                </a:lnTo>
                <a:lnTo>
                  <a:pt x="566108" y="138707"/>
                </a:lnTo>
                <a:lnTo>
                  <a:pt x="527925" y="161031"/>
                </a:lnTo>
                <a:lnTo>
                  <a:pt x="490571" y="184993"/>
                </a:lnTo>
                <a:lnTo>
                  <a:pt x="454073" y="210588"/>
                </a:lnTo>
                <a:lnTo>
                  <a:pt x="418456" y="237811"/>
                </a:lnTo>
                <a:lnTo>
                  <a:pt x="383746" y="266658"/>
                </a:lnTo>
                <a:lnTo>
                  <a:pt x="349970" y="297122"/>
                </a:lnTo>
                <a:lnTo>
                  <a:pt x="317154" y="329198"/>
                </a:lnTo>
                <a:lnTo>
                  <a:pt x="285323" y="362882"/>
                </a:lnTo>
                <a:lnTo>
                  <a:pt x="254505" y="398168"/>
                </a:lnTo>
                <a:lnTo>
                  <a:pt x="0" y="701255"/>
                </a:lnTo>
                <a:lnTo>
                  <a:pt x="0" y="4392405"/>
                </a:lnTo>
                <a:lnTo>
                  <a:pt x="1027277" y="4892815"/>
                </a:lnTo>
                <a:lnTo>
                  <a:pt x="4284217" y="4892815"/>
                </a:lnTo>
                <a:lnTo>
                  <a:pt x="5541416" y="3434276"/>
                </a:lnTo>
                <a:lnTo>
                  <a:pt x="5541416" y="2057925"/>
                </a:lnTo>
                <a:lnTo>
                  <a:pt x="5528612" y="2040076"/>
                </a:lnTo>
                <a:lnTo>
                  <a:pt x="5499337" y="2001958"/>
                </a:lnTo>
                <a:lnTo>
                  <a:pt x="5468856" y="1964885"/>
                </a:lnTo>
                <a:lnTo>
                  <a:pt x="5437198" y="1928938"/>
                </a:lnTo>
                <a:lnTo>
                  <a:pt x="5404395" y="1894202"/>
                </a:lnTo>
                <a:lnTo>
                  <a:pt x="5370479" y="1860758"/>
                </a:lnTo>
                <a:lnTo>
                  <a:pt x="5335481" y="1828688"/>
                </a:lnTo>
                <a:lnTo>
                  <a:pt x="5299433" y="1798075"/>
                </a:lnTo>
                <a:lnTo>
                  <a:pt x="5262365" y="1769002"/>
                </a:lnTo>
                <a:lnTo>
                  <a:pt x="5224310" y="1741550"/>
                </a:lnTo>
                <a:lnTo>
                  <a:pt x="5185298" y="1715803"/>
                </a:lnTo>
                <a:lnTo>
                  <a:pt x="5145361" y="1691843"/>
                </a:lnTo>
                <a:lnTo>
                  <a:pt x="5104531" y="1669752"/>
                </a:lnTo>
                <a:lnTo>
                  <a:pt x="5062839" y="1649613"/>
                </a:lnTo>
                <a:lnTo>
                  <a:pt x="1764192" y="150594"/>
                </a:lnTo>
                <a:lnTo>
                  <a:pt x="1713632" y="128477"/>
                </a:lnTo>
                <a:lnTo>
                  <a:pt x="1663221" y="108135"/>
                </a:lnTo>
                <a:lnTo>
                  <a:pt x="1612985" y="89562"/>
                </a:lnTo>
                <a:lnTo>
                  <a:pt x="1562951" y="72754"/>
                </a:lnTo>
                <a:lnTo>
                  <a:pt x="1513145" y="57704"/>
                </a:lnTo>
                <a:lnTo>
                  <a:pt x="1463592" y="44408"/>
                </a:lnTo>
                <a:lnTo>
                  <a:pt x="1414319" y="32860"/>
                </a:lnTo>
                <a:lnTo>
                  <a:pt x="1365353" y="23056"/>
                </a:lnTo>
                <a:lnTo>
                  <a:pt x="1316719" y="14990"/>
                </a:lnTo>
                <a:lnTo>
                  <a:pt x="1268443" y="8656"/>
                </a:lnTo>
                <a:lnTo>
                  <a:pt x="1220552" y="4050"/>
                </a:lnTo>
                <a:lnTo>
                  <a:pt x="1173071" y="1166"/>
                </a:lnTo>
                <a:lnTo>
                  <a:pt x="1126027" y="0"/>
                </a:lnTo>
                <a:close/>
              </a:path>
            </a:pathLst>
          </a:custGeom>
          <a:solidFill>
            <a:srgbClr val="5C5EE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4" name="object 4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36" y="13"/>
              <a:ext cx="4122766" cy="158617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8726" y="1152681"/>
            <a:ext cx="6109335" cy="89916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313055" marR="5080" indent="-300990">
              <a:lnSpc>
                <a:spcPts val="3400"/>
              </a:lnSpc>
              <a:spcBef>
                <a:spcPts val="275"/>
              </a:spcBef>
            </a:pPr>
            <a:r>
              <a:rPr sz="2900" spc="-80" dirty="0"/>
              <a:t>СОСТАВ</a:t>
            </a:r>
            <a:r>
              <a:rPr sz="2900" spc="-75" dirty="0"/>
              <a:t> </a:t>
            </a:r>
            <a:r>
              <a:rPr sz="2900" spc="-10" dirty="0"/>
              <a:t>ДЕЛЕГАЦИИ</a:t>
            </a:r>
            <a:r>
              <a:rPr sz="2900" spc="-75" dirty="0"/>
              <a:t> </a:t>
            </a:r>
            <a:r>
              <a:rPr sz="2900" spc="-10" dirty="0"/>
              <a:t>НА</a:t>
            </a:r>
            <a:r>
              <a:rPr sz="2900" spc="-75" dirty="0"/>
              <a:t> </a:t>
            </a:r>
            <a:r>
              <a:rPr sz="2900" spc="-85" dirty="0"/>
              <a:t>СЪЕЗД</a:t>
            </a:r>
            <a:r>
              <a:rPr sz="2900" spc="-75" dirty="0"/>
              <a:t> </a:t>
            </a:r>
            <a:r>
              <a:rPr sz="2900" spc="-100" dirty="0"/>
              <a:t>- </a:t>
            </a:r>
            <a:r>
              <a:rPr sz="2900" spc="-790" dirty="0"/>
              <a:t> </a:t>
            </a:r>
            <a:r>
              <a:rPr sz="2900" spc="-70" dirty="0"/>
              <a:t>15 ЧЕЛОВЕК </a:t>
            </a:r>
            <a:r>
              <a:rPr sz="2900" spc="25" dirty="0"/>
              <a:t>ИЗ</a:t>
            </a:r>
            <a:r>
              <a:rPr sz="2900" spc="-70" dirty="0"/>
              <a:t> </a:t>
            </a:r>
            <a:r>
              <a:rPr sz="2900" spc="175" dirty="0"/>
              <a:t>89</a:t>
            </a:r>
            <a:r>
              <a:rPr sz="2900" spc="-70" dirty="0"/>
              <a:t> </a:t>
            </a:r>
            <a:r>
              <a:rPr sz="2900" spc="-45" dirty="0"/>
              <a:t>РЕГИОНОВ</a:t>
            </a:r>
            <a:endParaRPr sz="2900"/>
          </a:p>
        </p:txBody>
      </p:sp>
      <p:sp>
        <p:nvSpPr>
          <p:cNvPr id="7" name="object 7"/>
          <p:cNvSpPr/>
          <p:nvPr/>
        </p:nvSpPr>
        <p:spPr>
          <a:xfrm>
            <a:off x="5710360" y="2355124"/>
            <a:ext cx="4191635" cy="657860"/>
          </a:xfrm>
          <a:custGeom>
            <a:avLst/>
            <a:gdLst/>
            <a:ahLst/>
            <a:cxnLst/>
            <a:rect l="l" t="t" r="r" b="b"/>
            <a:pathLst>
              <a:path w="4191634" h="657860">
                <a:moveTo>
                  <a:pt x="3908818" y="0"/>
                </a:moveTo>
                <a:lnTo>
                  <a:pt x="282435" y="0"/>
                </a:lnTo>
                <a:lnTo>
                  <a:pt x="236623" y="3696"/>
                </a:lnTo>
                <a:lnTo>
                  <a:pt x="193165" y="14399"/>
                </a:lnTo>
                <a:lnTo>
                  <a:pt x="152641" y="31525"/>
                </a:lnTo>
                <a:lnTo>
                  <a:pt x="115634" y="54494"/>
                </a:lnTo>
                <a:lnTo>
                  <a:pt x="82724" y="82724"/>
                </a:lnTo>
                <a:lnTo>
                  <a:pt x="54494" y="115634"/>
                </a:lnTo>
                <a:lnTo>
                  <a:pt x="31525" y="152641"/>
                </a:lnTo>
                <a:lnTo>
                  <a:pt x="14399" y="193165"/>
                </a:lnTo>
                <a:lnTo>
                  <a:pt x="3696" y="236623"/>
                </a:lnTo>
                <a:lnTo>
                  <a:pt x="0" y="282435"/>
                </a:lnTo>
                <a:lnTo>
                  <a:pt x="0" y="375246"/>
                </a:lnTo>
                <a:lnTo>
                  <a:pt x="3696" y="421058"/>
                </a:lnTo>
                <a:lnTo>
                  <a:pt x="14399" y="464517"/>
                </a:lnTo>
                <a:lnTo>
                  <a:pt x="31525" y="505040"/>
                </a:lnTo>
                <a:lnTo>
                  <a:pt x="54494" y="542048"/>
                </a:lnTo>
                <a:lnTo>
                  <a:pt x="82724" y="574957"/>
                </a:lnTo>
                <a:lnTo>
                  <a:pt x="115634" y="603187"/>
                </a:lnTo>
                <a:lnTo>
                  <a:pt x="152641" y="626156"/>
                </a:lnTo>
                <a:lnTo>
                  <a:pt x="193165" y="643283"/>
                </a:lnTo>
                <a:lnTo>
                  <a:pt x="236623" y="653985"/>
                </a:lnTo>
                <a:lnTo>
                  <a:pt x="282435" y="657682"/>
                </a:lnTo>
                <a:lnTo>
                  <a:pt x="3908818" y="657682"/>
                </a:lnTo>
                <a:lnTo>
                  <a:pt x="3954633" y="653985"/>
                </a:lnTo>
                <a:lnTo>
                  <a:pt x="3998093" y="643283"/>
                </a:lnTo>
                <a:lnTo>
                  <a:pt x="4038618" y="626156"/>
                </a:lnTo>
                <a:lnTo>
                  <a:pt x="4075625" y="603187"/>
                </a:lnTo>
                <a:lnTo>
                  <a:pt x="4108534" y="574957"/>
                </a:lnTo>
                <a:lnTo>
                  <a:pt x="4136763" y="542048"/>
                </a:lnTo>
                <a:lnTo>
                  <a:pt x="4159730" y="505040"/>
                </a:lnTo>
                <a:lnTo>
                  <a:pt x="4176856" y="464517"/>
                </a:lnTo>
                <a:lnTo>
                  <a:pt x="4187557" y="421058"/>
                </a:lnTo>
                <a:lnTo>
                  <a:pt x="4191254" y="375246"/>
                </a:lnTo>
                <a:lnTo>
                  <a:pt x="4191254" y="282435"/>
                </a:lnTo>
                <a:lnTo>
                  <a:pt x="4187557" y="236623"/>
                </a:lnTo>
                <a:lnTo>
                  <a:pt x="4176856" y="193165"/>
                </a:lnTo>
                <a:lnTo>
                  <a:pt x="4159730" y="152641"/>
                </a:lnTo>
                <a:lnTo>
                  <a:pt x="4136763" y="115634"/>
                </a:lnTo>
                <a:lnTo>
                  <a:pt x="4108534" y="82724"/>
                </a:lnTo>
                <a:lnTo>
                  <a:pt x="4075625" y="54494"/>
                </a:lnTo>
                <a:lnTo>
                  <a:pt x="4038618" y="31525"/>
                </a:lnTo>
                <a:lnTo>
                  <a:pt x="3998093" y="14399"/>
                </a:lnTo>
                <a:lnTo>
                  <a:pt x="3954633" y="3696"/>
                </a:lnTo>
                <a:lnTo>
                  <a:pt x="3908818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10360" y="3113044"/>
            <a:ext cx="4191635" cy="657860"/>
          </a:xfrm>
          <a:custGeom>
            <a:avLst/>
            <a:gdLst/>
            <a:ahLst/>
            <a:cxnLst/>
            <a:rect l="l" t="t" r="r" b="b"/>
            <a:pathLst>
              <a:path w="4191634" h="657860">
                <a:moveTo>
                  <a:pt x="3908818" y="0"/>
                </a:moveTo>
                <a:lnTo>
                  <a:pt x="282435" y="0"/>
                </a:lnTo>
                <a:lnTo>
                  <a:pt x="236623" y="3696"/>
                </a:lnTo>
                <a:lnTo>
                  <a:pt x="193165" y="14399"/>
                </a:lnTo>
                <a:lnTo>
                  <a:pt x="152641" y="31525"/>
                </a:lnTo>
                <a:lnTo>
                  <a:pt x="115634" y="54494"/>
                </a:lnTo>
                <a:lnTo>
                  <a:pt x="82724" y="82724"/>
                </a:lnTo>
                <a:lnTo>
                  <a:pt x="54494" y="115634"/>
                </a:lnTo>
                <a:lnTo>
                  <a:pt x="31525" y="152641"/>
                </a:lnTo>
                <a:lnTo>
                  <a:pt x="14399" y="193165"/>
                </a:lnTo>
                <a:lnTo>
                  <a:pt x="3696" y="236623"/>
                </a:lnTo>
                <a:lnTo>
                  <a:pt x="0" y="282435"/>
                </a:lnTo>
                <a:lnTo>
                  <a:pt x="0" y="375246"/>
                </a:lnTo>
                <a:lnTo>
                  <a:pt x="3696" y="421058"/>
                </a:lnTo>
                <a:lnTo>
                  <a:pt x="14399" y="464517"/>
                </a:lnTo>
                <a:lnTo>
                  <a:pt x="31525" y="505040"/>
                </a:lnTo>
                <a:lnTo>
                  <a:pt x="54494" y="542048"/>
                </a:lnTo>
                <a:lnTo>
                  <a:pt x="82724" y="574957"/>
                </a:lnTo>
                <a:lnTo>
                  <a:pt x="115634" y="603187"/>
                </a:lnTo>
                <a:lnTo>
                  <a:pt x="152641" y="626156"/>
                </a:lnTo>
                <a:lnTo>
                  <a:pt x="193165" y="643283"/>
                </a:lnTo>
                <a:lnTo>
                  <a:pt x="236623" y="653985"/>
                </a:lnTo>
                <a:lnTo>
                  <a:pt x="282435" y="657682"/>
                </a:lnTo>
                <a:lnTo>
                  <a:pt x="3908818" y="657682"/>
                </a:lnTo>
                <a:lnTo>
                  <a:pt x="3954633" y="653985"/>
                </a:lnTo>
                <a:lnTo>
                  <a:pt x="3998093" y="643283"/>
                </a:lnTo>
                <a:lnTo>
                  <a:pt x="4038618" y="626156"/>
                </a:lnTo>
                <a:lnTo>
                  <a:pt x="4075625" y="603187"/>
                </a:lnTo>
                <a:lnTo>
                  <a:pt x="4108534" y="574957"/>
                </a:lnTo>
                <a:lnTo>
                  <a:pt x="4136763" y="542048"/>
                </a:lnTo>
                <a:lnTo>
                  <a:pt x="4159730" y="505040"/>
                </a:lnTo>
                <a:lnTo>
                  <a:pt x="4176856" y="464517"/>
                </a:lnTo>
                <a:lnTo>
                  <a:pt x="4187557" y="421058"/>
                </a:lnTo>
                <a:lnTo>
                  <a:pt x="4191254" y="375246"/>
                </a:lnTo>
                <a:lnTo>
                  <a:pt x="4191254" y="282435"/>
                </a:lnTo>
                <a:lnTo>
                  <a:pt x="4187557" y="236623"/>
                </a:lnTo>
                <a:lnTo>
                  <a:pt x="4176856" y="193165"/>
                </a:lnTo>
                <a:lnTo>
                  <a:pt x="4159730" y="152641"/>
                </a:lnTo>
                <a:lnTo>
                  <a:pt x="4136763" y="115634"/>
                </a:lnTo>
                <a:lnTo>
                  <a:pt x="4108534" y="82724"/>
                </a:lnTo>
                <a:lnTo>
                  <a:pt x="4075625" y="54494"/>
                </a:lnTo>
                <a:lnTo>
                  <a:pt x="4038618" y="31525"/>
                </a:lnTo>
                <a:lnTo>
                  <a:pt x="3998093" y="14399"/>
                </a:lnTo>
                <a:lnTo>
                  <a:pt x="3954633" y="3696"/>
                </a:lnTo>
                <a:lnTo>
                  <a:pt x="3908818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11623" y="4642885"/>
            <a:ext cx="4189095" cy="657860"/>
          </a:xfrm>
          <a:custGeom>
            <a:avLst/>
            <a:gdLst/>
            <a:ahLst/>
            <a:cxnLst/>
            <a:rect l="l" t="t" r="r" b="b"/>
            <a:pathLst>
              <a:path w="4189095" h="657860">
                <a:moveTo>
                  <a:pt x="3906291" y="0"/>
                </a:moveTo>
                <a:lnTo>
                  <a:pt x="282435" y="0"/>
                </a:lnTo>
                <a:lnTo>
                  <a:pt x="236623" y="3696"/>
                </a:lnTo>
                <a:lnTo>
                  <a:pt x="193165" y="14399"/>
                </a:lnTo>
                <a:lnTo>
                  <a:pt x="152641" y="31525"/>
                </a:lnTo>
                <a:lnTo>
                  <a:pt x="115634" y="54494"/>
                </a:lnTo>
                <a:lnTo>
                  <a:pt x="82724" y="82724"/>
                </a:lnTo>
                <a:lnTo>
                  <a:pt x="54494" y="115634"/>
                </a:lnTo>
                <a:lnTo>
                  <a:pt x="31525" y="152641"/>
                </a:lnTo>
                <a:lnTo>
                  <a:pt x="14399" y="193165"/>
                </a:lnTo>
                <a:lnTo>
                  <a:pt x="3696" y="236623"/>
                </a:lnTo>
                <a:lnTo>
                  <a:pt x="0" y="282435"/>
                </a:lnTo>
                <a:lnTo>
                  <a:pt x="0" y="375246"/>
                </a:lnTo>
                <a:lnTo>
                  <a:pt x="3696" y="421058"/>
                </a:lnTo>
                <a:lnTo>
                  <a:pt x="14399" y="464517"/>
                </a:lnTo>
                <a:lnTo>
                  <a:pt x="31525" y="505040"/>
                </a:lnTo>
                <a:lnTo>
                  <a:pt x="54494" y="542048"/>
                </a:lnTo>
                <a:lnTo>
                  <a:pt x="82724" y="574957"/>
                </a:lnTo>
                <a:lnTo>
                  <a:pt x="115634" y="603187"/>
                </a:lnTo>
                <a:lnTo>
                  <a:pt x="152641" y="626156"/>
                </a:lnTo>
                <a:lnTo>
                  <a:pt x="193165" y="643283"/>
                </a:lnTo>
                <a:lnTo>
                  <a:pt x="236623" y="653985"/>
                </a:lnTo>
                <a:lnTo>
                  <a:pt x="282435" y="657682"/>
                </a:lnTo>
                <a:lnTo>
                  <a:pt x="3906291" y="657682"/>
                </a:lnTo>
                <a:lnTo>
                  <a:pt x="3952106" y="653985"/>
                </a:lnTo>
                <a:lnTo>
                  <a:pt x="3995567" y="643283"/>
                </a:lnTo>
                <a:lnTo>
                  <a:pt x="4036093" y="626156"/>
                </a:lnTo>
                <a:lnTo>
                  <a:pt x="4073102" y="603187"/>
                </a:lnTo>
                <a:lnTo>
                  <a:pt x="4106013" y="574957"/>
                </a:lnTo>
                <a:lnTo>
                  <a:pt x="4134244" y="542048"/>
                </a:lnTo>
                <a:lnTo>
                  <a:pt x="4157213" y="505040"/>
                </a:lnTo>
                <a:lnTo>
                  <a:pt x="4174340" y="464517"/>
                </a:lnTo>
                <a:lnTo>
                  <a:pt x="4185042" y="421058"/>
                </a:lnTo>
                <a:lnTo>
                  <a:pt x="4188739" y="375246"/>
                </a:lnTo>
                <a:lnTo>
                  <a:pt x="4188739" y="282435"/>
                </a:lnTo>
                <a:lnTo>
                  <a:pt x="4185042" y="236623"/>
                </a:lnTo>
                <a:lnTo>
                  <a:pt x="4174340" y="193165"/>
                </a:lnTo>
                <a:lnTo>
                  <a:pt x="4157213" y="152641"/>
                </a:lnTo>
                <a:lnTo>
                  <a:pt x="4134244" y="115634"/>
                </a:lnTo>
                <a:lnTo>
                  <a:pt x="4106013" y="82724"/>
                </a:lnTo>
                <a:lnTo>
                  <a:pt x="4073102" y="54494"/>
                </a:lnTo>
                <a:lnTo>
                  <a:pt x="4036093" y="31525"/>
                </a:lnTo>
                <a:lnTo>
                  <a:pt x="3995567" y="14399"/>
                </a:lnTo>
                <a:lnTo>
                  <a:pt x="3952106" y="3696"/>
                </a:lnTo>
                <a:lnTo>
                  <a:pt x="3906291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11623" y="5419594"/>
            <a:ext cx="4189095" cy="657860"/>
          </a:xfrm>
          <a:custGeom>
            <a:avLst/>
            <a:gdLst/>
            <a:ahLst/>
            <a:cxnLst/>
            <a:rect l="l" t="t" r="r" b="b"/>
            <a:pathLst>
              <a:path w="4189095" h="657860">
                <a:moveTo>
                  <a:pt x="3906291" y="0"/>
                </a:moveTo>
                <a:lnTo>
                  <a:pt x="282435" y="0"/>
                </a:lnTo>
                <a:lnTo>
                  <a:pt x="236623" y="3696"/>
                </a:lnTo>
                <a:lnTo>
                  <a:pt x="193165" y="14399"/>
                </a:lnTo>
                <a:lnTo>
                  <a:pt x="152641" y="31525"/>
                </a:lnTo>
                <a:lnTo>
                  <a:pt x="115634" y="54494"/>
                </a:lnTo>
                <a:lnTo>
                  <a:pt x="82724" y="82724"/>
                </a:lnTo>
                <a:lnTo>
                  <a:pt x="54494" y="115634"/>
                </a:lnTo>
                <a:lnTo>
                  <a:pt x="31525" y="152641"/>
                </a:lnTo>
                <a:lnTo>
                  <a:pt x="14399" y="193165"/>
                </a:lnTo>
                <a:lnTo>
                  <a:pt x="3696" y="236623"/>
                </a:lnTo>
                <a:lnTo>
                  <a:pt x="0" y="282435"/>
                </a:lnTo>
                <a:lnTo>
                  <a:pt x="0" y="375246"/>
                </a:lnTo>
                <a:lnTo>
                  <a:pt x="3696" y="421061"/>
                </a:lnTo>
                <a:lnTo>
                  <a:pt x="14399" y="464521"/>
                </a:lnTo>
                <a:lnTo>
                  <a:pt x="31525" y="505046"/>
                </a:lnTo>
                <a:lnTo>
                  <a:pt x="54494" y="542053"/>
                </a:lnTo>
                <a:lnTo>
                  <a:pt x="82724" y="574962"/>
                </a:lnTo>
                <a:lnTo>
                  <a:pt x="115634" y="603191"/>
                </a:lnTo>
                <a:lnTo>
                  <a:pt x="152641" y="626159"/>
                </a:lnTo>
                <a:lnTo>
                  <a:pt x="193165" y="643284"/>
                </a:lnTo>
                <a:lnTo>
                  <a:pt x="236623" y="653985"/>
                </a:lnTo>
                <a:lnTo>
                  <a:pt x="282435" y="657682"/>
                </a:lnTo>
                <a:lnTo>
                  <a:pt x="3906291" y="657682"/>
                </a:lnTo>
                <a:lnTo>
                  <a:pt x="3952106" y="653985"/>
                </a:lnTo>
                <a:lnTo>
                  <a:pt x="3995567" y="643284"/>
                </a:lnTo>
                <a:lnTo>
                  <a:pt x="4036093" y="626159"/>
                </a:lnTo>
                <a:lnTo>
                  <a:pt x="4073102" y="603191"/>
                </a:lnTo>
                <a:lnTo>
                  <a:pt x="4106013" y="574962"/>
                </a:lnTo>
                <a:lnTo>
                  <a:pt x="4134244" y="542053"/>
                </a:lnTo>
                <a:lnTo>
                  <a:pt x="4157213" y="505046"/>
                </a:lnTo>
                <a:lnTo>
                  <a:pt x="4174340" y="464521"/>
                </a:lnTo>
                <a:lnTo>
                  <a:pt x="4185042" y="421061"/>
                </a:lnTo>
                <a:lnTo>
                  <a:pt x="4188739" y="375246"/>
                </a:lnTo>
                <a:lnTo>
                  <a:pt x="4188739" y="282435"/>
                </a:lnTo>
                <a:lnTo>
                  <a:pt x="4185042" y="236623"/>
                </a:lnTo>
                <a:lnTo>
                  <a:pt x="4174340" y="193165"/>
                </a:lnTo>
                <a:lnTo>
                  <a:pt x="4157213" y="152641"/>
                </a:lnTo>
                <a:lnTo>
                  <a:pt x="4134244" y="115634"/>
                </a:lnTo>
                <a:lnTo>
                  <a:pt x="4106013" y="82724"/>
                </a:lnTo>
                <a:lnTo>
                  <a:pt x="4073102" y="54494"/>
                </a:lnTo>
                <a:lnTo>
                  <a:pt x="4036093" y="31525"/>
                </a:lnTo>
                <a:lnTo>
                  <a:pt x="3995567" y="14399"/>
                </a:lnTo>
                <a:lnTo>
                  <a:pt x="3952106" y="3696"/>
                </a:lnTo>
                <a:lnTo>
                  <a:pt x="3906291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10360" y="3882014"/>
            <a:ext cx="4191635" cy="657860"/>
          </a:xfrm>
          <a:custGeom>
            <a:avLst/>
            <a:gdLst/>
            <a:ahLst/>
            <a:cxnLst/>
            <a:rect l="l" t="t" r="r" b="b"/>
            <a:pathLst>
              <a:path w="4191634" h="657860">
                <a:moveTo>
                  <a:pt x="3908818" y="0"/>
                </a:moveTo>
                <a:lnTo>
                  <a:pt x="282435" y="0"/>
                </a:lnTo>
                <a:lnTo>
                  <a:pt x="236623" y="3696"/>
                </a:lnTo>
                <a:lnTo>
                  <a:pt x="193165" y="14399"/>
                </a:lnTo>
                <a:lnTo>
                  <a:pt x="152641" y="31525"/>
                </a:lnTo>
                <a:lnTo>
                  <a:pt x="115634" y="54494"/>
                </a:lnTo>
                <a:lnTo>
                  <a:pt x="82724" y="82724"/>
                </a:lnTo>
                <a:lnTo>
                  <a:pt x="54494" y="115634"/>
                </a:lnTo>
                <a:lnTo>
                  <a:pt x="31525" y="152641"/>
                </a:lnTo>
                <a:lnTo>
                  <a:pt x="14399" y="193165"/>
                </a:lnTo>
                <a:lnTo>
                  <a:pt x="3696" y="236623"/>
                </a:lnTo>
                <a:lnTo>
                  <a:pt x="0" y="282435"/>
                </a:lnTo>
                <a:lnTo>
                  <a:pt x="0" y="375246"/>
                </a:lnTo>
                <a:lnTo>
                  <a:pt x="3696" y="421061"/>
                </a:lnTo>
                <a:lnTo>
                  <a:pt x="14399" y="464521"/>
                </a:lnTo>
                <a:lnTo>
                  <a:pt x="31525" y="505046"/>
                </a:lnTo>
                <a:lnTo>
                  <a:pt x="54494" y="542053"/>
                </a:lnTo>
                <a:lnTo>
                  <a:pt x="82724" y="574962"/>
                </a:lnTo>
                <a:lnTo>
                  <a:pt x="115634" y="603191"/>
                </a:lnTo>
                <a:lnTo>
                  <a:pt x="152641" y="626159"/>
                </a:lnTo>
                <a:lnTo>
                  <a:pt x="193165" y="643284"/>
                </a:lnTo>
                <a:lnTo>
                  <a:pt x="236623" y="653985"/>
                </a:lnTo>
                <a:lnTo>
                  <a:pt x="282435" y="657682"/>
                </a:lnTo>
                <a:lnTo>
                  <a:pt x="3908818" y="657682"/>
                </a:lnTo>
                <a:lnTo>
                  <a:pt x="3954633" y="653985"/>
                </a:lnTo>
                <a:lnTo>
                  <a:pt x="3998093" y="643284"/>
                </a:lnTo>
                <a:lnTo>
                  <a:pt x="4038618" y="626159"/>
                </a:lnTo>
                <a:lnTo>
                  <a:pt x="4075625" y="603191"/>
                </a:lnTo>
                <a:lnTo>
                  <a:pt x="4108534" y="574962"/>
                </a:lnTo>
                <a:lnTo>
                  <a:pt x="4136763" y="542053"/>
                </a:lnTo>
                <a:lnTo>
                  <a:pt x="4159730" y="505046"/>
                </a:lnTo>
                <a:lnTo>
                  <a:pt x="4176856" y="464521"/>
                </a:lnTo>
                <a:lnTo>
                  <a:pt x="4187557" y="421061"/>
                </a:lnTo>
                <a:lnTo>
                  <a:pt x="4191254" y="375246"/>
                </a:lnTo>
                <a:lnTo>
                  <a:pt x="4191254" y="282435"/>
                </a:lnTo>
                <a:lnTo>
                  <a:pt x="4187557" y="236623"/>
                </a:lnTo>
                <a:lnTo>
                  <a:pt x="4176856" y="193165"/>
                </a:lnTo>
                <a:lnTo>
                  <a:pt x="4159730" y="152641"/>
                </a:lnTo>
                <a:lnTo>
                  <a:pt x="4136763" y="115634"/>
                </a:lnTo>
                <a:lnTo>
                  <a:pt x="4108534" y="82724"/>
                </a:lnTo>
                <a:lnTo>
                  <a:pt x="4075625" y="54494"/>
                </a:lnTo>
                <a:lnTo>
                  <a:pt x="4038618" y="31525"/>
                </a:lnTo>
                <a:lnTo>
                  <a:pt x="3998093" y="14399"/>
                </a:lnTo>
                <a:lnTo>
                  <a:pt x="3954633" y="3696"/>
                </a:lnTo>
                <a:lnTo>
                  <a:pt x="3908818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11623" y="6188576"/>
            <a:ext cx="4189095" cy="657860"/>
          </a:xfrm>
          <a:custGeom>
            <a:avLst/>
            <a:gdLst/>
            <a:ahLst/>
            <a:cxnLst/>
            <a:rect l="l" t="t" r="r" b="b"/>
            <a:pathLst>
              <a:path w="4189095" h="657859">
                <a:moveTo>
                  <a:pt x="3906291" y="0"/>
                </a:moveTo>
                <a:lnTo>
                  <a:pt x="282435" y="0"/>
                </a:lnTo>
                <a:lnTo>
                  <a:pt x="236623" y="3696"/>
                </a:lnTo>
                <a:lnTo>
                  <a:pt x="193165" y="14399"/>
                </a:lnTo>
                <a:lnTo>
                  <a:pt x="152641" y="31525"/>
                </a:lnTo>
                <a:lnTo>
                  <a:pt x="115634" y="54494"/>
                </a:lnTo>
                <a:lnTo>
                  <a:pt x="82724" y="82724"/>
                </a:lnTo>
                <a:lnTo>
                  <a:pt x="54494" y="115634"/>
                </a:lnTo>
                <a:lnTo>
                  <a:pt x="31525" y="152641"/>
                </a:lnTo>
                <a:lnTo>
                  <a:pt x="14399" y="193165"/>
                </a:lnTo>
                <a:lnTo>
                  <a:pt x="3696" y="236623"/>
                </a:lnTo>
                <a:lnTo>
                  <a:pt x="0" y="282435"/>
                </a:lnTo>
                <a:lnTo>
                  <a:pt x="0" y="375246"/>
                </a:lnTo>
                <a:lnTo>
                  <a:pt x="3696" y="421058"/>
                </a:lnTo>
                <a:lnTo>
                  <a:pt x="14399" y="464517"/>
                </a:lnTo>
                <a:lnTo>
                  <a:pt x="31525" y="505040"/>
                </a:lnTo>
                <a:lnTo>
                  <a:pt x="54494" y="542048"/>
                </a:lnTo>
                <a:lnTo>
                  <a:pt x="82724" y="574957"/>
                </a:lnTo>
                <a:lnTo>
                  <a:pt x="115634" y="603187"/>
                </a:lnTo>
                <a:lnTo>
                  <a:pt x="152641" y="626156"/>
                </a:lnTo>
                <a:lnTo>
                  <a:pt x="193165" y="643283"/>
                </a:lnTo>
                <a:lnTo>
                  <a:pt x="236623" y="653985"/>
                </a:lnTo>
                <a:lnTo>
                  <a:pt x="282435" y="657682"/>
                </a:lnTo>
                <a:lnTo>
                  <a:pt x="3906291" y="657682"/>
                </a:lnTo>
                <a:lnTo>
                  <a:pt x="3952106" y="653985"/>
                </a:lnTo>
                <a:lnTo>
                  <a:pt x="3995567" y="643283"/>
                </a:lnTo>
                <a:lnTo>
                  <a:pt x="4036093" y="626156"/>
                </a:lnTo>
                <a:lnTo>
                  <a:pt x="4073102" y="603187"/>
                </a:lnTo>
                <a:lnTo>
                  <a:pt x="4106013" y="574957"/>
                </a:lnTo>
                <a:lnTo>
                  <a:pt x="4134244" y="542048"/>
                </a:lnTo>
                <a:lnTo>
                  <a:pt x="4157213" y="505040"/>
                </a:lnTo>
                <a:lnTo>
                  <a:pt x="4174340" y="464517"/>
                </a:lnTo>
                <a:lnTo>
                  <a:pt x="4185042" y="421058"/>
                </a:lnTo>
                <a:lnTo>
                  <a:pt x="4188739" y="375246"/>
                </a:lnTo>
                <a:lnTo>
                  <a:pt x="4188739" y="282435"/>
                </a:lnTo>
                <a:lnTo>
                  <a:pt x="4185042" y="236623"/>
                </a:lnTo>
                <a:lnTo>
                  <a:pt x="4174340" y="193165"/>
                </a:lnTo>
                <a:lnTo>
                  <a:pt x="4157213" y="152641"/>
                </a:lnTo>
                <a:lnTo>
                  <a:pt x="4134244" y="115634"/>
                </a:lnTo>
                <a:lnTo>
                  <a:pt x="4106013" y="82724"/>
                </a:lnTo>
                <a:lnTo>
                  <a:pt x="4073102" y="54494"/>
                </a:lnTo>
                <a:lnTo>
                  <a:pt x="4036093" y="31525"/>
                </a:lnTo>
                <a:lnTo>
                  <a:pt x="3995567" y="14399"/>
                </a:lnTo>
                <a:lnTo>
                  <a:pt x="3952106" y="3696"/>
                </a:lnTo>
                <a:lnTo>
                  <a:pt x="3906291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036349" y="2422469"/>
            <a:ext cx="3491229" cy="43256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2099"/>
              </a:lnSpc>
              <a:spcBef>
                <a:spcPts val="90"/>
              </a:spcBef>
            </a:pPr>
            <a:r>
              <a:rPr sz="1450" b="1" spc="-200" dirty="0">
                <a:solidFill>
                  <a:srgbClr val="4B21B1"/>
                </a:solidFill>
                <a:latin typeface="Arial"/>
                <a:cs typeface="Arial"/>
              </a:rPr>
              <a:t>1</a:t>
            </a:r>
            <a:r>
              <a:rPr sz="1450" b="1" spc="-2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1450" b="1" spc="-30" dirty="0">
                <a:solidFill>
                  <a:srgbClr val="4B21B1"/>
                </a:solidFill>
                <a:latin typeface="Arial"/>
                <a:cs typeface="Arial"/>
              </a:rPr>
              <a:t>ПРЕДСЕДАТЕЛЬ</a:t>
            </a:r>
            <a:r>
              <a:rPr sz="1450" b="1" spc="-2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1450" b="1" spc="-40" dirty="0">
                <a:solidFill>
                  <a:srgbClr val="4B21B1"/>
                </a:solidFill>
                <a:latin typeface="Arial"/>
                <a:cs typeface="Arial"/>
              </a:rPr>
              <a:t>СОВЕТА  </a:t>
            </a:r>
            <a:r>
              <a:rPr sz="1450" b="1" spc="-10" dirty="0">
                <a:solidFill>
                  <a:srgbClr val="4B21B1"/>
                </a:solidFill>
                <a:latin typeface="Arial"/>
                <a:cs typeface="Arial"/>
              </a:rPr>
              <a:t>РЕГИОНАЛЬНОГО</a:t>
            </a:r>
            <a:r>
              <a:rPr sz="1450" b="1" spc="-3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1450" b="1" spc="-15" dirty="0">
                <a:solidFill>
                  <a:srgbClr val="4B21B1"/>
                </a:solidFill>
                <a:latin typeface="Arial"/>
                <a:cs typeface="Arial"/>
              </a:rPr>
              <a:t>ОТДЕЛЕНИЯ</a:t>
            </a:r>
            <a:r>
              <a:rPr sz="1450" b="1" spc="-3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1450" b="1" spc="35" dirty="0">
                <a:solidFill>
                  <a:srgbClr val="4B21B1"/>
                </a:solidFill>
                <a:latin typeface="Arial"/>
                <a:cs typeface="Arial"/>
              </a:rPr>
              <a:t>РДДМ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450" b="1" spc="-200" dirty="0">
                <a:solidFill>
                  <a:srgbClr val="4B21B1"/>
                </a:solidFill>
                <a:latin typeface="Arial"/>
                <a:cs typeface="Arial"/>
              </a:rPr>
              <a:t>1</a:t>
            </a:r>
            <a:r>
              <a:rPr sz="1450" b="1" spc="-2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1450" b="1" spc="-15" dirty="0">
                <a:solidFill>
                  <a:srgbClr val="4B21B1"/>
                </a:solidFill>
                <a:latin typeface="Arial"/>
                <a:cs typeface="Arial"/>
              </a:rPr>
              <a:t>РОДИТЕЛЬ-НАСТАВНИК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 marL="574040" marR="566420" algn="ctr">
              <a:lnSpc>
                <a:spcPct val="102099"/>
              </a:lnSpc>
              <a:spcBef>
                <a:spcPts val="1190"/>
              </a:spcBef>
            </a:pPr>
            <a:r>
              <a:rPr sz="1450" b="1" spc="-200" dirty="0">
                <a:solidFill>
                  <a:srgbClr val="4B21B1"/>
                </a:solidFill>
                <a:latin typeface="Arial"/>
                <a:cs typeface="Arial"/>
              </a:rPr>
              <a:t>1</a:t>
            </a:r>
            <a:r>
              <a:rPr sz="1450" b="1" spc="-2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1450" b="1" spc="-40" dirty="0">
                <a:solidFill>
                  <a:srgbClr val="4B21B1"/>
                </a:solidFill>
                <a:latin typeface="Arial"/>
                <a:cs typeface="Arial"/>
              </a:rPr>
              <a:t>РЕБЕНОК</a:t>
            </a:r>
            <a:r>
              <a:rPr sz="1450" b="1" spc="-2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1450" b="1" spc="10" dirty="0">
                <a:solidFill>
                  <a:srgbClr val="4B21B1"/>
                </a:solidFill>
                <a:latin typeface="Arial"/>
                <a:cs typeface="Arial"/>
              </a:rPr>
              <a:t>ДЛЯ</a:t>
            </a:r>
            <a:r>
              <a:rPr sz="1450" b="1" spc="-2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1450" b="1" spc="-20" dirty="0">
                <a:solidFill>
                  <a:srgbClr val="4B21B1"/>
                </a:solidFill>
                <a:latin typeface="Arial"/>
                <a:cs typeface="Arial"/>
              </a:rPr>
              <a:t>УЧАСТИЯ  </a:t>
            </a:r>
            <a:r>
              <a:rPr sz="1450" b="1" spc="-70" dirty="0">
                <a:solidFill>
                  <a:srgbClr val="4B21B1"/>
                </a:solidFill>
                <a:latin typeface="Arial"/>
                <a:cs typeface="Arial"/>
              </a:rPr>
              <a:t>В</a:t>
            </a:r>
            <a:r>
              <a:rPr sz="1450" b="1" spc="-2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4B21B1"/>
                </a:solidFill>
                <a:latin typeface="Arial"/>
                <a:cs typeface="Arial"/>
              </a:rPr>
              <a:t>КОНЦЕРТНОЙ</a:t>
            </a:r>
            <a:r>
              <a:rPr sz="1450" b="1" spc="-25" dirty="0">
                <a:solidFill>
                  <a:srgbClr val="4B21B1"/>
                </a:solidFill>
                <a:latin typeface="Arial"/>
                <a:cs typeface="Arial"/>
              </a:rPr>
              <a:t> ЧАСТИ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50" b="1" spc="-200" dirty="0">
                <a:solidFill>
                  <a:srgbClr val="4B21B1"/>
                </a:solidFill>
                <a:latin typeface="Arial"/>
                <a:cs typeface="Arial"/>
              </a:rPr>
              <a:t>1</a:t>
            </a:r>
            <a:r>
              <a:rPr sz="1450" b="1" spc="-2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1450" b="1" spc="-5" dirty="0">
                <a:solidFill>
                  <a:srgbClr val="4B21B1"/>
                </a:solidFill>
                <a:latin typeface="Arial"/>
                <a:cs typeface="Arial"/>
              </a:rPr>
              <a:t>ПЕДАГОГ-НАСТАВНИК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50" b="1" spc="-200" dirty="0">
                <a:solidFill>
                  <a:srgbClr val="4B21B1"/>
                </a:solidFill>
                <a:latin typeface="Arial"/>
                <a:cs typeface="Arial"/>
              </a:rPr>
              <a:t>1</a:t>
            </a:r>
            <a:r>
              <a:rPr sz="1450" b="1" spc="-2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1450" b="1" spc="-40" dirty="0">
                <a:solidFill>
                  <a:srgbClr val="4B21B1"/>
                </a:solidFill>
                <a:latin typeface="Arial"/>
                <a:cs typeface="Arial"/>
              </a:rPr>
              <a:t>РЕБЕНОК</a:t>
            </a:r>
            <a:endParaRPr sz="1450">
              <a:latin typeface="Arial"/>
              <a:cs typeface="Arial"/>
            </a:endParaRPr>
          </a:p>
          <a:p>
            <a:pPr marL="47625" algn="ctr">
              <a:lnSpc>
                <a:spcPct val="100000"/>
              </a:lnSpc>
              <a:spcBef>
                <a:spcPts val="35"/>
              </a:spcBef>
            </a:pPr>
            <a:r>
              <a:rPr sz="1450" b="1" spc="-70" dirty="0">
                <a:solidFill>
                  <a:srgbClr val="4B21B1"/>
                </a:solidFill>
                <a:latin typeface="Arial"/>
                <a:cs typeface="Arial"/>
              </a:rPr>
              <a:t>В</a:t>
            </a:r>
            <a:r>
              <a:rPr sz="1450" b="1" spc="-2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1450" b="1" spc="5" dirty="0">
                <a:solidFill>
                  <a:srgbClr val="4B21B1"/>
                </a:solidFill>
                <a:latin typeface="Arial"/>
                <a:cs typeface="Arial"/>
              </a:rPr>
              <a:t>ДЕТСКИЙ</a:t>
            </a:r>
            <a:r>
              <a:rPr sz="1450" b="1" spc="-2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1450" b="1" spc="-45" dirty="0">
                <a:solidFill>
                  <a:srgbClr val="4B21B1"/>
                </a:solidFill>
                <a:latin typeface="Arial"/>
                <a:cs typeface="Arial"/>
              </a:rPr>
              <a:t>СОВЕТ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50">
              <a:latin typeface="Arial"/>
              <a:cs typeface="Arial"/>
            </a:endParaRPr>
          </a:p>
          <a:p>
            <a:pPr marL="213360" marR="205740" algn="ctr">
              <a:lnSpc>
                <a:spcPct val="102099"/>
              </a:lnSpc>
            </a:pPr>
            <a:r>
              <a:rPr sz="1450" b="1" spc="-45" dirty="0">
                <a:solidFill>
                  <a:srgbClr val="4B21B1"/>
                </a:solidFill>
                <a:latin typeface="Arial"/>
                <a:cs typeface="Arial"/>
              </a:rPr>
              <a:t>10</a:t>
            </a:r>
            <a:r>
              <a:rPr sz="1450" b="1" spc="-30" dirty="0">
                <a:solidFill>
                  <a:srgbClr val="4B21B1"/>
                </a:solidFill>
                <a:latin typeface="Arial"/>
                <a:cs typeface="Arial"/>
              </a:rPr>
              <a:t> ДЕТЕЙ,</a:t>
            </a:r>
            <a:r>
              <a:rPr sz="1450" b="1" spc="-2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1450" b="1" spc="-15" dirty="0">
                <a:solidFill>
                  <a:srgbClr val="4B21B1"/>
                </a:solidFill>
                <a:latin typeface="Arial"/>
                <a:cs typeface="Arial"/>
              </a:rPr>
              <a:t>ВКЛЮЧАЯ</a:t>
            </a:r>
            <a:r>
              <a:rPr sz="1450" b="1" spc="-2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1450" b="1" spc="-15" dirty="0">
                <a:solidFill>
                  <a:srgbClr val="4B21B1"/>
                </a:solidFill>
                <a:latin typeface="Arial"/>
                <a:cs typeface="Arial"/>
              </a:rPr>
              <a:t>СТУДЕНТОВ </a:t>
            </a:r>
            <a:r>
              <a:rPr sz="1450" b="1" spc="-39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1450" b="1" spc="-5" dirty="0">
                <a:solidFill>
                  <a:srgbClr val="4B21B1"/>
                </a:solidFill>
                <a:latin typeface="Arial"/>
                <a:cs typeface="Arial"/>
              </a:rPr>
              <a:t>СПО,</a:t>
            </a:r>
            <a:r>
              <a:rPr sz="1450" b="1" spc="-30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1450" b="1" spc="5" dirty="0">
                <a:solidFill>
                  <a:srgbClr val="4B21B1"/>
                </a:solidFill>
                <a:latin typeface="Arial"/>
                <a:cs typeface="Arial"/>
              </a:rPr>
              <a:t>УЧАСТНИКИ</a:t>
            </a:r>
            <a:r>
              <a:rPr sz="1450" b="1" spc="-30" dirty="0">
                <a:solidFill>
                  <a:srgbClr val="4B21B1"/>
                </a:solidFill>
                <a:latin typeface="Arial"/>
                <a:cs typeface="Arial"/>
              </a:rPr>
              <a:t> ТРЕКОВ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6960" y="2355303"/>
            <a:ext cx="4921529" cy="4504905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20"/>
              </a:lnSpc>
            </a:pPr>
            <a:r>
              <a:rPr spc="-95" dirty="0"/>
              <a:t>13</a:t>
            </a:r>
          </a:p>
        </p:txBody>
      </p:sp>
      <p:pic>
        <p:nvPicPr>
          <p:cNvPr id="16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70143" y="9938"/>
            <a:ext cx="642962" cy="50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667189"/>
            <a:ext cx="4785995" cy="4893310"/>
          </a:xfrm>
          <a:custGeom>
            <a:avLst/>
            <a:gdLst/>
            <a:ahLst/>
            <a:cxnLst/>
            <a:rect l="l" t="t" r="r" b="b"/>
            <a:pathLst>
              <a:path w="4785995" h="4893309">
                <a:moveTo>
                  <a:pt x="1126027" y="0"/>
                </a:moveTo>
                <a:lnTo>
                  <a:pt x="1079447" y="545"/>
                </a:lnTo>
                <a:lnTo>
                  <a:pt x="1033355" y="2797"/>
                </a:lnTo>
                <a:lnTo>
                  <a:pt x="987779" y="6750"/>
                </a:lnTo>
                <a:lnTo>
                  <a:pt x="942744" y="12399"/>
                </a:lnTo>
                <a:lnTo>
                  <a:pt x="898276" y="19739"/>
                </a:lnTo>
                <a:lnTo>
                  <a:pt x="854403" y="28765"/>
                </a:lnTo>
                <a:lnTo>
                  <a:pt x="811149" y="39472"/>
                </a:lnTo>
                <a:lnTo>
                  <a:pt x="768541" y="51854"/>
                </a:lnTo>
                <a:lnTo>
                  <a:pt x="726606" y="65905"/>
                </a:lnTo>
                <a:lnTo>
                  <a:pt x="685368" y="81622"/>
                </a:lnTo>
                <a:lnTo>
                  <a:pt x="644856" y="98998"/>
                </a:lnTo>
                <a:lnTo>
                  <a:pt x="605093" y="118028"/>
                </a:lnTo>
                <a:lnTo>
                  <a:pt x="566108" y="138707"/>
                </a:lnTo>
                <a:lnTo>
                  <a:pt x="527925" y="161031"/>
                </a:lnTo>
                <a:lnTo>
                  <a:pt x="490571" y="184993"/>
                </a:lnTo>
                <a:lnTo>
                  <a:pt x="454073" y="210588"/>
                </a:lnTo>
                <a:lnTo>
                  <a:pt x="418456" y="237811"/>
                </a:lnTo>
                <a:lnTo>
                  <a:pt x="383746" y="266658"/>
                </a:lnTo>
                <a:lnTo>
                  <a:pt x="349970" y="297122"/>
                </a:lnTo>
                <a:lnTo>
                  <a:pt x="317154" y="329198"/>
                </a:lnTo>
                <a:lnTo>
                  <a:pt x="285323" y="362882"/>
                </a:lnTo>
                <a:lnTo>
                  <a:pt x="254505" y="398168"/>
                </a:lnTo>
                <a:lnTo>
                  <a:pt x="0" y="701255"/>
                </a:lnTo>
                <a:lnTo>
                  <a:pt x="0" y="4392405"/>
                </a:lnTo>
                <a:lnTo>
                  <a:pt x="1027277" y="4892815"/>
                </a:lnTo>
                <a:lnTo>
                  <a:pt x="4284217" y="4892815"/>
                </a:lnTo>
                <a:lnTo>
                  <a:pt x="4785880" y="4310810"/>
                </a:lnTo>
                <a:lnTo>
                  <a:pt x="4785880" y="1523753"/>
                </a:lnTo>
                <a:lnTo>
                  <a:pt x="1764192" y="150594"/>
                </a:lnTo>
                <a:lnTo>
                  <a:pt x="1713632" y="128477"/>
                </a:lnTo>
                <a:lnTo>
                  <a:pt x="1663221" y="108135"/>
                </a:lnTo>
                <a:lnTo>
                  <a:pt x="1612985" y="89562"/>
                </a:lnTo>
                <a:lnTo>
                  <a:pt x="1562951" y="72754"/>
                </a:lnTo>
                <a:lnTo>
                  <a:pt x="1513145" y="57704"/>
                </a:lnTo>
                <a:lnTo>
                  <a:pt x="1463592" y="44408"/>
                </a:lnTo>
                <a:lnTo>
                  <a:pt x="1414319" y="32860"/>
                </a:lnTo>
                <a:lnTo>
                  <a:pt x="1365353" y="23056"/>
                </a:lnTo>
                <a:lnTo>
                  <a:pt x="1316719" y="14990"/>
                </a:lnTo>
                <a:lnTo>
                  <a:pt x="1268443" y="8656"/>
                </a:lnTo>
                <a:lnTo>
                  <a:pt x="1220552" y="4050"/>
                </a:lnTo>
                <a:lnTo>
                  <a:pt x="1173071" y="1166"/>
                </a:lnTo>
                <a:lnTo>
                  <a:pt x="1126027" y="0"/>
                </a:lnTo>
                <a:close/>
              </a:path>
            </a:pathLst>
          </a:custGeom>
          <a:solidFill>
            <a:srgbClr val="5C5EE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4" name="object 4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43" y="12"/>
              <a:ext cx="4122758" cy="158616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81894" y="1115423"/>
            <a:ext cx="4102735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spc="-20" dirty="0"/>
              <a:t>ДЕТИ</a:t>
            </a:r>
            <a:r>
              <a:rPr sz="4500" spc="-165" dirty="0"/>
              <a:t> </a:t>
            </a:r>
            <a:r>
              <a:rPr sz="4500" spc="-105" dirty="0"/>
              <a:t>СЪЕЗДА</a:t>
            </a:r>
            <a:endParaRPr sz="4500"/>
          </a:p>
        </p:txBody>
      </p:sp>
      <p:sp>
        <p:nvSpPr>
          <p:cNvPr id="7" name="object 7"/>
          <p:cNvSpPr txBox="1"/>
          <p:nvPr/>
        </p:nvSpPr>
        <p:spPr>
          <a:xfrm>
            <a:off x="7215330" y="2013850"/>
            <a:ext cx="2010410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100" b="1" spc="-670" dirty="0">
                <a:solidFill>
                  <a:srgbClr val="4B21B1"/>
                </a:solidFill>
                <a:latin typeface="Arial"/>
                <a:cs typeface="Arial"/>
              </a:rPr>
              <a:t>1</a:t>
            </a:r>
            <a:r>
              <a:rPr sz="6100" b="1" spc="-13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6100" b="1" spc="385" dirty="0">
                <a:solidFill>
                  <a:srgbClr val="4B21B1"/>
                </a:solidFill>
                <a:latin typeface="Arial"/>
                <a:cs typeface="Arial"/>
              </a:rPr>
              <a:t>068</a:t>
            </a:r>
            <a:endParaRPr sz="6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60506" y="2892940"/>
            <a:ext cx="11201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50" dirty="0">
                <a:solidFill>
                  <a:srgbClr val="1D1D1B"/>
                </a:solidFill>
                <a:latin typeface="Trebuchet MS"/>
                <a:cs typeface="Trebuchet MS"/>
              </a:rPr>
              <a:t>ДЕЛЕГАТОВ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13004" y="3439537"/>
            <a:ext cx="2014855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100" b="1" spc="-670" dirty="0">
                <a:solidFill>
                  <a:srgbClr val="4B21B1"/>
                </a:solidFill>
                <a:latin typeface="Arial"/>
                <a:cs typeface="Arial"/>
              </a:rPr>
              <a:t>1</a:t>
            </a:r>
            <a:r>
              <a:rPr sz="6100" b="1" spc="-13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6100" b="1" spc="395" dirty="0">
                <a:solidFill>
                  <a:srgbClr val="4B21B1"/>
                </a:solidFill>
                <a:latin typeface="Arial"/>
                <a:cs typeface="Arial"/>
              </a:rPr>
              <a:t>500</a:t>
            </a:r>
            <a:endParaRPr sz="6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90504" y="4304131"/>
            <a:ext cx="286004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1100"/>
              </a:lnSpc>
              <a:spcBef>
                <a:spcPts val="100"/>
              </a:spcBef>
            </a:pPr>
            <a:r>
              <a:rPr sz="1500" spc="20" dirty="0">
                <a:solidFill>
                  <a:srgbClr val="1D1D1B"/>
                </a:solidFill>
                <a:latin typeface="Trebuchet MS"/>
                <a:cs typeface="Trebuchet MS"/>
              </a:rPr>
              <a:t>ДЕТЕЙ</a:t>
            </a:r>
            <a:r>
              <a:rPr sz="1500" spc="-8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500" spc="50" dirty="0">
                <a:solidFill>
                  <a:srgbClr val="1D1D1B"/>
                </a:solidFill>
                <a:latin typeface="Trebuchet MS"/>
                <a:cs typeface="Trebuchet MS"/>
              </a:rPr>
              <a:t>И</a:t>
            </a:r>
            <a:r>
              <a:rPr sz="1500" spc="-8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500" spc="95" dirty="0">
                <a:solidFill>
                  <a:srgbClr val="1D1D1B"/>
                </a:solidFill>
                <a:latin typeface="Trebuchet MS"/>
                <a:cs typeface="Trebuchet MS"/>
              </a:rPr>
              <a:t>СОПРОВОЖДАЮЩИХ </a:t>
            </a:r>
            <a:r>
              <a:rPr sz="1500" spc="-44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500" spc="85" dirty="0">
                <a:solidFill>
                  <a:srgbClr val="1D1D1B"/>
                </a:solidFill>
                <a:latin typeface="Trebuchet MS"/>
                <a:cs typeface="Trebuchet MS"/>
              </a:rPr>
              <a:t>ВЗРОСЛЫХ </a:t>
            </a:r>
            <a:r>
              <a:rPr sz="1500" spc="-10" dirty="0">
                <a:solidFill>
                  <a:srgbClr val="1D1D1B"/>
                </a:solidFill>
                <a:latin typeface="Trebuchet MS"/>
                <a:cs typeface="Trebuchet MS"/>
              </a:rPr>
              <a:t>(БЕЗ </a:t>
            </a:r>
            <a:r>
              <a:rPr sz="1500" spc="50" dirty="0">
                <a:solidFill>
                  <a:srgbClr val="1D1D1B"/>
                </a:solidFill>
                <a:latin typeface="Trebuchet MS"/>
                <a:cs typeface="Trebuchet MS"/>
              </a:rPr>
              <a:t>СТАТУСА </a:t>
            </a:r>
            <a:r>
              <a:rPr sz="1500" spc="5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500" spc="15" dirty="0">
                <a:solidFill>
                  <a:srgbClr val="1D1D1B"/>
                </a:solidFill>
                <a:latin typeface="Trebuchet MS"/>
                <a:cs typeface="Trebuchet MS"/>
              </a:rPr>
              <a:t>ДЕЛЕГАТА) </a:t>
            </a:r>
            <a:r>
              <a:rPr sz="1500" spc="125" dirty="0">
                <a:solidFill>
                  <a:srgbClr val="1D1D1B"/>
                </a:solidFill>
                <a:latin typeface="Trebuchet MS"/>
                <a:cs typeface="Trebuchet MS"/>
              </a:rPr>
              <a:t>ПО </a:t>
            </a:r>
            <a:r>
              <a:rPr sz="1500" spc="75" dirty="0">
                <a:solidFill>
                  <a:srgbClr val="1D1D1B"/>
                </a:solidFill>
                <a:latin typeface="Trebuchet MS"/>
                <a:cs typeface="Trebuchet MS"/>
              </a:rPr>
              <a:t>ПРОГРАММЕ </a:t>
            </a:r>
            <a:r>
              <a:rPr sz="1500" spc="8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500" spc="40" dirty="0">
                <a:solidFill>
                  <a:srgbClr val="1D1D1B"/>
                </a:solidFill>
                <a:latin typeface="Trebuchet MS"/>
                <a:cs typeface="Trebuchet MS"/>
              </a:rPr>
              <a:t>ПОСЕТИТЕЛЬ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207581" y="3408001"/>
            <a:ext cx="2025650" cy="0"/>
          </a:xfrm>
          <a:custGeom>
            <a:avLst/>
            <a:gdLst/>
            <a:ahLst/>
            <a:cxnLst/>
            <a:rect l="l" t="t" r="r" b="b"/>
            <a:pathLst>
              <a:path w="2025650">
                <a:moveTo>
                  <a:pt x="0" y="0"/>
                </a:moveTo>
                <a:lnTo>
                  <a:pt x="2025650" y="0"/>
                </a:lnTo>
              </a:path>
            </a:pathLst>
          </a:custGeom>
          <a:ln w="12700">
            <a:solidFill>
              <a:srgbClr val="4B2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07581" y="5604673"/>
            <a:ext cx="2025650" cy="0"/>
          </a:xfrm>
          <a:custGeom>
            <a:avLst/>
            <a:gdLst/>
            <a:ahLst/>
            <a:cxnLst/>
            <a:rect l="l" t="t" r="r" b="b"/>
            <a:pathLst>
              <a:path w="2025650">
                <a:moveTo>
                  <a:pt x="0" y="0"/>
                </a:moveTo>
                <a:lnTo>
                  <a:pt x="2025650" y="0"/>
                </a:lnTo>
              </a:path>
            </a:pathLst>
          </a:custGeom>
          <a:ln w="12700">
            <a:solidFill>
              <a:srgbClr val="4B2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987383" y="6431257"/>
            <a:ext cx="2466340" cy="5334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R="41275" algn="ctr">
              <a:lnSpc>
                <a:spcPct val="100000"/>
              </a:lnSpc>
              <a:spcBef>
                <a:spcPts val="300"/>
              </a:spcBef>
            </a:pPr>
            <a:r>
              <a:rPr sz="1500" spc="30" dirty="0">
                <a:solidFill>
                  <a:srgbClr val="1D1D1B"/>
                </a:solidFill>
                <a:latin typeface="Trebuchet MS"/>
                <a:cs typeface="Trebuchet MS"/>
              </a:rPr>
              <a:t>ДЕТСКИЙ</a:t>
            </a:r>
            <a:r>
              <a:rPr sz="1500" spc="-9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500" spc="60" dirty="0">
                <a:solidFill>
                  <a:srgbClr val="1D1D1B"/>
                </a:solidFill>
                <a:latin typeface="Trebuchet MS"/>
                <a:cs typeface="Trebuchet MS"/>
              </a:rPr>
              <a:t>СОВЕТ</a:t>
            </a:r>
            <a:endParaRPr sz="15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195"/>
              </a:spcBef>
            </a:pPr>
            <a:r>
              <a:rPr sz="1500" spc="25" dirty="0">
                <a:solidFill>
                  <a:srgbClr val="1D1D1B"/>
                </a:solidFill>
                <a:latin typeface="Trebuchet MS"/>
                <a:cs typeface="Trebuchet MS"/>
              </a:rPr>
              <a:t>(СО</a:t>
            </a:r>
            <a:r>
              <a:rPr sz="1500" spc="-7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500" spc="60" dirty="0">
                <a:solidFill>
                  <a:srgbClr val="1D1D1B"/>
                </a:solidFill>
                <a:latin typeface="Trebuchet MS"/>
                <a:cs typeface="Trebuchet MS"/>
              </a:rPr>
              <a:t>СТАТУСОМ</a:t>
            </a:r>
            <a:r>
              <a:rPr sz="1500" spc="-7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500" spc="15" dirty="0">
                <a:solidFill>
                  <a:srgbClr val="1D1D1B"/>
                </a:solidFill>
                <a:latin typeface="Trebuchet MS"/>
                <a:cs typeface="Trebuchet MS"/>
              </a:rPr>
              <a:t>ДЕЛЕГАТА)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29332" y="5567494"/>
            <a:ext cx="982344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100" b="1" spc="370" dirty="0">
                <a:solidFill>
                  <a:srgbClr val="4B21B1"/>
                </a:solidFill>
                <a:latin typeface="Arial"/>
                <a:cs typeface="Arial"/>
              </a:rPr>
              <a:t>89</a:t>
            </a:r>
            <a:endParaRPr sz="61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3430" y="2367318"/>
            <a:ext cx="5415788" cy="4632020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20"/>
              </a:lnSpc>
            </a:pPr>
            <a:r>
              <a:rPr spc="-95" dirty="0"/>
              <a:t>14</a:t>
            </a:r>
          </a:p>
        </p:txBody>
      </p:sp>
      <p:pic>
        <p:nvPicPr>
          <p:cNvPr id="17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70143" y="9938"/>
            <a:ext cx="642962" cy="50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3" name="object 3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35" y="13"/>
              <a:ext cx="4122767" cy="158617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3270" y="1006740"/>
            <a:ext cx="5813425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spc="-100" dirty="0"/>
              <a:t>ВЗРОСЛЫЕ</a:t>
            </a:r>
            <a:r>
              <a:rPr sz="4500" spc="-170" dirty="0"/>
              <a:t> </a:t>
            </a:r>
            <a:r>
              <a:rPr sz="4500" spc="-105" dirty="0"/>
              <a:t>СЪЕЗДА</a:t>
            </a:r>
            <a:endParaRPr sz="4500"/>
          </a:p>
        </p:txBody>
      </p:sp>
      <p:sp>
        <p:nvSpPr>
          <p:cNvPr id="6" name="object 6"/>
          <p:cNvSpPr/>
          <p:nvPr/>
        </p:nvSpPr>
        <p:spPr>
          <a:xfrm>
            <a:off x="7278974" y="3836061"/>
            <a:ext cx="1983105" cy="0"/>
          </a:xfrm>
          <a:custGeom>
            <a:avLst/>
            <a:gdLst/>
            <a:ahLst/>
            <a:cxnLst/>
            <a:rect l="l" t="t" r="r" b="b"/>
            <a:pathLst>
              <a:path w="1983104">
                <a:moveTo>
                  <a:pt x="198254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4B2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78974" y="5451231"/>
            <a:ext cx="1983105" cy="0"/>
          </a:xfrm>
          <a:custGeom>
            <a:avLst/>
            <a:gdLst/>
            <a:ahLst/>
            <a:cxnLst/>
            <a:rect l="l" t="t" r="r" b="b"/>
            <a:pathLst>
              <a:path w="1983104">
                <a:moveTo>
                  <a:pt x="198254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4B2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005622" y="3209432"/>
            <a:ext cx="2493010" cy="420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75945">
              <a:lnSpc>
                <a:spcPct val="117700"/>
              </a:lnSpc>
              <a:spcBef>
                <a:spcPts val="95"/>
              </a:spcBef>
            </a:pPr>
            <a:r>
              <a:rPr sz="1100" b="1" spc="-20" dirty="0">
                <a:solidFill>
                  <a:srgbClr val="1D1D1B"/>
                </a:solidFill>
                <a:latin typeface="Arial"/>
                <a:cs typeface="Arial"/>
              </a:rPr>
              <a:t>ПРЕДСТАВИТЕЛЕЙ </a:t>
            </a:r>
            <a:r>
              <a:rPr sz="1100" b="1" spc="-1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D1D1B"/>
                </a:solidFill>
                <a:latin typeface="Arial"/>
                <a:cs typeface="Arial"/>
              </a:rPr>
              <a:t>ПЕДАГОГИЧЕСКОГО</a:t>
            </a:r>
            <a:r>
              <a:rPr sz="1100" b="1" spc="-6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b="1" spc="-35" dirty="0">
                <a:solidFill>
                  <a:srgbClr val="1D1D1B"/>
                </a:solidFill>
                <a:latin typeface="Arial"/>
                <a:cs typeface="Arial"/>
              </a:rPr>
              <a:t>СООБЩЕСТВА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00462" y="4764304"/>
            <a:ext cx="2139950" cy="420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81000">
              <a:lnSpc>
                <a:spcPct val="117700"/>
              </a:lnSpc>
              <a:spcBef>
                <a:spcPts val="95"/>
              </a:spcBef>
            </a:pPr>
            <a:r>
              <a:rPr sz="1100" b="1" spc="-20" dirty="0">
                <a:solidFill>
                  <a:srgbClr val="1D1D1B"/>
                </a:solidFill>
                <a:latin typeface="Arial"/>
                <a:cs typeface="Arial"/>
              </a:rPr>
              <a:t>ПРЕДСТАВИТЕЛЕЙ </a:t>
            </a:r>
            <a:r>
              <a:rPr sz="1100" b="1" spc="-1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b="1" spc="-35" dirty="0">
                <a:solidFill>
                  <a:srgbClr val="1D1D1B"/>
                </a:solidFill>
                <a:latin typeface="Arial"/>
                <a:cs typeface="Arial"/>
              </a:rPr>
              <a:t>СООБЩЕСТВА</a:t>
            </a:r>
            <a:r>
              <a:rPr sz="1100" b="1" spc="-2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1D1D1B"/>
                </a:solidFill>
                <a:latin typeface="Arial"/>
                <a:cs typeface="Arial"/>
              </a:rPr>
              <a:t>НАСТАВНИКОВ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11018" y="6370022"/>
            <a:ext cx="2318385" cy="420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69900">
              <a:lnSpc>
                <a:spcPct val="117700"/>
              </a:lnSpc>
              <a:spcBef>
                <a:spcPts val="95"/>
              </a:spcBef>
            </a:pPr>
            <a:r>
              <a:rPr sz="1100" b="1" spc="-20" dirty="0">
                <a:solidFill>
                  <a:srgbClr val="1D1D1B"/>
                </a:solidFill>
                <a:latin typeface="Arial"/>
                <a:cs typeface="Arial"/>
              </a:rPr>
              <a:t>ПРЕДСТАВИТЕЛЕЙ </a:t>
            </a:r>
            <a:r>
              <a:rPr sz="1100" b="1" spc="-1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D1D1B"/>
                </a:solidFill>
                <a:latin typeface="Arial"/>
                <a:cs typeface="Arial"/>
              </a:rPr>
              <a:t>РОДИТЕЛЬСКОГО</a:t>
            </a:r>
            <a:r>
              <a:rPr sz="1100" b="1" spc="-2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100" b="1" spc="-35" dirty="0">
                <a:solidFill>
                  <a:srgbClr val="1D1D1B"/>
                </a:solidFill>
                <a:latin typeface="Arial"/>
                <a:cs typeface="Arial"/>
              </a:rPr>
              <a:t>СООБЩЕСТВА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36619" y="2237428"/>
            <a:ext cx="1067435" cy="1038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650" b="1" spc="400" dirty="0">
                <a:solidFill>
                  <a:srgbClr val="4B21B1"/>
                </a:solidFill>
                <a:latin typeface="Arial"/>
                <a:cs typeface="Arial"/>
              </a:rPr>
              <a:t>89</a:t>
            </a:r>
            <a:endParaRPr sz="66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36619" y="3783759"/>
            <a:ext cx="1067435" cy="1038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650" b="1" spc="400" dirty="0">
                <a:solidFill>
                  <a:srgbClr val="4B21B1"/>
                </a:solidFill>
                <a:latin typeface="Arial"/>
                <a:cs typeface="Arial"/>
              </a:rPr>
              <a:t>89</a:t>
            </a:r>
            <a:endParaRPr sz="66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36619" y="5427104"/>
            <a:ext cx="1067435" cy="1038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650" b="1" spc="400" dirty="0">
                <a:solidFill>
                  <a:srgbClr val="4B21B1"/>
                </a:solidFill>
                <a:latin typeface="Arial"/>
                <a:cs typeface="Arial"/>
              </a:rPr>
              <a:t>89</a:t>
            </a:r>
            <a:endParaRPr sz="665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2312923"/>
            <a:ext cx="7082790" cy="5247640"/>
            <a:chOff x="0" y="2312923"/>
            <a:chExt cx="7082790" cy="5247640"/>
          </a:xfrm>
        </p:grpSpPr>
        <p:sp>
          <p:nvSpPr>
            <p:cNvPr id="15" name="object 15"/>
            <p:cNvSpPr/>
            <p:nvPr/>
          </p:nvSpPr>
          <p:spPr>
            <a:xfrm>
              <a:off x="0" y="6354465"/>
              <a:ext cx="4483100" cy="1205865"/>
            </a:xfrm>
            <a:custGeom>
              <a:avLst/>
              <a:gdLst/>
              <a:ahLst/>
              <a:cxnLst/>
              <a:rect l="l" t="t" r="r" b="b"/>
              <a:pathLst>
                <a:path w="4483100" h="1205865">
                  <a:moveTo>
                    <a:pt x="1121641" y="0"/>
                  </a:moveTo>
                  <a:lnTo>
                    <a:pt x="1073433" y="384"/>
                  </a:lnTo>
                  <a:lnTo>
                    <a:pt x="1026037" y="3003"/>
                  </a:lnTo>
                  <a:lnTo>
                    <a:pt x="979499" y="7841"/>
                  </a:lnTo>
                  <a:lnTo>
                    <a:pt x="933863" y="14882"/>
                  </a:lnTo>
                  <a:lnTo>
                    <a:pt x="889177" y="24113"/>
                  </a:lnTo>
                  <a:lnTo>
                    <a:pt x="845486" y="35517"/>
                  </a:lnTo>
                  <a:lnTo>
                    <a:pt x="802835" y="49081"/>
                  </a:lnTo>
                  <a:lnTo>
                    <a:pt x="761271" y="64789"/>
                  </a:lnTo>
                  <a:lnTo>
                    <a:pt x="720839" y="82625"/>
                  </a:lnTo>
                  <a:lnTo>
                    <a:pt x="681586" y="102577"/>
                  </a:lnTo>
                  <a:lnTo>
                    <a:pt x="643556" y="124627"/>
                  </a:lnTo>
                  <a:lnTo>
                    <a:pt x="606796" y="148762"/>
                  </a:lnTo>
                  <a:lnTo>
                    <a:pt x="571352" y="174966"/>
                  </a:lnTo>
                  <a:lnTo>
                    <a:pt x="537269" y="203224"/>
                  </a:lnTo>
                  <a:lnTo>
                    <a:pt x="504594" y="233522"/>
                  </a:lnTo>
                  <a:lnTo>
                    <a:pt x="473371" y="265845"/>
                  </a:lnTo>
                  <a:lnTo>
                    <a:pt x="443648" y="300177"/>
                  </a:lnTo>
                  <a:lnTo>
                    <a:pt x="415469" y="336504"/>
                  </a:lnTo>
                  <a:lnTo>
                    <a:pt x="388881" y="374810"/>
                  </a:lnTo>
                  <a:lnTo>
                    <a:pt x="0" y="967614"/>
                  </a:lnTo>
                  <a:lnTo>
                    <a:pt x="0" y="1205539"/>
                  </a:lnTo>
                  <a:lnTo>
                    <a:pt x="4482521" y="1205539"/>
                  </a:lnTo>
                  <a:lnTo>
                    <a:pt x="4481601" y="1204302"/>
                  </a:lnTo>
                  <a:lnTo>
                    <a:pt x="4451689" y="1167433"/>
                  </a:lnTo>
                  <a:lnTo>
                    <a:pt x="4420215" y="1131843"/>
                  </a:lnTo>
                  <a:lnTo>
                    <a:pt x="4387253" y="1097668"/>
                  </a:lnTo>
                  <a:lnTo>
                    <a:pt x="4352873" y="1065048"/>
                  </a:lnTo>
                  <a:lnTo>
                    <a:pt x="4317147" y="1034118"/>
                  </a:lnTo>
                  <a:lnTo>
                    <a:pt x="4280147" y="1005016"/>
                  </a:lnTo>
                  <a:lnTo>
                    <a:pt x="4241945" y="977880"/>
                  </a:lnTo>
                  <a:lnTo>
                    <a:pt x="4202613" y="952846"/>
                  </a:lnTo>
                  <a:lnTo>
                    <a:pt x="4162223" y="930053"/>
                  </a:lnTo>
                  <a:lnTo>
                    <a:pt x="4120846" y="909637"/>
                  </a:lnTo>
                  <a:lnTo>
                    <a:pt x="4078554" y="891735"/>
                  </a:lnTo>
                  <a:lnTo>
                    <a:pt x="4035419" y="876486"/>
                  </a:lnTo>
                  <a:lnTo>
                    <a:pt x="1477970" y="61108"/>
                  </a:lnTo>
                  <a:lnTo>
                    <a:pt x="1425364" y="45437"/>
                  </a:lnTo>
                  <a:lnTo>
                    <a:pt x="1373249" y="32105"/>
                  </a:lnTo>
                  <a:lnTo>
                    <a:pt x="1321671" y="21097"/>
                  </a:lnTo>
                  <a:lnTo>
                    <a:pt x="1270675" y="12397"/>
                  </a:lnTo>
                  <a:lnTo>
                    <a:pt x="1220308" y="5991"/>
                  </a:lnTo>
                  <a:lnTo>
                    <a:pt x="1170614" y="1863"/>
                  </a:lnTo>
                  <a:lnTo>
                    <a:pt x="1121641" y="0"/>
                  </a:lnTo>
                  <a:close/>
                </a:path>
              </a:pathLst>
            </a:custGeom>
            <a:solidFill>
              <a:srgbClr val="5C5E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706471" y="6928938"/>
              <a:ext cx="4376420" cy="631190"/>
            </a:xfrm>
            <a:custGeom>
              <a:avLst/>
              <a:gdLst/>
              <a:ahLst/>
              <a:cxnLst/>
              <a:rect l="l" t="t" r="r" b="b"/>
              <a:pathLst>
                <a:path w="4376420" h="631190">
                  <a:moveTo>
                    <a:pt x="913705" y="0"/>
                  </a:moveTo>
                  <a:lnTo>
                    <a:pt x="860969" y="675"/>
                  </a:lnTo>
                  <a:lnTo>
                    <a:pt x="809312" y="3473"/>
                  </a:lnTo>
                  <a:lnTo>
                    <a:pt x="758775" y="8368"/>
                  </a:lnTo>
                  <a:lnTo>
                    <a:pt x="709400" y="15337"/>
                  </a:lnTo>
                  <a:lnTo>
                    <a:pt x="661228" y="24354"/>
                  </a:lnTo>
                  <a:lnTo>
                    <a:pt x="614300" y="35394"/>
                  </a:lnTo>
                  <a:lnTo>
                    <a:pt x="568657" y="48433"/>
                  </a:lnTo>
                  <a:lnTo>
                    <a:pt x="524342" y="63446"/>
                  </a:lnTo>
                  <a:lnTo>
                    <a:pt x="481396" y="80409"/>
                  </a:lnTo>
                  <a:lnTo>
                    <a:pt x="439859" y="99297"/>
                  </a:lnTo>
                  <a:lnTo>
                    <a:pt x="399773" y="120085"/>
                  </a:lnTo>
                  <a:lnTo>
                    <a:pt x="361180" y="142748"/>
                  </a:lnTo>
                  <a:lnTo>
                    <a:pt x="324121" y="167261"/>
                  </a:lnTo>
                  <a:lnTo>
                    <a:pt x="288637" y="193601"/>
                  </a:lnTo>
                  <a:lnTo>
                    <a:pt x="254770" y="221742"/>
                  </a:lnTo>
                  <a:lnTo>
                    <a:pt x="222560" y="251659"/>
                  </a:lnTo>
                  <a:lnTo>
                    <a:pt x="192050" y="283328"/>
                  </a:lnTo>
                  <a:lnTo>
                    <a:pt x="163281" y="316725"/>
                  </a:lnTo>
                  <a:lnTo>
                    <a:pt x="136294" y="351823"/>
                  </a:lnTo>
                  <a:lnTo>
                    <a:pt x="111131" y="388600"/>
                  </a:lnTo>
                  <a:lnTo>
                    <a:pt x="87832" y="427030"/>
                  </a:lnTo>
                  <a:lnTo>
                    <a:pt x="66440" y="467087"/>
                  </a:lnTo>
                  <a:lnTo>
                    <a:pt x="46995" y="508749"/>
                  </a:lnTo>
                  <a:lnTo>
                    <a:pt x="29540" y="551989"/>
                  </a:lnTo>
                  <a:lnTo>
                    <a:pt x="0" y="631066"/>
                  </a:lnTo>
                  <a:lnTo>
                    <a:pt x="4375858" y="631066"/>
                  </a:lnTo>
                  <a:lnTo>
                    <a:pt x="4339273" y="586410"/>
                  </a:lnTo>
                  <a:lnTo>
                    <a:pt x="4307908" y="551882"/>
                  </a:lnTo>
                  <a:lnTo>
                    <a:pt x="4274902" y="518475"/>
                  </a:lnTo>
                  <a:lnTo>
                    <a:pt x="4240355" y="486306"/>
                  </a:lnTo>
                  <a:lnTo>
                    <a:pt x="4204368" y="455493"/>
                  </a:lnTo>
                  <a:lnTo>
                    <a:pt x="4167041" y="426155"/>
                  </a:lnTo>
                  <a:lnTo>
                    <a:pt x="4128474" y="398409"/>
                  </a:lnTo>
                  <a:lnTo>
                    <a:pt x="4088767" y="372374"/>
                  </a:lnTo>
                  <a:lnTo>
                    <a:pt x="4048022" y="348168"/>
                  </a:lnTo>
                  <a:lnTo>
                    <a:pt x="4006339" y="325908"/>
                  </a:lnTo>
                  <a:lnTo>
                    <a:pt x="3963818" y="305712"/>
                  </a:lnTo>
                  <a:lnTo>
                    <a:pt x="3920559" y="287699"/>
                  </a:lnTo>
                  <a:lnTo>
                    <a:pt x="3876663" y="271986"/>
                  </a:lnTo>
                  <a:lnTo>
                    <a:pt x="3832230" y="258693"/>
                  </a:lnTo>
                  <a:lnTo>
                    <a:pt x="3787361" y="247935"/>
                  </a:lnTo>
                  <a:lnTo>
                    <a:pt x="3742156" y="239832"/>
                  </a:lnTo>
                  <a:lnTo>
                    <a:pt x="3696715" y="234502"/>
                  </a:lnTo>
                  <a:lnTo>
                    <a:pt x="1022248" y="5115"/>
                  </a:lnTo>
                  <a:lnTo>
                    <a:pt x="967478" y="1471"/>
                  </a:lnTo>
                  <a:lnTo>
                    <a:pt x="913705" y="0"/>
                  </a:lnTo>
                  <a:close/>
                </a:path>
              </a:pathLst>
            </a:custGeom>
            <a:solidFill>
              <a:srgbClr val="E335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0829" y="2312923"/>
              <a:ext cx="5415800" cy="4632020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20"/>
              </a:lnSpc>
            </a:pPr>
            <a:r>
              <a:rPr spc="-95" dirty="0"/>
              <a:t>15</a:t>
            </a:r>
          </a:p>
        </p:txBody>
      </p:sp>
      <p:pic>
        <p:nvPicPr>
          <p:cNvPr id="19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70143" y="9938"/>
            <a:ext cx="642962" cy="50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3897" y="5378634"/>
            <a:ext cx="5461635" cy="2181860"/>
          </a:xfrm>
          <a:custGeom>
            <a:avLst/>
            <a:gdLst/>
            <a:ahLst/>
            <a:cxnLst/>
            <a:rect l="l" t="t" r="r" b="b"/>
            <a:pathLst>
              <a:path w="5461634" h="2181859">
                <a:moveTo>
                  <a:pt x="1972851" y="0"/>
                </a:moveTo>
                <a:lnTo>
                  <a:pt x="1926704" y="1624"/>
                </a:lnTo>
                <a:lnTo>
                  <a:pt x="1881243" y="5533"/>
                </a:lnTo>
                <a:lnTo>
                  <a:pt x="1836513" y="11719"/>
                </a:lnTo>
                <a:lnTo>
                  <a:pt x="1792564" y="20171"/>
                </a:lnTo>
                <a:lnTo>
                  <a:pt x="1749441" y="30881"/>
                </a:lnTo>
                <a:lnTo>
                  <a:pt x="1707192" y="43839"/>
                </a:lnTo>
                <a:lnTo>
                  <a:pt x="1665864" y="59034"/>
                </a:lnTo>
                <a:lnTo>
                  <a:pt x="1625505" y="76459"/>
                </a:lnTo>
                <a:lnTo>
                  <a:pt x="1586162" y="96103"/>
                </a:lnTo>
                <a:lnTo>
                  <a:pt x="1547882" y="117957"/>
                </a:lnTo>
                <a:lnTo>
                  <a:pt x="1510712" y="142011"/>
                </a:lnTo>
                <a:lnTo>
                  <a:pt x="1474700" y="168256"/>
                </a:lnTo>
                <a:lnTo>
                  <a:pt x="1439892" y="196683"/>
                </a:lnTo>
                <a:lnTo>
                  <a:pt x="1406337" y="227283"/>
                </a:lnTo>
                <a:lnTo>
                  <a:pt x="1374080" y="260044"/>
                </a:lnTo>
                <a:lnTo>
                  <a:pt x="1343171" y="294959"/>
                </a:lnTo>
                <a:lnTo>
                  <a:pt x="107474" y="1766521"/>
                </a:lnTo>
                <a:lnTo>
                  <a:pt x="84370" y="1796998"/>
                </a:lnTo>
                <a:lnTo>
                  <a:pt x="64186" y="1829755"/>
                </a:lnTo>
                <a:lnTo>
                  <a:pt x="46865" y="1864604"/>
                </a:lnTo>
                <a:lnTo>
                  <a:pt x="32353" y="1901359"/>
                </a:lnTo>
                <a:lnTo>
                  <a:pt x="20595" y="1939835"/>
                </a:lnTo>
                <a:lnTo>
                  <a:pt x="11536" y="1979844"/>
                </a:lnTo>
                <a:lnTo>
                  <a:pt x="5120" y="2021201"/>
                </a:lnTo>
                <a:lnTo>
                  <a:pt x="1293" y="2063720"/>
                </a:lnTo>
                <a:lnTo>
                  <a:pt x="0" y="2107213"/>
                </a:lnTo>
                <a:lnTo>
                  <a:pt x="1185" y="2151496"/>
                </a:lnTo>
                <a:lnTo>
                  <a:pt x="3587" y="2181370"/>
                </a:lnTo>
                <a:lnTo>
                  <a:pt x="5457006" y="2181370"/>
                </a:lnTo>
                <a:lnTo>
                  <a:pt x="5459812" y="2154779"/>
                </a:lnTo>
                <a:lnTo>
                  <a:pt x="5461575" y="2113702"/>
                </a:lnTo>
                <a:lnTo>
                  <a:pt x="5460920" y="2071829"/>
                </a:lnTo>
                <a:lnTo>
                  <a:pt x="5457903" y="2029305"/>
                </a:lnTo>
                <a:lnTo>
                  <a:pt x="5452577" y="1986274"/>
                </a:lnTo>
                <a:lnTo>
                  <a:pt x="5444999" y="1942881"/>
                </a:lnTo>
                <a:lnTo>
                  <a:pt x="5435224" y="1899272"/>
                </a:lnTo>
                <a:lnTo>
                  <a:pt x="5423307" y="1855590"/>
                </a:lnTo>
                <a:lnTo>
                  <a:pt x="5409303" y="1811981"/>
                </a:lnTo>
                <a:lnTo>
                  <a:pt x="5393267" y="1768590"/>
                </a:lnTo>
                <a:lnTo>
                  <a:pt x="5375254" y="1725561"/>
                </a:lnTo>
                <a:lnTo>
                  <a:pt x="5355320" y="1683039"/>
                </a:lnTo>
                <a:lnTo>
                  <a:pt x="5333519" y="1641169"/>
                </a:lnTo>
                <a:lnTo>
                  <a:pt x="5309908" y="1600096"/>
                </a:lnTo>
                <a:lnTo>
                  <a:pt x="5284540" y="1559964"/>
                </a:lnTo>
                <a:lnTo>
                  <a:pt x="5257472" y="1520919"/>
                </a:lnTo>
                <a:lnTo>
                  <a:pt x="5228758" y="1483105"/>
                </a:lnTo>
                <a:lnTo>
                  <a:pt x="5198453" y="1446667"/>
                </a:lnTo>
                <a:lnTo>
                  <a:pt x="5166613" y="1411749"/>
                </a:lnTo>
                <a:lnTo>
                  <a:pt x="5133294" y="1378497"/>
                </a:lnTo>
                <a:lnTo>
                  <a:pt x="5098549" y="1347056"/>
                </a:lnTo>
                <a:lnTo>
                  <a:pt x="5062434" y="1317570"/>
                </a:lnTo>
                <a:lnTo>
                  <a:pt x="5025005" y="1290183"/>
                </a:lnTo>
                <a:lnTo>
                  <a:pt x="4986316" y="1265042"/>
                </a:lnTo>
                <a:lnTo>
                  <a:pt x="4946423" y="1242290"/>
                </a:lnTo>
                <a:lnTo>
                  <a:pt x="4905381" y="1222072"/>
                </a:lnTo>
                <a:lnTo>
                  <a:pt x="2461596" y="111546"/>
                </a:lnTo>
                <a:lnTo>
                  <a:pt x="2411198" y="89794"/>
                </a:lnTo>
                <a:lnTo>
                  <a:pt x="2361013" y="70422"/>
                </a:lnTo>
                <a:lnTo>
                  <a:pt x="2311087" y="53421"/>
                </a:lnTo>
                <a:lnTo>
                  <a:pt x="2261469" y="38782"/>
                </a:lnTo>
                <a:lnTo>
                  <a:pt x="2212205" y="26494"/>
                </a:lnTo>
                <a:lnTo>
                  <a:pt x="2163342" y="16548"/>
                </a:lnTo>
                <a:lnTo>
                  <a:pt x="2114928" y="8935"/>
                </a:lnTo>
                <a:lnTo>
                  <a:pt x="2067010" y="3646"/>
                </a:lnTo>
                <a:lnTo>
                  <a:pt x="2019635" y="670"/>
                </a:lnTo>
                <a:lnTo>
                  <a:pt x="1972851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582533"/>
            <a:ext cx="2780665" cy="4977765"/>
          </a:xfrm>
          <a:custGeom>
            <a:avLst/>
            <a:gdLst/>
            <a:ahLst/>
            <a:cxnLst/>
            <a:rect l="l" t="t" r="r" b="b"/>
            <a:pathLst>
              <a:path w="2780665" h="4977765">
                <a:moveTo>
                  <a:pt x="0" y="0"/>
                </a:moveTo>
                <a:lnTo>
                  <a:pt x="0" y="4666999"/>
                </a:lnTo>
                <a:lnTo>
                  <a:pt x="637357" y="4977472"/>
                </a:lnTo>
                <a:lnTo>
                  <a:pt x="2217858" y="4977472"/>
                </a:lnTo>
                <a:lnTo>
                  <a:pt x="2241190" y="4955528"/>
                </a:lnTo>
                <a:lnTo>
                  <a:pt x="2272984" y="4922986"/>
                </a:lnTo>
                <a:lnTo>
                  <a:pt x="2303755" y="4888741"/>
                </a:lnTo>
                <a:lnTo>
                  <a:pt x="2780563" y="4335573"/>
                </a:lnTo>
                <a:lnTo>
                  <a:pt x="2780563" y="1226467"/>
                </a:lnTo>
                <a:lnTo>
                  <a:pt x="318212" y="107495"/>
                </a:lnTo>
                <a:lnTo>
                  <a:pt x="267111" y="85222"/>
                </a:lnTo>
                <a:lnTo>
                  <a:pt x="216177" y="64910"/>
                </a:lnTo>
                <a:lnTo>
                  <a:pt x="165443" y="46553"/>
                </a:lnTo>
                <a:lnTo>
                  <a:pt x="114940" y="30145"/>
                </a:lnTo>
                <a:lnTo>
                  <a:pt x="64699" y="15680"/>
                </a:lnTo>
                <a:lnTo>
                  <a:pt x="14752" y="3151"/>
                </a:lnTo>
                <a:lnTo>
                  <a:pt x="0" y="0"/>
                </a:lnTo>
                <a:close/>
              </a:path>
            </a:pathLst>
          </a:custGeom>
          <a:solidFill>
            <a:srgbClr val="5C5EE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5" name="object 5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36" y="13"/>
              <a:ext cx="4122766" cy="158617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82191" y="1176382"/>
            <a:ext cx="5055235" cy="95821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384935" marR="5080" indent="-1372870">
              <a:lnSpc>
                <a:spcPts val="3500"/>
              </a:lnSpc>
              <a:spcBef>
                <a:spcPts val="500"/>
              </a:spcBef>
            </a:pPr>
            <a:r>
              <a:rPr sz="3200" spc="-155" dirty="0"/>
              <a:t>ВЫСШЕЕ</a:t>
            </a:r>
            <a:r>
              <a:rPr sz="3200" spc="-70" dirty="0"/>
              <a:t> </a:t>
            </a:r>
            <a:r>
              <a:rPr sz="3200" spc="-25" dirty="0"/>
              <a:t>РУКОВОДСТВО  </a:t>
            </a:r>
            <a:r>
              <a:rPr sz="3200" spc="-5" dirty="0"/>
              <a:t>ДВИЖЕНИЯ</a:t>
            </a:r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6647850" y="3211244"/>
            <a:ext cx="3169920" cy="0"/>
          </a:xfrm>
          <a:custGeom>
            <a:avLst/>
            <a:gdLst/>
            <a:ahLst/>
            <a:cxnLst/>
            <a:rect l="l" t="t" r="r" b="b"/>
            <a:pathLst>
              <a:path w="3169920">
                <a:moveTo>
                  <a:pt x="0" y="0"/>
                </a:moveTo>
                <a:lnTo>
                  <a:pt x="3169513" y="0"/>
                </a:lnTo>
              </a:path>
            </a:pathLst>
          </a:custGeom>
          <a:ln w="12700">
            <a:solidFill>
              <a:srgbClr val="4B2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47850" y="4086812"/>
            <a:ext cx="3169920" cy="0"/>
          </a:xfrm>
          <a:custGeom>
            <a:avLst/>
            <a:gdLst/>
            <a:ahLst/>
            <a:cxnLst/>
            <a:rect l="l" t="t" r="r" b="b"/>
            <a:pathLst>
              <a:path w="3169920">
                <a:moveTo>
                  <a:pt x="0" y="0"/>
                </a:moveTo>
                <a:lnTo>
                  <a:pt x="3169513" y="0"/>
                </a:lnTo>
              </a:path>
            </a:pathLst>
          </a:custGeom>
          <a:ln w="12700">
            <a:solidFill>
              <a:srgbClr val="4B2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47850" y="4934127"/>
            <a:ext cx="3169920" cy="0"/>
          </a:xfrm>
          <a:custGeom>
            <a:avLst/>
            <a:gdLst/>
            <a:ahLst/>
            <a:cxnLst/>
            <a:rect l="l" t="t" r="r" b="b"/>
            <a:pathLst>
              <a:path w="3169920">
                <a:moveTo>
                  <a:pt x="0" y="0"/>
                </a:moveTo>
                <a:lnTo>
                  <a:pt x="3169513" y="0"/>
                </a:lnTo>
              </a:path>
            </a:pathLst>
          </a:custGeom>
          <a:ln w="12700">
            <a:solidFill>
              <a:srgbClr val="4B2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47850" y="5979162"/>
            <a:ext cx="3169920" cy="0"/>
          </a:xfrm>
          <a:custGeom>
            <a:avLst/>
            <a:gdLst/>
            <a:ahLst/>
            <a:cxnLst/>
            <a:rect l="l" t="t" r="r" b="b"/>
            <a:pathLst>
              <a:path w="3169920">
                <a:moveTo>
                  <a:pt x="0" y="0"/>
                </a:moveTo>
                <a:lnTo>
                  <a:pt x="3169513" y="0"/>
                </a:lnTo>
              </a:path>
            </a:pathLst>
          </a:custGeom>
          <a:ln w="12700">
            <a:solidFill>
              <a:srgbClr val="4B2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617061" y="2533770"/>
            <a:ext cx="1871345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spc="50" dirty="0">
                <a:solidFill>
                  <a:srgbClr val="1D1D1B"/>
                </a:solidFill>
                <a:latin typeface="Trebuchet MS"/>
                <a:cs typeface="Trebuchet MS"/>
              </a:rPr>
              <a:t>НАБЛЮДАТЕЛЬНЫЙ  </a:t>
            </a:r>
            <a:r>
              <a:rPr sz="1500" spc="60" dirty="0">
                <a:solidFill>
                  <a:srgbClr val="1D1D1B"/>
                </a:solidFill>
                <a:latin typeface="Trebuchet MS"/>
                <a:cs typeface="Trebuchet MS"/>
              </a:rPr>
              <a:t>СОВЕТ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76621" y="2255621"/>
            <a:ext cx="973455" cy="1812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034"/>
              </a:lnSpc>
              <a:spcBef>
                <a:spcPts val="100"/>
              </a:spcBef>
            </a:pPr>
            <a:r>
              <a:rPr sz="6100" b="1" spc="-150" dirty="0">
                <a:solidFill>
                  <a:srgbClr val="4B21B1"/>
                </a:solidFill>
                <a:latin typeface="Arial"/>
                <a:cs typeface="Arial"/>
              </a:rPr>
              <a:t>16</a:t>
            </a:r>
            <a:endParaRPr sz="6100">
              <a:latin typeface="Arial"/>
              <a:cs typeface="Arial"/>
            </a:endParaRPr>
          </a:p>
          <a:p>
            <a:pPr marL="12700">
              <a:lnSpc>
                <a:spcPts val="7034"/>
              </a:lnSpc>
            </a:pPr>
            <a:r>
              <a:rPr sz="6100" b="1" spc="335" dirty="0">
                <a:solidFill>
                  <a:srgbClr val="4B21B1"/>
                </a:solidFill>
                <a:latin typeface="Arial"/>
                <a:cs typeface="Arial"/>
              </a:rPr>
              <a:t>24</a:t>
            </a:r>
            <a:endParaRPr sz="6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17072" y="3390301"/>
            <a:ext cx="2051685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spc="70" dirty="0">
                <a:solidFill>
                  <a:srgbClr val="1D1D1B"/>
                </a:solidFill>
                <a:latin typeface="Trebuchet MS"/>
                <a:cs typeface="Trebuchet MS"/>
              </a:rPr>
              <a:t>КООРДИНАЦИОННЫЙ  </a:t>
            </a:r>
            <a:r>
              <a:rPr sz="1500" spc="60" dirty="0">
                <a:solidFill>
                  <a:srgbClr val="1D1D1B"/>
                </a:solidFill>
                <a:latin typeface="Trebuchet MS"/>
                <a:cs typeface="Trebuchet MS"/>
              </a:rPr>
              <a:t>СОВЕТ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17072" y="4256655"/>
            <a:ext cx="1779905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spc="45" dirty="0">
                <a:solidFill>
                  <a:srgbClr val="1D1D1B"/>
                </a:solidFill>
                <a:latin typeface="Trebuchet MS"/>
                <a:cs typeface="Trebuchet MS"/>
              </a:rPr>
              <a:t>ПОПЕЧИТЕЛЬСКИЙ  </a:t>
            </a:r>
            <a:r>
              <a:rPr sz="1500" spc="60" dirty="0">
                <a:solidFill>
                  <a:srgbClr val="1D1D1B"/>
                </a:solidFill>
                <a:latin typeface="Trebuchet MS"/>
                <a:cs typeface="Trebuchet MS"/>
              </a:rPr>
              <a:t>СОВЕТ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76621" y="3979498"/>
            <a:ext cx="979169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100" b="1" spc="360" dirty="0">
                <a:solidFill>
                  <a:srgbClr val="4B21B1"/>
                </a:solidFill>
                <a:latin typeface="Arial"/>
                <a:cs typeface="Arial"/>
              </a:rPr>
              <a:t>20</a:t>
            </a:r>
            <a:endParaRPr sz="6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617061" y="6188952"/>
            <a:ext cx="2388235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spc="45" dirty="0">
                <a:solidFill>
                  <a:srgbClr val="1D1D1B"/>
                </a:solidFill>
                <a:latin typeface="Trebuchet MS"/>
                <a:cs typeface="Trebuchet MS"/>
              </a:rPr>
              <a:t>НАУЧНО-МЕТОДИЧЕСКИЙ  </a:t>
            </a:r>
            <a:r>
              <a:rPr sz="1500" spc="60" dirty="0">
                <a:solidFill>
                  <a:srgbClr val="1D1D1B"/>
                </a:solidFill>
                <a:latin typeface="Trebuchet MS"/>
                <a:cs typeface="Trebuchet MS"/>
              </a:rPr>
              <a:t>СОВЕТ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76621" y="5911795"/>
            <a:ext cx="974090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100" b="1" spc="340" dirty="0">
                <a:solidFill>
                  <a:srgbClr val="4B21B1"/>
                </a:solidFill>
                <a:latin typeface="Arial"/>
                <a:cs typeface="Arial"/>
              </a:rPr>
              <a:t>29</a:t>
            </a:r>
            <a:endParaRPr sz="6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17072" y="5209415"/>
            <a:ext cx="2466340" cy="5334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500" spc="30" dirty="0">
                <a:solidFill>
                  <a:srgbClr val="1D1D1B"/>
                </a:solidFill>
                <a:latin typeface="Trebuchet MS"/>
                <a:cs typeface="Trebuchet MS"/>
              </a:rPr>
              <a:t>ДЕТСКИЙ</a:t>
            </a:r>
            <a:r>
              <a:rPr sz="1500" spc="-9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500" spc="60" dirty="0">
                <a:solidFill>
                  <a:srgbClr val="1D1D1B"/>
                </a:solidFill>
                <a:latin typeface="Trebuchet MS"/>
                <a:cs typeface="Trebuchet MS"/>
              </a:rPr>
              <a:t>СОВЕТ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500" spc="25" dirty="0">
                <a:solidFill>
                  <a:srgbClr val="1D1D1B"/>
                </a:solidFill>
                <a:latin typeface="Trebuchet MS"/>
                <a:cs typeface="Trebuchet MS"/>
              </a:rPr>
              <a:t>(СО</a:t>
            </a:r>
            <a:r>
              <a:rPr sz="1500" spc="-7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500" spc="60" dirty="0">
                <a:solidFill>
                  <a:srgbClr val="1D1D1B"/>
                </a:solidFill>
                <a:latin typeface="Trebuchet MS"/>
                <a:cs typeface="Trebuchet MS"/>
              </a:rPr>
              <a:t>СТАТУСОМ</a:t>
            </a:r>
            <a:r>
              <a:rPr sz="1500" spc="-7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500" spc="15" dirty="0">
                <a:solidFill>
                  <a:srgbClr val="1D1D1B"/>
                </a:solidFill>
                <a:latin typeface="Trebuchet MS"/>
                <a:cs typeface="Trebuchet MS"/>
              </a:rPr>
              <a:t>ДЕЛЕГАТА)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476621" y="4932258"/>
            <a:ext cx="982344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100" b="1" spc="370" dirty="0">
                <a:solidFill>
                  <a:srgbClr val="4B21B1"/>
                </a:solidFill>
                <a:latin typeface="Arial"/>
                <a:cs typeface="Arial"/>
              </a:rPr>
              <a:t>89</a:t>
            </a:r>
            <a:endParaRPr sz="6100">
              <a:latin typeface="Arial"/>
              <a:cs typeface="Aria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943" y="2312923"/>
            <a:ext cx="5415800" cy="4632020"/>
          </a:xfrm>
          <a:prstGeom prst="rect">
            <a:avLst/>
          </a:prstGeom>
        </p:spPr>
      </p:pic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20"/>
              </a:lnSpc>
            </a:pPr>
            <a:r>
              <a:rPr spc="-95" dirty="0"/>
              <a:t>16</a:t>
            </a:r>
          </a:p>
        </p:txBody>
      </p:sp>
      <p:pic>
        <p:nvPicPr>
          <p:cNvPr id="23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70143" y="9938"/>
            <a:ext cx="642962" cy="50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30799" y="3773864"/>
            <a:ext cx="2224405" cy="0"/>
          </a:xfrm>
          <a:custGeom>
            <a:avLst/>
            <a:gdLst/>
            <a:ahLst/>
            <a:cxnLst/>
            <a:rect l="l" t="t" r="r" b="b"/>
            <a:pathLst>
              <a:path w="2224404">
                <a:moveTo>
                  <a:pt x="0" y="0"/>
                </a:moveTo>
                <a:lnTo>
                  <a:pt x="2224214" y="0"/>
                </a:lnTo>
              </a:path>
            </a:pathLst>
          </a:custGeom>
          <a:ln w="12700">
            <a:solidFill>
              <a:srgbClr val="4B2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30799" y="5383775"/>
            <a:ext cx="2224405" cy="0"/>
          </a:xfrm>
          <a:custGeom>
            <a:avLst/>
            <a:gdLst/>
            <a:ahLst/>
            <a:cxnLst/>
            <a:rect l="l" t="t" r="r" b="b"/>
            <a:pathLst>
              <a:path w="2224404">
                <a:moveTo>
                  <a:pt x="0" y="0"/>
                </a:moveTo>
                <a:lnTo>
                  <a:pt x="2224214" y="0"/>
                </a:lnTo>
              </a:path>
            </a:pathLst>
          </a:custGeom>
          <a:ln w="12700">
            <a:solidFill>
              <a:srgbClr val="4B2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5" name="object 5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37" y="13"/>
              <a:ext cx="4122765" cy="158617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58985" y="1143504"/>
            <a:ext cx="5625465" cy="95821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1073150">
              <a:lnSpc>
                <a:spcPts val="3500"/>
              </a:lnSpc>
              <a:spcBef>
                <a:spcPts val="500"/>
              </a:spcBef>
            </a:pPr>
            <a:r>
              <a:rPr sz="3200" spc="-55" dirty="0"/>
              <a:t>РЕГИОНАЛЬНОЕ </a:t>
            </a:r>
            <a:r>
              <a:rPr sz="3200" spc="-50" dirty="0"/>
              <a:t> </a:t>
            </a:r>
            <a:r>
              <a:rPr sz="3200" spc="-25" dirty="0"/>
              <a:t>РУКОВОДСТВО</a:t>
            </a:r>
            <a:r>
              <a:rPr sz="3200" spc="-125" dirty="0"/>
              <a:t> </a:t>
            </a:r>
            <a:r>
              <a:rPr sz="3200" spc="-5" dirty="0"/>
              <a:t>ДВИЖЕНИЯ</a:t>
            </a:r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7333505" y="3254154"/>
            <a:ext cx="1990089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695" marR="5080" indent="-87630">
              <a:lnSpc>
                <a:spcPct val="115599"/>
              </a:lnSpc>
              <a:spcBef>
                <a:spcPts val="100"/>
              </a:spcBef>
            </a:pPr>
            <a:r>
              <a:rPr sz="900" b="1" spc="-25" dirty="0">
                <a:solidFill>
                  <a:srgbClr val="1D1D1B"/>
                </a:solidFill>
                <a:latin typeface="Arial"/>
                <a:cs typeface="Arial"/>
              </a:rPr>
              <a:t>ПРЕДСЕДАТЕЛЕЙ</a:t>
            </a:r>
            <a:r>
              <a:rPr sz="900" b="1" spc="-2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900" b="1" spc="-25" dirty="0">
                <a:solidFill>
                  <a:srgbClr val="1D1D1B"/>
                </a:solidFill>
                <a:latin typeface="Arial"/>
                <a:cs typeface="Arial"/>
              </a:rPr>
              <a:t>РЕГИОНАЛЬНЫХ  </a:t>
            </a:r>
            <a:r>
              <a:rPr sz="900" b="1" spc="-10" dirty="0">
                <a:solidFill>
                  <a:srgbClr val="1D1D1B"/>
                </a:solidFill>
                <a:latin typeface="Arial"/>
                <a:cs typeface="Arial"/>
              </a:rPr>
              <a:t>КООРДИНАЦИОННЫХ</a:t>
            </a:r>
            <a:r>
              <a:rPr sz="900" b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900" b="1" spc="-40" dirty="0">
                <a:solidFill>
                  <a:srgbClr val="1D1D1B"/>
                </a:solidFill>
                <a:latin typeface="Arial"/>
                <a:cs typeface="Arial"/>
              </a:rPr>
              <a:t>СОВЕТОВ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26374" y="2133718"/>
            <a:ext cx="1233170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700" b="1" spc="470" dirty="0">
                <a:solidFill>
                  <a:srgbClr val="4B21B1"/>
                </a:solidFill>
                <a:latin typeface="Arial"/>
                <a:cs typeface="Arial"/>
              </a:rPr>
              <a:t>89</a:t>
            </a:r>
            <a:endParaRPr sz="7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26374" y="3690478"/>
            <a:ext cx="1233170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700" b="1" spc="470" dirty="0">
                <a:solidFill>
                  <a:srgbClr val="4B21B1"/>
                </a:solidFill>
                <a:latin typeface="Arial"/>
                <a:cs typeface="Arial"/>
              </a:rPr>
              <a:t>89</a:t>
            </a:r>
            <a:endParaRPr sz="7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05713" y="4811045"/>
            <a:ext cx="2274570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6205">
              <a:lnSpc>
                <a:spcPct val="115599"/>
              </a:lnSpc>
              <a:spcBef>
                <a:spcPts val="100"/>
              </a:spcBef>
            </a:pPr>
            <a:r>
              <a:rPr sz="900" b="1" spc="-15" dirty="0">
                <a:solidFill>
                  <a:srgbClr val="1D1D1B"/>
                </a:solidFill>
                <a:latin typeface="Arial"/>
                <a:cs typeface="Arial"/>
              </a:rPr>
              <a:t>РУКОВОДИТЕЛЕЙ </a:t>
            </a:r>
            <a:r>
              <a:rPr sz="900" b="1" spc="-25" dirty="0">
                <a:solidFill>
                  <a:srgbClr val="1D1D1B"/>
                </a:solidFill>
                <a:latin typeface="Arial"/>
                <a:cs typeface="Arial"/>
              </a:rPr>
              <a:t>РЕГИОНАЛЬНЫХ </a:t>
            </a:r>
            <a:r>
              <a:rPr sz="900" b="1" spc="-2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900" b="1" spc="-15" dirty="0">
                <a:solidFill>
                  <a:srgbClr val="1D1D1B"/>
                </a:solidFill>
                <a:latin typeface="Arial"/>
                <a:cs typeface="Arial"/>
              </a:rPr>
              <a:t>ОТДЕЛЕНИЙ</a:t>
            </a:r>
            <a:r>
              <a:rPr sz="900" b="1" spc="-3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900" b="1" spc="-25" dirty="0">
                <a:solidFill>
                  <a:srgbClr val="1D1D1B"/>
                </a:solidFill>
                <a:latin typeface="Arial"/>
                <a:cs typeface="Arial"/>
              </a:rPr>
              <a:t>(СО</a:t>
            </a:r>
            <a:r>
              <a:rPr sz="900" b="1" spc="-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900" b="1" spc="-15" dirty="0">
                <a:solidFill>
                  <a:srgbClr val="1D1D1B"/>
                </a:solidFill>
                <a:latin typeface="Arial"/>
                <a:cs typeface="Arial"/>
              </a:rPr>
              <a:t>СТАТУСОМ</a:t>
            </a:r>
            <a:r>
              <a:rPr sz="900" b="1" spc="-3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900" b="1" spc="-25" dirty="0">
                <a:solidFill>
                  <a:srgbClr val="1D1D1B"/>
                </a:solidFill>
                <a:latin typeface="Arial"/>
                <a:cs typeface="Arial"/>
              </a:rPr>
              <a:t>ДЕЛЕГАТА)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35701" y="5289879"/>
            <a:ext cx="1614805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700" b="1" spc="-114" dirty="0">
                <a:solidFill>
                  <a:srgbClr val="4B21B1"/>
                </a:solidFill>
                <a:latin typeface="Arial"/>
                <a:cs typeface="Arial"/>
              </a:rPr>
              <a:t>178</a:t>
            </a:r>
            <a:endParaRPr sz="77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52691" y="6410315"/>
            <a:ext cx="1951355" cy="501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5599"/>
              </a:lnSpc>
              <a:spcBef>
                <a:spcPts val="100"/>
              </a:spcBef>
            </a:pPr>
            <a:r>
              <a:rPr sz="900" b="1" spc="-25" dirty="0">
                <a:solidFill>
                  <a:srgbClr val="1D1D1B"/>
                </a:solidFill>
                <a:latin typeface="Arial"/>
                <a:cs typeface="Arial"/>
              </a:rPr>
              <a:t>ПРЕДСТАВИТЕЛЕЙ</a:t>
            </a:r>
            <a:r>
              <a:rPr sz="900" b="1" spc="-2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900" b="1" spc="-15" dirty="0">
                <a:solidFill>
                  <a:srgbClr val="1D1D1B"/>
                </a:solidFill>
                <a:latin typeface="Arial"/>
                <a:cs typeface="Arial"/>
              </a:rPr>
              <a:t>ПРОФИЛЬНЫХ  </a:t>
            </a:r>
            <a:r>
              <a:rPr sz="900" b="1" spc="-25" dirty="0">
                <a:solidFill>
                  <a:srgbClr val="1D1D1B"/>
                </a:solidFill>
                <a:latin typeface="Arial"/>
                <a:cs typeface="Arial"/>
              </a:rPr>
              <a:t>РЕГИОНАЛЬНЫХ </a:t>
            </a:r>
            <a:r>
              <a:rPr sz="900" b="1" spc="-20" dirty="0">
                <a:solidFill>
                  <a:srgbClr val="1D1D1B"/>
                </a:solidFill>
                <a:latin typeface="Arial"/>
                <a:cs typeface="Arial"/>
              </a:rPr>
              <a:t>ОРГАНОВ </a:t>
            </a:r>
            <a:r>
              <a:rPr sz="900" b="1" spc="-1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1D1D1B"/>
                </a:solidFill>
                <a:latin typeface="Arial"/>
                <a:cs typeface="Arial"/>
              </a:rPr>
              <a:t>ИСПОЛНИТЕЛЬНОЙ</a:t>
            </a:r>
            <a:r>
              <a:rPr sz="900" b="1" spc="-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900" b="1" spc="-20" dirty="0">
                <a:solidFill>
                  <a:srgbClr val="1D1D1B"/>
                </a:solidFill>
                <a:latin typeface="Arial"/>
                <a:cs typeface="Arial"/>
              </a:rPr>
              <a:t>ВЛАСТИ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2312923"/>
            <a:ext cx="7747000" cy="5247640"/>
            <a:chOff x="0" y="2312923"/>
            <a:chExt cx="7747000" cy="5247640"/>
          </a:xfrm>
        </p:grpSpPr>
        <p:sp>
          <p:nvSpPr>
            <p:cNvPr id="15" name="object 15"/>
            <p:cNvSpPr/>
            <p:nvPr/>
          </p:nvSpPr>
          <p:spPr>
            <a:xfrm>
              <a:off x="0" y="5937376"/>
              <a:ext cx="4808855" cy="1623060"/>
            </a:xfrm>
            <a:custGeom>
              <a:avLst/>
              <a:gdLst/>
              <a:ahLst/>
              <a:cxnLst/>
              <a:rect l="l" t="t" r="r" b="b"/>
              <a:pathLst>
                <a:path w="4808855" h="1623059">
                  <a:moveTo>
                    <a:pt x="1030440" y="0"/>
                  </a:moveTo>
                  <a:lnTo>
                    <a:pt x="985098" y="1691"/>
                  </a:lnTo>
                  <a:lnTo>
                    <a:pt x="940414" y="5589"/>
                  </a:lnTo>
                  <a:lnTo>
                    <a:pt x="896421" y="11683"/>
                  </a:lnTo>
                  <a:lnTo>
                    <a:pt x="853148" y="19959"/>
                  </a:lnTo>
                  <a:lnTo>
                    <a:pt x="810626" y="30406"/>
                  </a:lnTo>
                  <a:lnTo>
                    <a:pt x="768886" y="43010"/>
                  </a:lnTo>
                  <a:lnTo>
                    <a:pt x="727957" y="57760"/>
                  </a:lnTo>
                  <a:lnTo>
                    <a:pt x="687872" y="74643"/>
                  </a:lnTo>
                  <a:lnTo>
                    <a:pt x="648659" y="93646"/>
                  </a:lnTo>
                  <a:lnTo>
                    <a:pt x="610351" y="114757"/>
                  </a:lnTo>
                  <a:lnTo>
                    <a:pt x="572976" y="137964"/>
                  </a:lnTo>
                  <a:lnTo>
                    <a:pt x="536567" y="163254"/>
                  </a:lnTo>
                  <a:lnTo>
                    <a:pt x="501153" y="190615"/>
                  </a:lnTo>
                  <a:lnTo>
                    <a:pt x="466764" y="220034"/>
                  </a:lnTo>
                  <a:lnTo>
                    <a:pt x="433433" y="251500"/>
                  </a:lnTo>
                  <a:lnTo>
                    <a:pt x="401188" y="284998"/>
                  </a:lnTo>
                  <a:lnTo>
                    <a:pt x="370061" y="320518"/>
                  </a:lnTo>
                  <a:lnTo>
                    <a:pt x="340082" y="358047"/>
                  </a:lnTo>
                  <a:lnTo>
                    <a:pt x="311282" y="397572"/>
                  </a:lnTo>
                  <a:lnTo>
                    <a:pt x="283691" y="439081"/>
                  </a:lnTo>
                  <a:lnTo>
                    <a:pt x="257339" y="482561"/>
                  </a:lnTo>
                  <a:lnTo>
                    <a:pt x="232258" y="528000"/>
                  </a:lnTo>
                  <a:lnTo>
                    <a:pt x="0" y="969214"/>
                  </a:lnTo>
                  <a:lnTo>
                    <a:pt x="0" y="1622628"/>
                  </a:lnTo>
                  <a:lnTo>
                    <a:pt x="4808764" y="1622628"/>
                  </a:lnTo>
                  <a:lnTo>
                    <a:pt x="4796240" y="1604814"/>
                  </a:lnTo>
                  <a:lnTo>
                    <a:pt x="4767386" y="1566473"/>
                  </a:lnTo>
                  <a:lnTo>
                    <a:pt x="4737521" y="1529432"/>
                  </a:lnTo>
                  <a:lnTo>
                    <a:pt x="4706685" y="1493784"/>
                  </a:lnTo>
                  <a:lnTo>
                    <a:pt x="4674918" y="1459623"/>
                  </a:lnTo>
                  <a:lnTo>
                    <a:pt x="4642258" y="1427043"/>
                  </a:lnTo>
                  <a:lnTo>
                    <a:pt x="4608744" y="1396138"/>
                  </a:lnTo>
                  <a:lnTo>
                    <a:pt x="4574418" y="1367002"/>
                  </a:lnTo>
                  <a:lnTo>
                    <a:pt x="4539316" y="1339728"/>
                  </a:lnTo>
                  <a:lnTo>
                    <a:pt x="4503480" y="1314410"/>
                  </a:lnTo>
                  <a:lnTo>
                    <a:pt x="4466948" y="1291142"/>
                  </a:lnTo>
                  <a:lnTo>
                    <a:pt x="4429761" y="1270018"/>
                  </a:lnTo>
                  <a:lnTo>
                    <a:pt x="4391956" y="1251132"/>
                  </a:lnTo>
                  <a:lnTo>
                    <a:pt x="4353573" y="1234577"/>
                  </a:lnTo>
                  <a:lnTo>
                    <a:pt x="1463155" y="86167"/>
                  </a:lnTo>
                  <a:lnTo>
                    <a:pt x="1413253" y="67431"/>
                  </a:lnTo>
                  <a:lnTo>
                    <a:pt x="1363735" y="51015"/>
                  </a:lnTo>
                  <a:lnTo>
                    <a:pt x="1314632" y="36906"/>
                  </a:lnTo>
                  <a:lnTo>
                    <a:pt x="1265975" y="25091"/>
                  </a:lnTo>
                  <a:lnTo>
                    <a:pt x="1217794" y="15558"/>
                  </a:lnTo>
                  <a:lnTo>
                    <a:pt x="1170119" y="8295"/>
                  </a:lnTo>
                  <a:lnTo>
                    <a:pt x="1122981" y="3289"/>
                  </a:lnTo>
                  <a:lnTo>
                    <a:pt x="1076412" y="528"/>
                  </a:lnTo>
                  <a:lnTo>
                    <a:pt x="1030440" y="0"/>
                  </a:lnTo>
                  <a:close/>
                </a:path>
              </a:pathLst>
            </a:custGeom>
            <a:solidFill>
              <a:srgbClr val="5C5E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874201" y="6746641"/>
              <a:ext cx="4872990" cy="813435"/>
            </a:xfrm>
            <a:custGeom>
              <a:avLst/>
              <a:gdLst/>
              <a:ahLst/>
              <a:cxnLst/>
              <a:rect l="l" t="t" r="r" b="b"/>
              <a:pathLst>
                <a:path w="4872990" h="813434">
                  <a:moveTo>
                    <a:pt x="983851" y="0"/>
                  </a:moveTo>
                  <a:lnTo>
                    <a:pt x="935759" y="1610"/>
                  </a:lnTo>
                  <a:lnTo>
                    <a:pt x="888480" y="5188"/>
                  </a:lnTo>
                  <a:lnTo>
                    <a:pt x="842039" y="10715"/>
                  </a:lnTo>
                  <a:lnTo>
                    <a:pt x="796460" y="18173"/>
                  </a:lnTo>
                  <a:lnTo>
                    <a:pt x="751770" y="27543"/>
                  </a:lnTo>
                  <a:lnTo>
                    <a:pt x="707992" y="38805"/>
                  </a:lnTo>
                  <a:lnTo>
                    <a:pt x="665153" y="51942"/>
                  </a:lnTo>
                  <a:lnTo>
                    <a:pt x="623276" y="66935"/>
                  </a:lnTo>
                  <a:lnTo>
                    <a:pt x="582388" y="83765"/>
                  </a:lnTo>
                  <a:lnTo>
                    <a:pt x="542514" y="102414"/>
                  </a:lnTo>
                  <a:lnTo>
                    <a:pt x="503677" y="122862"/>
                  </a:lnTo>
                  <a:lnTo>
                    <a:pt x="465905" y="145091"/>
                  </a:lnTo>
                  <a:lnTo>
                    <a:pt x="429220" y="169082"/>
                  </a:lnTo>
                  <a:lnTo>
                    <a:pt x="393650" y="194818"/>
                  </a:lnTo>
                  <a:lnTo>
                    <a:pt x="359218" y="222278"/>
                  </a:lnTo>
                  <a:lnTo>
                    <a:pt x="325950" y="251444"/>
                  </a:lnTo>
                  <a:lnTo>
                    <a:pt x="293871" y="282299"/>
                  </a:lnTo>
                  <a:lnTo>
                    <a:pt x="263005" y="314822"/>
                  </a:lnTo>
                  <a:lnTo>
                    <a:pt x="233379" y="348996"/>
                  </a:lnTo>
                  <a:lnTo>
                    <a:pt x="205017" y="384801"/>
                  </a:lnTo>
                  <a:lnTo>
                    <a:pt x="177944" y="422219"/>
                  </a:lnTo>
                  <a:lnTo>
                    <a:pt x="152186" y="461232"/>
                  </a:lnTo>
                  <a:lnTo>
                    <a:pt x="127767" y="501820"/>
                  </a:lnTo>
                  <a:lnTo>
                    <a:pt x="104712" y="543965"/>
                  </a:lnTo>
                  <a:lnTo>
                    <a:pt x="83047" y="587649"/>
                  </a:lnTo>
                  <a:lnTo>
                    <a:pt x="62796" y="632852"/>
                  </a:lnTo>
                  <a:lnTo>
                    <a:pt x="43985" y="679556"/>
                  </a:lnTo>
                  <a:lnTo>
                    <a:pt x="26639" y="727742"/>
                  </a:lnTo>
                  <a:lnTo>
                    <a:pt x="10782" y="777392"/>
                  </a:lnTo>
                  <a:lnTo>
                    <a:pt x="0" y="813363"/>
                  </a:lnTo>
                  <a:lnTo>
                    <a:pt x="4872564" y="813363"/>
                  </a:lnTo>
                  <a:lnTo>
                    <a:pt x="4827305" y="752933"/>
                  </a:lnTo>
                  <a:lnTo>
                    <a:pt x="4796686" y="715625"/>
                  </a:lnTo>
                  <a:lnTo>
                    <a:pt x="4764963" y="679481"/>
                  </a:lnTo>
                  <a:lnTo>
                    <a:pt x="4732194" y="644588"/>
                  </a:lnTo>
                  <a:lnTo>
                    <a:pt x="4698439" y="611032"/>
                  </a:lnTo>
                  <a:lnTo>
                    <a:pt x="4663756" y="578900"/>
                  </a:lnTo>
                  <a:lnTo>
                    <a:pt x="4628205" y="548280"/>
                  </a:lnTo>
                  <a:lnTo>
                    <a:pt x="4591845" y="519257"/>
                  </a:lnTo>
                  <a:lnTo>
                    <a:pt x="4554735" y="491918"/>
                  </a:lnTo>
                  <a:lnTo>
                    <a:pt x="4516935" y="466350"/>
                  </a:lnTo>
                  <a:lnTo>
                    <a:pt x="4478503" y="442639"/>
                  </a:lnTo>
                  <a:lnTo>
                    <a:pt x="4439498" y="420872"/>
                  </a:lnTo>
                  <a:lnTo>
                    <a:pt x="4399981" y="401137"/>
                  </a:lnTo>
                  <a:lnTo>
                    <a:pt x="4360010" y="383519"/>
                  </a:lnTo>
                  <a:lnTo>
                    <a:pt x="4319644" y="368105"/>
                  </a:lnTo>
                  <a:lnTo>
                    <a:pt x="4278942" y="354982"/>
                  </a:lnTo>
                  <a:lnTo>
                    <a:pt x="4237964" y="344236"/>
                  </a:lnTo>
                  <a:lnTo>
                    <a:pt x="4196768" y="335955"/>
                  </a:lnTo>
                  <a:lnTo>
                    <a:pt x="4155415" y="330225"/>
                  </a:lnTo>
                  <a:lnTo>
                    <a:pt x="1132751" y="7162"/>
                  </a:lnTo>
                  <a:lnTo>
                    <a:pt x="1082372" y="2757"/>
                  </a:lnTo>
                  <a:lnTo>
                    <a:pt x="1032730" y="376"/>
                  </a:lnTo>
                  <a:lnTo>
                    <a:pt x="983851" y="0"/>
                  </a:lnTo>
                  <a:close/>
                </a:path>
              </a:pathLst>
            </a:custGeom>
            <a:solidFill>
              <a:srgbClr val="E335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3270" y="2312923"/>
              <a:ext cx="5415800" cy="4632020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20"/>
              </a:lnSpc>
            </a:pPr>
            <a:r>
              <a:rPr spc="-95" dirty="0"/>
              <a:t>17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28639" y="4065533"/>
            <a:ext cx="4063365" cy="3495040"/>
            <a:chOff x="6628639" y="4065533"/>
            <a:chExt cx="4063365" cy="3495040"/>
          </a:xfrm>
        </p:grpSpPr>
        <p:sp>
          <p:nvSpPr>
            <p:cNvPr id="3" name="object 3"/>
            <p:cNvSpPr/>
            <p:nvPr/>
          </p:nvSpPr>
          <p:spPr>
            <a:xfrm>
              <a:off x="6628639" y="5839429"/>
              <a:ext cx="3562985" cy="1720850"/>
            </a:xfrm>
            <a:custGeom>
              <a:avLst/>
              <a:gdLst/>
              <a:ahLst/>
              <a:cxnLst/>
              <a:rect l="l" t="t" r="r" b="b"/>
              <a:pathLst>
                <a:path w="3562984" h="1720850">
                  <a:moveTo>
                    <a:pt x="1346302" y="0"/>
                  </a:moveTo>
                  <a:lnTo>
                    <a:pt x="1298781" y="2279"/>
                  </a:lnTo>
                  <a:lnTo>
                    <a:pt x="1252217" y="7833"/>
                  </a:lnTo>
                  <a:lnTo>
                    <a:pt x="1206699" y="16626"/>
                  </a:lnTo>
                  <a:lnTo>
                    <a:pt x="1162319" y="28627"/>
                  </a:lnTo>
                  <a:lnTo>
                    <a:pt x="1119167" y="43803"/>
                  </a:lnTo>
                  <a:lnTo>
                    <a:pt x="1077332" y="62120"/>
                  </a:lnTo>
                  <a:lnTo>
                    <a:pt x="1036906" y="83545"/>
                  </a:lnTo>
                  <a:lnTo>
                    <a:pt x="997979" y="108046"/>
                  </a:lnTo>
                  <a:lnTo>
                    <a:pt x="960640" y="135590"/>
                  </a:lnTo>
                  <a:lnTo>
                    <a:pt x="924981" y="166144"/>
                  </a:lnTo>
                  <a:lnTo>
                    <a:pt x="891092" y="199674"/>
                  </a:lnTo>
                  <a:lnTo>
                    <a:pt x="859064" y="236148"/>
                  </a:lnTo>
                  <a:lnTo>
                    <a:pt x="828985" y="275533"/>
                  </a:lnTo>
                  <a:lnTo>
                    <a:pt x="800948" y="317795"/>
                  </a:lnTo>
                  <a:lnTo>
                    <a:pt x="47863" y="1537122"/>
                  </a:lnTo>
                  <a:lnTo>
                    <a:pt x="29354" y="1572116"/>
                  </a:lnTo>
                  <a:lnTo>
                    <a:pt x="15458" y="1609289"/>
                  </a:lnTo>
                  <a:lnTo>
                    <a:pt x="6004" y="1648304"/>
                  </a:lnTo>
                  <a:lnTo>
                    <a:pt x="823" y="1688824"/>
                  </a:lnTo>
                  <a:lnTo>
                    <a:pt x="0" y="1720575"/>
                  </a:lnTo>
                  <a:lnTo>
                    <a:pt x="3330125" y="1720575"/>
                  </a:lnTo>
                  <a:lnTo>
                    <a:pt x="3562437" y="1417449"/>
                  </a:lnTo>
                  <a:lnTo>
                    <a:pt x="3562437" y="770742"/>
                  </a:lnTo>
                  <a:lnTo>
                    <a:pt x="3522736" y="717824"/>
                  </a:lnTo>
                  <a:lnTo>
                    <a:pt x="3492148" y="685796"/>
                  </a:lnTo>
                  <a:lnTo>
                    <a:pt x="3458991" y="657285"/>
                  </a:lnTo>
                  <a:lnTo>
                    <a:pt x="3423368" y="632678"/>
                  </a:lnTo>
                  <a:lnTo>
                    <a:pt x="3385379" y="612359"/>
                  </a:lnTo>
                  <a:lnTo>
                    <a:pt x="3345126" y="596713"/>
                  </a:lnTo>
                  <a:lnTo>
                    <a:pt x="1595092" y="38852"/>
                  </a:lnTo>
                  <a:lnTo>
                    <a:pt x="1544143" y="24272"/>
                  </a:lnTo>
                  <a:lnTo>
                    <a:pt x="1493700" y="13129"/>
                  </a:lnTo>
                  <a:lnTo>
                    <a:pt x="1443852" y="5391"/>
                  </a:lnTo>
                  <a:lnTo>
                    <a:pt x="1394689" y="1026"/>
                  </a:lnTo>
                  <a:lnTo>
                    <a:pt x="1346302" y="0"/>
                  </a:lnTo>
                  <a:close/>
                </a:path>
              </a:pathLst>
            </a:custGeom>
            <a:solidFill>
              <a:srgbClr val="EDE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395418" y="4065533"/>
              <a:ext cx="2296795" cy="3495040"/>
            </a:xfrm>
            <a:custGeom>
              <a:avLst/>
              <a:gdLst/>
              <a:ahLst/>
              <a:cxnLst/>
              <a:rect l="l" t="t" r="r" b="b"/>
              <a:pathLst>
                <a:path w="2296795" h="3495040">
                  <a:moveTo>
                    <a:pt x="2296585" y="0"/>
                  </a:moveTo>
                  <a:lnTo>
                    <a:pt x="643249" y="668227"/>
                  </a:lnTo>
                  <a:lnTo>
                    <a:pt x="592760" y="689764"/>
                  </a:lnTo>
                  <a:lnTo>
                    <a:pt x="544142" y="712787"/>
                  </a:lnTo>
                  <a:lnTo>
                    <a:pt x="497422" y="737256"/>
                  </a:lnTo>
                  <a:lnTo>
                    <a:pt x="452623" y="763128"/>
                  </a:lnTo>
                  <a:lnTo>
                    <a:pt x="409773" y="790365"/>
                  </a:lnTo>
                  <a:lnTo>
                    <a:pt x="368898" y="818924"/>
                  </a:lnTo>
                  <a:lnTo>
                    <a:pt x="330021" y="848766"/>
                  </a:lnTo>
                  <a:lnTo>
                    <a:pt x="293171" y="879849"/>
                  </a:lnTo>
                  <a:lnTo>
                    <a:pt x="258371" y="912133"/>
                  </a:lnTo>
                  <a:lnTo>
                    <a:pt x="225649" y="945576"/>
                  </a:lnTo>
                  <a:lnTo>
                    <a:pt x="195029" y="980139"/>
                  </a:lnTo>
                  <a:lnTo>
                    <a:pt x="166537" y="1015780"/>
                  </a:lnTo>
                  <a:lnTo>
                    <a:pt x="140199" y="1052459"/>
                  </a:lnTo>
                  <a:lnTo>
                    <a:pt x="116041" y="1090135"/>
                  </a:lnTo>
                  <a:lnTo>
                    <a:pt x="94088" y="1128767"/>
                  </a:lnTo>
                  <a:lnTo>
                    <a:pt x="74367" y="1168314"/>
                  </a:lnTo>
                  <a:lnTo>
                    <a:pt x="56902" y="1208736"/>
                  </a:lnTo>
                  <a:lnTo>
                    <a:pt x="41720" y="1249992"/>
                  </a:lnTo>
                  <a:lnTo>
                    <a:pt x="28846" y="1292041"/>
                  </a:lnTo>
                  <a:lnTo>
                    <a:pt x="18306" y="1334843"/>
                  </a:lnTo>
                  <a:lnTo>
                    <a:pt x="10125" y="1378356"/>
                  </a:lnTo>
                  <a:lnTo>
                    <a:pt x="4330" y="1422540"/>
                  </a:lnTo>
                  <a:lnTo>
                    <a:pt x="947" y="1467354"/>
                  </a:lnTo>
                  <a:lnTo>
                    <a:pt x="0" y="1512757"/>
                  </a:lnTo>
                  <a:lnTo>
                    <a:pt x="1515" y="1558709"/>
                  </a:lnTo>
                  <a:lnTo>
                    <a:pt x="5519" y="1605169"/>
                  </a:lnTo>
                  <a:lnTo>
                    <a:pt x="218293" y="3494471"/>
                  </a:lnTo>
                  <a:lnTo>
                    <a:pt x="2296585" y="3494471"/>
                  </a:lnTo>
                  <a:lnTo>
                    <a:pt x="2296585" y="0"/>
                  </a:lnTo>
                  <a:close/>
                </a:path>
              </a:pathLst>
            </a:custGeom>
            <a:solidFill>
              <a:srgbClr val="5C5E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6" name="object 6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39" y="12"/>
              <a:ext cx="4122750" cy="158616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60729" y="1124935"/>
            <a:ext cx="4105275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spc="15" dirty="0"/>
              <a:t>ХРОНОЛОГИЯ</a:t>
            </a:r>
            <a:endParaRPr sz="4500"/>
          </a:p>
        </p:txBody>
      </p:sp>
      <p:grpSp>
        <p:nvGrpSpPr>
          <p:cNvPr id="9" name="object 9"/>
          <p:cNvGrpSpPr/>
          <p:nvPr/>
        </p:nvGrpSpPr>
        <p:grpSpPr>
          <a:xfrm>
            <a:off x="5417953" y="2038807"/>
            <a:ext cx="1682750" cy="1443355"/>
            <a:chOff x="5417953" y="2038807"/>
            <a:chExt cx="1682750" cy="144335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27370" y="2038807"/>
              <a:ext cx="1673225" cy="115199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417953" y="3098128"/>
              <a:ext cx="1673860" cy="384175"/>
            </a:xfrm>
            <a:custGeom>
              <a:avLst/>
              <a:gdLst/>
              <a:ahLst/>
              <a:cxnLst/>
              <a:rect l="l" t="t" r="r" b="b"/>
              <a:pathLst>
                <a:path w="1673859" h="384175">
                  <a:moveTo>
                    <a:pt x="1461617" y="0"/>
                  </a:moveTo>
                  <a:lnTo>
                    <a:pt x="70408" y="0"/>
                  </a:lnTo>
                  <a:lnTo>
                    <a:pt x="43007" y="4935"/>
                  </a:lnTo>
                  <a:lnTo>
                    <a:pt x="20626" y="18392"/>
                  </a:lnTo>
                  <a:lnTo>
                    <a:pt x="5534" y="38351"/>
                  </a:lnTo>
                  <a:lnTo>
                    <a:pt x="0" y="62788"/>
                  </a:lnTo>
                  <a:lnTo>
                    <a:pt x="0" y="195084"/>
                  </a:lnTo>
                  <a:lnTo>
                    <a:pt x="5594" y="238403"/>
                  </a:lnTo>
                  <a:lnTo>
                    <a:pt x="21529" y="278167"/>
                  </a:lnTo>
                  <a:lnTo>
                    <a:pt x="46534" y="313243"/>
                  </a:lnTo>
                  <a:lnTo>
                    <a:pt x="79338" y="342498"/>
                  </a:lnTo>
                  <a:lnTo>
                    <a:pt x="118670" y="364797"/>
                  </a:lnTo>
                  <a:lnTo>
                    <a:pt x="163260" y="379008"/>
                  </a:lnTo>
                  <a:lnTo>
                    <a:pt x="211835" y="383997"/>
                  </a:lnTo>
                  <a:lnTo>
                    <a:pt x="1603057" y="383997"/>
                  </a:lnTo>
                  <a:lnTo>
                    <a:pt x="1630459" y="379063"/>
                  </a:lnTo>
                  <a:lnTo>
                    <a:pt x="1652839" y="365609"/>
                  </a:lnTo>
                  <a:lnTo>
                    <a:pt x="1667931" y="345651"/>
                  </a:lnTo>
                  <a:lnTo>
                    <a:pt x="1673466" y="321208"/>
                  </a:lnTo>
                  <a:lnTo>
                    <a:pt x="1673466" y="188912"/>
                  </a:lnTo>
                  <a:lnTo>
                    <a:pt x="1667870" y="145597"/>
                  </a:lnTo>
                  <a:lnTo>
                    <a:pt x="1651932" y="105834"/>
                  </a:lnTo>
                  <a:lnTo>
                    <a:pt x="1626922" y="70758"/>
                  </a:lnTo>
                  <a:lnTo>
                    <a:pt x="1594114" y="41502"/>
                  </a:lnTo>
                  <a:lnTo>
                    <a:pt x="1554779" y="19201"/>
                  </a:lnTo>
                  <a:lnTo>
                    <a:pt x="1510189" y="4989"/>
                  </a:lnTo>
                  <a:lnTo>
                    <a:pt x="1461617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7701286" y="2038807"/>
            <a:ext cx="1673860" cy="1443355"/>
            <a:chOff x="7701286" y="2038807"/>
            <a:chExt cx="1673860" cy="144335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01288" y="2038807"/>
              <a:ext cx="1673216" cy="115199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701286" y="3098128"/>
              <a:ext cx="1673860" cy="384175"/>
            </a:xfrm>
            <a:custGeom>
              <a:avLst/>
              <a:gdLst/>
              <a:ahLst/>
              <a:cxnLst/>
              <a:rect l="l" t="t" r="r" b="b"/>
              <a:pathLst>
                <a:path w="1673859" h="384175">
                  <a:moveTo>
                    <a:pt x="1461617" y="0"/>
                  </a:moveTo>
                  <a:lnTo>
                    <a:pt x="70408" y="0"/>
                  </a:lnTo>
                  <a:lnTo>
                    <a:pt x="43007" y="4935"/>
                  </a:lnTo>
                  <a:lnTo>
                    <a:pt x="20626" y="18392"/>
                  </a:lnTo>
                  <a:lnTo>
                    <a:pt x="5534" y="38351"/>
                  </a:lnTo>
                  <a:lnTo>
                    <a:pt x="0" y="62788"/>
                  </a:lnTo>
                  <a:lnTo>
                    <a:pt x="0" y="195084"/>
                  </a:lnTo>
                  <a:lnTo>
                    <a:pt x="5594" y="238403"/>
                  </a:lnTo>
                  <a:lnTo>
                    <a:pt x="21531" y="278167"/>
                  </a:lnTo>
                  <a:lnTo>
                    <a:pt x="46538" y="313243"/>
                  </a:lnTo>
                  <a:lnTo>
                    <a:pt x="79343" y="342498"/>
                  </a:lnTo>
                  <a:lnTo>
                    <a:pt x="118676" y="364797"/>
                  </a:lnTo>
                  <a:lnTo>
                    <a:pt x="163264" y="379008"/>
                  </a:lnTo>
                  <a:lnTo>
                    <a:pt x="211835" y="383997"/>
                  </a:lnTo>
                  <a:lnTo>
                    <a:pt x="1603057" y="383997"/>
                  </a:lnTo>
                  <a:lnTo>
                    <a:pt x="1630457" y="379063"/>
                  </a:lnTo>
                  <a:lnTo>
                    <a:pt x="1652833" y="365609"/>
                  </a:lnTo>
                  <a:lnTo>
                    <a:pt x="1667920" y="345651"/>
                  </a:lnTo>
                  <a:lnTo>
                    <a:pt x="1673453" y="321208"/>
                  </a:lnTo>
                  <a:lnTo>
                    <a:pt x="1673453" y="188912"/>
                  </a:lnTo>
                  <a:lnTo>
                    <a:pt x="1667858" y="145597"/>
                  </a:lnTo>
                  <a:lnTo>
                    <a:pt x="1651919" y="105834"/>
                  </a:lnTo>
                  <a:lnTo>
                    <a:pt x="1626911" y="70758"/>
                  </a:lnTo>
                  <a:lnTo>
                    <a:pt x="1594104" y="41502"/>
                  </a:lnTo>
                  <a:lnTo>
                    <a:pt x="1554771" y="19201"/>
                  </a:lnTo>
                  <a:lnTo>
                    <a:pt x="1510185" y="4989"/>
                  </a:lnTo>
                  <a:lnTo>
                    <a:pt x="1461617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583135" y="2038807"/>
            <a:ext cx="1673860" cy="1443355"/>
            <a:chOff x="583135" y="2038807"/>
            <a:chExt cx="1673860" cy="144335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3361" y="2038807"/>
              <a:ext cx="1673212" cy="115199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83135" y="3098128"/>
              <a:ext cx="1673860" cy="384175"/>
            </a:xfrm>
            <a:custGeom>
              <a:avLst/>
              <a:gdLst/>
              <a:ahLst/>
              <a:cxnLst/>
              <a:rect l="l" t="t" r="r" b="b"/>
              <a:pathLst>
                <a:path w="1673860" h="384175">
                  <a:moveTo>
                    <a:pt x="1461617" y="0"/>
                  </a:moveTo>
                  <a:lnTo>
                    <a:pt x="70408" y="0"/>
                  </a:lnTo>
                  <a:lnTo>
                    <a:pt x="43001" y="4935"/>
                  </a:lnTo>
                  <a:lnTo>
                    <a:pt x="20621" y="18392"/>
                  </a:lnTo>
                  <a:lnTo>
                    <a:pt x="5532" y="38351"/>
                  </a:lnTo>
                  <a:lnTo>
                    <a:pt x="0" y="62788"/>
                  </a:lnTo>
                  <a:lnTo>
                    <a:pt x="0" y="195084"/>
                  </a:lnTo>
                  <a:lnTo>
                    <a:pt x="5594" y="238403"/>
                  </a:lnTo>
                  <a:lnTo>
                    <a:pt x="21528" y="278167"/>
                  </a:lnTo>
                  <a:lnTo>
                    <a:pt x="46533" y="313243"/>
                  </a:lnTo>
                  <a:lnTo>
                    <a:pt x="79336" y="342498"/>
                  </a:lnTo>
                  <a:lnTo>
                    <a:pt x="118666" y="364797"/>
                  </a:lnTo>
                  <a:lnTo>
                    <a:pt x="163252" y="379008"/>
                  </a:lnTo>
                  <a:lnTo>
                    <a:pt x="211823" y="383997"/>
                  </a:lnTo>
                  <a:lnTo>
                    <a:pt x="1603044" y="383997"/>
                  </a:lnTo>
                  <a:lnTo>
                    <a:pt x="1630451" y="379063"/>
                  </a:lnTo>
                  <a:lnTo>
                    <a:pt x="1652831" y="365609"/>
                  </a:lnTo>
                  <a:lnTo>
                    <a:pt x="1667920" y="345651"/>
                  </a:lnTo>
                  <a:lnTo>
                    <a:pt x="1673453" y="321208"/>
                  </a:lnTo>
                  <a:lnTo>
                    <a:pt x="1673453" y="188912"/>
                  </a:lnTo>
                  <a:lnTo>
                    <a:pt x="1667858" y="145597"/>
                  </a:lnTo>
                  <a:lnTo>
                    <a:pt x="1651922" y="105834"/>
                  </a:lnTo>
                  <a:lnTo>
                    <a:pt x="1626915" y="70758"/>
                  </a:lnTo>
                  <a:lnTo>
                    <a:pt x="1594109" y="41502"/>
                  </a:lnTo>
                  <a:lnTo>
                    <a:pt x="1554777" y="19201"/>
                  </a:lnTo>
                  <a:lnTo>
                    <a:pt x="1510189" y="4989"/>
                  </a:lnTo>
                  <a:lnTo>
                    <a:pt x="1461617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827887" y="3168133"/>
            <a:ext cx="1025525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b="1" spc="-20" dirty="0">
                <a:solidFill>
                  <a:srgbClr val="FFFFFF"/>
                </a:solidFill>
                <a:latin typeface="Arial"/>
                <a:cs typeface="Arial"/>
              </a:rPr>
              <a:t>АПРЕЛЬ </a:t>
            </a:r>
            <a:r>
              <a:rPr sz="1150" b="1" spc="7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1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84004" y="3568646"/>
            <a:ext cx="1724025" cy="792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95"/>
              </a:spcBef>
            </a:pPr>
            <a:r>
              <a:rPr sz="1250" spc="5" dirty="0">
                <a:latin typeface="Trebuchet MS"/>
                <a:cs typeface="Trebuchet MS"/>
              </a:rPr>
              <a:t>Всероссийский </a:t>
            </a:r>
            <a:r>
              <a:rPr sz="1250" spc="-15" dirty="0">
                <a:latin typeface="Trebuchet MS"/>
                <a:cs typeface="Trebuchet MS"/>
              </a:rPr>
              <a:t>слёт </a:t>
            </a:r>
            <a:r>
              <a:rPr sz="1250" spc="-10" dirty="0">
                <a:latin typeface="Trebuchet MS"/>
                <a:cs typeface="Trebuchet MS"/>
              </a:rPr>
              <a:t> </a:t>
            </a:r>
            <a:r>
              <a:rPr sz="1250" spc="-20" dirty="0">
                <a:latin typeface="Trebuchet MS"/>
                <a:cs typeface="Trebuchet MS"/>
              </a:rPr>
              <a:t>детских</a:t>
            </a:r>
            <a:r>
              <a:rPr sz="1250" spc="-55" dirty="0">
                <a:latin typeface="Trebuchet MS"/>
                <a:cs typeface="Trebuchet MS"/>
              </a:rPr>
              <a:t> </a:t>
            </a:r>
            <a:r>
              <a:rPr sz="1250" spc="10" dirty="0">
                <a:latin typeface="Trebuchet MS"/>
                <a:cs typeface="Trebuchet MS"/>
              </a:rPr>
              <a:t>общественных  организаций «Первый </a:t>
            </a:r>
            <a:r>
              <a:rPr sz="1250" spc="-365" dirty="0">
                <a:latin typeface="Trebuchet MS"/>
                <a:cs typeface="Trebuchet MS"/>
              </a:rPr>
              <a:t> </a:t>
            </a:r>
            <a:r>
              <a:rPr sz="1250" spc="45" dirty="0">
                <a:latin typeface="Trebuchet MS"/>
                <a:cs typeface="Trebuchet MS"/>
              </a:rPr>
              <a:t>в</a:t>
            </a:r>
            <a:r>
              <a:rPr sz="1250" spc="-60" dirty="0">
                <a:latin typeface="Trebuchet MS"/>
                <a:cs typeface="Trebuchet MS"/>
              </a:rPr>
              <a:t> </a:t>
            </a:r>
            <a:r>
              <a:rPr sz="1250" dirty="0">
                <a:latin typeface="Trebuchet MS"/>
                <a:cs typeface="Trebuchet MS"/>
              </a:rPr>
              <a:t>двадцать</a:t>
            </a:r>
            <a:r>
              <a:rPr sz="1250" spc="-60" dirty="0">
                <a:latin typeface="Trebuchet MS"/>
                <a:cs typeface="Trebuchet MS"/>
              </a:rPr>
              <a:t> </a:t>
            </a:r>
            <a:r>
              <a:rPr sz="1250" spc="-5" dirty="0">
                <a:latin typeface="Trebuchet MS"/>
                <a:cs typeface="Trebuchet MS"/>
              </a:rPr>
              <a:t>первом»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405246" y="3568646"/>
            <a:ext cx="1219835" cy="7924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50" spc="15" dirty="0">
                <a:latin typeface="Trebuchet MS"/>
                <a:cs typeface="Trebuchet MS"/>
              </a:rPr>
              <a:t>Подписан</a:t>
            </a:r>
            <a:r>
              <a:rPr sz="1250" spc="-55" dirty="0">
                <a:latin typeface="Trebuchet MS"/>
                <a:cs typeface="Trebuchet MS"/>
              </a:rPr>
              <a:t> </a:t>
            </a:r>
            <a:r>
              <a:rPr sz="1250" spc="25" dirty="0">
                <a:latin typeface="Trebuchet MS"/>
                <a:cs typeface="Trebuchet MS"/>
              </a:rPr>
              <a:t>закон</a:t>
            </a:r>
            <a:endParaRPr sz="125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sz="1250" spc="5" dirty="0">
                <a:latin typeface="Trebuchet MS"/>
                <a:cs typeface="Trebuchet MS"/>
              </a:rPr>
              <a:t>«О </a:t>
            </a:r>
            <a:r>
              <a:rPr sz="1250" dirty="0">
                <a:latin typeface="Trebuchet MS"/>
                <a:cs typeface="Trebuchet MS"/>
              </a:rPr>
              <a:t>российском </a:t>
            </a:r>
            <a:r>
              <a:rPr sz="1250" spc="5" dirty="0">
                <a:latin typeface="Trebuchet MS"/>
                <a:cs typeface="Trebuchet MS"/>
              </a:rPr>
              <a:t> </a:t>
            </a:r>
            <a:r>
              <a:rPr sz="1250" spc="-10" dirty="0">
                <a:latin typeface="Trebuchet MS"/>
                <a:cs typeface="Trebuchet MS"/>
              </a:rPr>
              <a:t>движении</a:t>
            </a:r>
            <a:r>
              <a:rPr sz="1250" spc="-55" dirty="0">
                <a:latin typeface="Trebuchet MS"/>
                <a:cs typeface="Trebuchet MS"/>
              </a:rPr>
              <a:t> </a:t>
            </a:r>
            <a:r>
              <a:rPr sz="1250" spc="-15" dirty="0">
                <a:latin typeface="Trebuchet MS"/>
                <a:cs typeface="Trebuchet MS"/>
              </a:rPr>
              <a:t>детей  </a:t>
            </a:r>
            <a:r>
              <a:rPr sz="1250" spc="-25" dirty="0">
                <a:latin typeface="Trebuchet MS"/>
                <a:cs typeface="Trebuchet MS"/>
              </a:rPr>
              <a:t>и</a:t>
            </a:r>
            <a:r>
              <a:rPr sz="1250" spc="-70" dirty="0">
                <a:latin typeface="Trebuchet MS"/>
                <a:cs typeface="Trebuchet MS"/>
              </a:rPr>
              <a:t> </a:t>
            </a:r>
            <a:r>
              <a:rPr sz="1250" spc="-15" dirty="0">
                <a:latin typeface="Trebuchet MS"/>
                <a:cs typeface="Trebuchet MS"/>
              </a:rPr>
              <a:t>молодежи»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88469" y="3568646"/>
            <a:ext cx="1527175" cy="6013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90"/>
              </a:spcBef>
            </a:pPr>
            <a:r>
              <a:rPr sz="1250" spc="5" dirty="0">
                <a:latin typeface="Trebuchet MS"/>
                <a:cs typeface="Trebuchet MS"/>
              </a:rPr>
              <a:t>Учредительное </a:t>
            </a:r>
            <a:r>
              <a:rPr sz="1250" spc="10" dirty="0">
                <a:latin typeface="Trebuchet MS"/>
                <a:cs typeface="Trebuchet MS"/>
              </a:rPr>
              <a:t> собрание</a:t>
            </a:r>
            <a:r>
              <a:rPr sz="1250" spc="-90" dirty="0">
                <a:latin typeface="Trebuchet MS"/>
                <a:cs typeface="Trebuchet MS"/>
              </a:rPr>
              <a:t> </a:t>
            </a:r>
            <a:r>
              <a:rPr sz="1250" spc="5" dirty="0">
                <a:latin typeface="Trebuchet MS"/>
                <a:cs typeface="Trebuchet MS"/>
              </a:rPr>
              <a:t>Движения </a:t>
            </a:r>
            <a:r>
              <a:rPr sz="1250" spc="-370" dirty="0">
                <a:latin typeface="Trebuchet MS"/>
                <a:cs typeface="Trebuchet MS"/>
              </a:rPr>
              <a:t> </a:t>
            </a:r>
            <a:r>
              <a:rPr sz="1250" spc="45" dirty="0">
                <a:latin typeface="Trebuchet MS"/>
                <a:cs typeface="Trebuchet MS"/>
              </a:rPr>
              <a:t>в</a:t>
            </a:r>
            <a:r>
              <a:rPr sz="1250" spc="-60" dirty="0">
                <a:latin typeface="Trebuchet MS"/>
                <a:cs typeface="Trebuchet MS"/>
              </a:rPr>
              <a:t> </a:t>
            </a:r>
            <a:r>
              <a:rPr sz="1250" spc="10" dirty="0">
                <a:latin typeface="Trebuchet MS"/>
                <a:cs typeface="Trebuchet MS"/>
              </a:rPr>
              <a:t>Артеке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88430" y="3188757"/>
            <a:ext cx="897890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b="1" spc="10" dirty="0">
                <a:solidFill>
                  <a:srgbClr val="FFFFFF"/>
                </a:solidFill>
                <a:latin typeface="Arial"/>
                <a:cs typeface="Arial"/>
              </a:rPr>
              <a:t>ИЮЛЬ</a:t>
            </a:r>
            <a:r>
              <a:rPr sz="115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7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196704" y="2038807"/>
            <a:ext cx="1675130" cy="1443355"/>
            <a:chOff x="3196704" y="2038807"/>
            <a:chExt cx="1675130" cy="1443355"/>
          </a:xfrm>
        </p:grpSpPr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96704" y="2038807"/>
              <a:ext cx="1673225" cy="111420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198032" y="3098128"/>
              <a:ext cx="1673860" cy="384175"/>
            </a:xfrm>
            <a:custGeom>
              <a:avLst/>
              <a:gdLst/>
              <a:ahLst/>
              <a:cxnLst/>
              <a:rect l="l" t="t" r="r" b="b"/>
              <a:pathLst>
                <a:path w="1673860" h="384175">
                  <a:moveTo>
                    <a:pt x="1461617" y="0"/>
                  </a:moveTo>
                  <a:lnTo>
                    <a:pt x="70408" y="0"/>
                  </a:lnTo>
                  <a:lnTo>
                    <a:pt x="43007" y="4935"/>
                  </a:lnTo>
                  <a:lnTo>
                    <a:pt x="20626" y="18392"/>
                  </a:lnTo>
                  <a:lnTo>
                    <a:pt x="5534" y="38351"/>
                  </a:lnTo>
                  <a:lnTo>
                    <a:pt x="0" y="62788"/>
                  </a:lnTo>
                  <a:lnTo>
                    <a:pt x="0" y="195084"/>
                  </a:lnTo>
                  <a:lnTo>
                    <a:pt x="5594" y="238403"/>
                  </a:lnTo>
                  <a:lnTo>
                    <a:pt x="21531" y="278167"/>
                  </a:lnTo>
                  <a:lnTo>
                    <a:pt x="46537" y="313243"/>
                  </a:lnTo>
                  <a:lnTo>
                    <a:pt x="79341" y="342498"/>
                  </a:lnTo>
                  <a:lnTo>
                    <a:pt x="118671" y="364797"/>
                  </a:lnTo>
                  <a:lnTo>
                    <a:pt x="163256" y="379008"/>
                  </a:lnTo>
                  <a:lnTo>
                    <a:pt x="211823" y="383997"/>
                  </a:lnTo>
                  <a:lnTo>
                    <a:pt x="1603057" y="383997"/>
                  </a:lnTo>
                  <a:lnTo>
                    <a:pt x="1630459" y="379063"/>
                  </a:lnTo>
                  <a:lnTo>
                    <a:pt x="1652839" y="365609"/>
                  </a:lnTo>
                  <a:lnTo>
                    <a:pt x="1667931" y="345651"/>
                  </a:lnTo>
                  <a:lnTo>
                    <a:pt x="1673466" y="321208"/>
                  </a:lnTo>
                  <a:lnTo>
                    <a:pt x="1673466" y="188912"/>
                  </a:lnTo>
                  <a:lnTo>
                    <a:pt x="1667870" y="145597"/>
                  </a:lnTo>
                  <a:lnTo>
                    <a:pt x="1651932" y="105834"/>
                  </a:lnTo>
                  <a:lnTo>
                    <a:pt x="1626922" y="70758"/>
                  </a:lnTo>
                  <a:lnTo>
                    <a:pt x="1594114" y="41502"/>
                  </a:lnTo>
                  <a:lnTo>
                    <a:pt x="1554779" y="19201"/>
                  </a:lnTo>
                  <a:lnTo>
                    <a:pt x="1510189" y="4989"/>
                  </a:lnTo>
                  <a:lnTo>
                    <a:pt x="1461617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3571515" y="3181887"/>
            <a:ext cx="897890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b="1" spc="5" dirty="0">
                <a:solidFill>
                  <a:srgbClr val="FFFFFF"/>
                </a:solidFill>
                <a:latin typeface="Arial"/>
                <a:cs typeface="Arial"/>
              </a:rPr>
              <a:t>ИЮНЬ</a:t>
            </a:r>
            <a:r>
              <a:rPr sz="11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7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1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662702" y="3188800"/>
            <a:ext cx="897890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b="1" spc="10" dirty="0">
                <a:solidFill>
                  <a:srgbClr val="FFFFFF"/>
                </a:solidFill>
                <a:latin typeface="Arial"/>
                <a:cs typeface="Arial"/>
              </a:rPr>
              <a:t>ИЮЛЬ</a:t>
            </a:r>
            <a:r>
              <a:rPr sz="115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7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15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962601" y="3662503"/>
            <a:ext cx="0" cy="551180"/>
          </a:xfrm>
          <a:custGeom>
            <a:avLst/>
            <a:gdLst/>
            <a:ahLst/>
            <a:cxnLst/>
            <a:rect l="l" t="t" r="r" b="b"/>
            <a:pathLst>
              <a:path h="551179">
                <a:moveTo>
                  <a:pt x="0" y="0"/>
                </a:moveTo>
                <a:lnTo>
                  <a:pt x="0" y="550760"/>
                </a:lnTo>
              </a:path>
            </a:pathLst>
          </a:custGeom>
          <a:ln w="12700">
            <a:solidFill>
              <a:srgbClr val="E335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166621" y="3662503"/>
            <a:ext cx="0" cy="551180"/>
          </a:xfrm>
          <a:custGeom>
            <a:avLst/>
            <a:gdLst/>
            <a:ahLst/>
            <a:cxnLst/>
            <a:rect l="l" t="t" r="r" b="b"/>
            <a:pathLst>
              <a:path h="551179">
                <a:moveTo>
                  <a:pt x="0" y="0"/>
                </a:moveTo>
                <a:lnTo>
                  <a:pt x="0" y="550760"/>
                </a:lnTo>
              </a:path>
            </a:pathLst>
          </a:custGeom>
          <a:ln w="12700">
            <a:solidFill>
              <a:srgbClr val="E335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468075" y="3662503"/>
            <a:ext cx="0" cy="551180"/>
          </a:xfrm>
          <a:custGeom>
            <a:avLst/>
            <a:gdLst/>
            <a:ahLst/>
            <a:cxnLst/>
            <a:rect l="l" t="t" r="r" b="b"/>
            <a:pathLst>
              <a:path h="551179">
                <a:moveTo>
                  <a:pt x="0" y="0"/>
                </a:moveTo>
                <a:lnTo>
                  <a:pt x="0" y="550760"/>
                </a:lnTo>
              </a:path>
            </a:pathLst>
          </a:custGeom>
          <a:ln w="12700">
            <a:solidFill>
              <a:srgbClr val="E335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83524" y="3568644"/>
            <a:ext cx="2170430" cy="981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250" spc="10" dirty="0">
                <a:latin typeface="Trebuchet MS"/>
                <a:cs typeface="Trebuchet MS"/>
              </a:rPr>
              <a:t>Диана </a:t>
            </a:r>
            <a:r>
              <a:rPr sz="1250" spc="15" dirty="0">
                <a:latin typeface="Trebuchet MS"/>
                <a:cs typeface="Trebuchet MS"/>
              </a:rPr>
              <a:t>Красовская </a:t>
            </a:r>
            <a:r>
              <a:rPr sz="1250" spc="20" dirty="0">
                <a:latin typeface="Trebuchet MS"/>
                <a:cs typeface="Trebuchet MS"/>
              </a:rPr>
              <a:t> </a:t>
            </a:r>
            <a:r>
              <a:rPr sz="1250" spc="5" dirty="0">
                <a:latin typeface="Trebuchet MS"/>
                <a:cs typeface="Trebuchet MS"/>
              </a:rPr>
              <a:t>обратилась</a:t>
            </a:r>
            <a:r>
              <a:rPr sz="1250" spc="-70" dirty="0">
                <a:latin typeface="Trebuchet MS"/>
                <a:cs typeface="Trebuchet MS"/>
              </a:rPr>
              <a:t> </a:t>
            </a:r>
            <a:r>
              <a:rPr sz="1250" spc="-5" dirty="0">
                <a:latin typeface="Trebuchet MS"/>
                <a:cs typeface="Trebuchet MS"/>
              </a:rPr>
              <a:t>к</a:t>
            </a:r>
            <a:r>
              <a:rPr sz="1250" spc="-70" dirty="0">
                <a:latin typeface="Trebuchet MS"/>
                <a:cs typeface="Trebuchet MS"/>
              </a:rPr>
              <a:t> </a:t>
            </a:r>
            <a:r>
              <a:rPr sz="1250" spc="10" dirty="0">
                <a:latin typeface="Trebuchet MS"/>
                <a:cs typeface="Trebuchet MS"/>
              </a:rPr>
              <a:t>Президенту</a:t>
            </a:r>
            <a:r>
              <a:rPr sz="1250" spc="-65" dirty="0">
                <a:latin typeface="Trebuchet MS"/>
                <a:cs typeface="Trebuchet MS"/>
              </a:rPr>
              <a:t> </a:t>
            </a:r>
            <a:r>
              <a:rPr sz="1250" spc="60" dirty="0">
                <a:latin typeface="Trebuchet MS"/>
                <a:cs typeface="Trebuchet MS"/>
              </a:rPr>
              <a:t>РФ </a:t>
            </a:r>
            <a:r>
              <a:rPr sz="1250" spc="-365" dirty="0">
                <a:latin typeface="Trebuchet MS"/>
                <a:cs typeface="Trebuchet MS"/>
              </a:rPr>
              <a:t> </a:t>
            </a:r>
            <a:r>
              <a:rPr sz="1250" spc="-5" dirty="0">
                <a:latin typeface="Trebuchet MS"/>
                <a:cs typeface="Trebuchet MS"/>
              </a:rPr>
              <a:t>с </a:t>
            </a:r>
            <a:r>
              <a:rPr sz="1250" dirty="0">
                <a:latin typeface="Trebuchet MS"/>
                <a:cs typeface="Trebuchet MS"/>
              </a:rPr>
              <a:t>предложением </a:t>
            </a:r>
            <a:r>
              <a:rPr sz="1250" spc="10" dirty="0">
                <a:latin typeface="Trebuchet MS"/>
                <a:cs typeface="Trebuchet MS"/>
              </a:rPr>
              <a:t>создать </a:t>
            </a:r>
            <a:r>
              <a:rPr sz="1250" spc="15" dirty="0">
                <a:latin typeface="Trebuchet MS"/>
                <a:cs typeface="Trebuchet MS"/>
              </a:rPr>
              <a:t> </a:t>
            </a:r>
            <a:r>
              <a:rPr sz="1250" spc="-15" dirty="0">
                <a:latin typeface="Trebuchet MS"/>
                <a:cs typeface="Trebuchet MS"/>
              </a:rPr>
              <a:t>Движение, </a:t>
            </a:r>
            <a:r>
              <a:rPr sz="1250" spc="15" dirty="0">
                <a:latin typeface="Trebuchet MS"/>
                <a:cs typeface="Trebuchet MS"/>
              </a:rPr>
              <a:t>объединяющее </a:t>
            </a:r>
            <a:r>
              <a:rPr sz="1250" spc="20" dirty="0">
                <a:latin typeface="Trebuchet MS"/>
                <a:cs typeface="Trebuchet MS"/>
              </a:rPr>
              <a:t> </a:t>
            </a:r>
            <a:r>
              <a:rPr sz="1250" spc="-15" dirty="0">
                <a:latin typeface="Trebuchet MS"/>
                <a:cs typeface="Trebuchet MS"/>
              </a:rPr>
              <a:t>детей</a:t>
            </a:r>
            <a:r>
              <a:rPr sz="1250" spc="-60" dirty="0">
                <a:latin typeface="Trebuchet MS"/>
                <a:cs typeface="Trebuchet MS"/>
              </a:rPr>
              <a:t> </a:t>
            </a:r>
            <a:r>
              <a:rPr sz="1250" spc="5" dirty="0">
                <a:latin typeface="Trebuchet MS"/>
                <a:cs typeface="Trebuchet MS"/>
              </a:rPr>
              <a:t>России</a:t>
            </a:r>
            <a:endParaRPr sz="1250">
              <a:latin typeface="Trebuchet MS"/>
              <a:cs typeface="Trebuchet MS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585800" y="4718113"/>
            <a:ext cx="1678305" cy="1443355"/>
            <a:chOff x="585800" y="4718113"/>
            <a:chExt cx="1678305" cy="1443355"/>
          </a:xfrm>
        </p:grpSpPr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5800" y="4718113"/>
              <a:ext cx="1673225" cy="1152004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90477" y="5777443"/>
              <a:ext cx="1673860" cy="384175"/>
            </a:xfrm>
            <a:custGeom>
              <a:avLst/>
              <a:gdLst/>
              <a:ahLst/>
              <a:cxnLst/>
              <a:rect l="l" t="t" r="r" b="b"/>
              <a:pathLst>
                <a:path w="1673860" h="384175">
                  <a:moveTo>
                    <a:pt x="1461617" y="0"/>
                  </a:moveTo>
                  <a:lnTo>
                    <a:pt x="70408" y="0"/>
                  </a:lnTo>
                  <a:lnTo>
                    <a:pt x="43001" y="4935"/>
                  </a:lnTo>
                  <a:lnTo>
                    <a:pt x="20621" y="18392"/>
                  </a:lnTo>
                  <a:lnTo>
                    <a:pt x="5532" y="38351"/>
                  </a:lnTo>
                  <a:lnTo>
                    <a:pt x="0" y="62788"/>
                  </a:lnTo>
                  <a:lnTo>
                    <a:pt x="0" y="195084"/>
                  </a:lnTo>
                  <a:lnTo>
                    <a:pt x="5594" y="238403"/>
                  </a:lnTo>
                  <a:lnTo>
                    <a:pt x="21528" y="278167"/>
                  </a:lnTo>
                  <a:lnTo>
                    <a:pt x="46533" y="313243"/>
                  </a:lnTo>
                  <a:lnTo>
                    <a:pt x="79336" y="342498"/>
                  </a:lnTo>
                  <a:lnTo>
                    <a:pt x="118666" y="364797"/>
                  </a:lnTo>
                  <a:lnTo>
                    <a:pt x="163252" y="379008"/>
                  </a:lnTo>
                  <a:lnTo>
                    <a:pt x="211823" y="383997"/>
                  </a:lnTo>
                  <a:lnTo>
                    <a:pt x="1603032" y="383997"/>
                  </a:lnTo>
                  <a:lnTo>
                    <a:pt x="1630439" y="379063"/>
                  </a:lnTo>
                  <a:lnTo>
                    <a:pt x="1652819" y="365609"/>
                  </a:lnTo>
                  <a:lnTo>
                    <a:pt x="1667908" y="345651"/>
                  </a:lnTo>
                  <a:lnTo>
                    <a:pt x="1673440" y="321208"/>
                  </a:lnTo>
                  <a:lnTo>
                    <a:pt x="1673440" y="188912"/>
                  </a:lnTo>
                  <a:lnTo>
                    <a:pt x="1667846" y="145597"/>
                  </a:lnTo>
                  <a:lnTo>
                    <a:pt x="1651909" y="105834"/>
                  </a:lnTo>
                  <a:lnTo>
                    <a:pt x="1626903" y="70758"/>
                  </a:lnTo>
                  <a:lnTo>
                    <a:pt x="1594099" y="41502"/>
                  </a:lnTo>
                  <a:lnTo>
                    <a:pt x="1554769" y="19201"/>
                  </a:lnTo>
                  <a:lnTo>
                    <a:pt x="1510184" y="4989"/>
                  </a:lnTo>
                  <a:lnTo>
                    <a:pt x="1461617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3206285" y="6258504"/>
            <a:ext cx="1523365" cy="408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250" spc="20" dirty="0">
                <a:latin typeface="Trebuchet MS"/>
                <a:cs typeface="Trebuchet MS"/>
              </a:rPr>
              <a:t>Завершение </a:t>
            </a:r>
            <a:r>
              <a:rPr sz="1250" spc="25" dirty="0">
                <a:latin typeface="Trebuchet MS"/>
                <a:cs typeface="Trebuchet MS"/>
              </a:rPr>
              <a:t> </a:t>
            </a:r>
            <a:r>
              <a:rPr sz="1250" spc="5" dirty="0">
                <a:latin typeface="Trebuchet MS"/>
                <a:cs typeface="Trebuchet MS"/>
              </a:rPr>
              <a:t>Конкурса</a:t>
            </a:r>
            <a:r>
              <a:rPr sz="1250" spc="-95" dirty="0">
                <a:latin typeface="Trebuchet MS"/>
                <a:cs typeface="Trebuchet MS"/>
              </a:rPr>
              <a:t> </a:t>
            </a:r>
            <a:r>
              <a:rPr sz="1250" spc="20" dirty="0">
                <a:latin typeface="Trebuchet MS"/>
                <a:cs typeface="Trebuchet MS"/>
              </a:rPr>
              <a:t>соавторов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3100" y="6249897"/>
            <a:ext cx="1403350" cy="5994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250" spc="40" dirty="0">
                <a:latin typeface="Trebuchet MS"/>
                <a:cs typeface="Trebuchet MS"/>
              </a:rPr>
              <a:t>Первое</a:t>
            </a:r>
            <a:r>
              <a:rPr sz="1250" spc="-55" dirty="0">
                <a:latin typeface="Trebuchet MS"/>
                <a:cs typeface="Trebuchet MS"/>
              </a:rPr>
              <a:t> </a:t>
            </a:r>
            <a:r>
              <a:rPr sz="1250" spc="10" dirty="0">
                <a:latin typeface="Trebuchet MS"/>
                <a:cs typeface="Trebuchet MS"/>
              </a:rPr>
              <a:t>заседание  </a:t>
            </a:r>
            <a:r>
              <a:rPr sz="1250" spc="15" dirty="0">
                <a:latin typeface="Trebuchet MS"/>
                <a:cs typeface="Trebuchet MS"/>
              </a:rPr>
              <a:t>Наблюдательного </a:t>
            </a:r>
            <a:r>
              <a:rPr sz="1250" spc="-365" dirty="0">
                <a:latin typeface="Trebuchet MS"/>
                <a:cs typeface="Trebuchet MS"/>
              </a:rPr>
              <a:t> </a:t>
            </a:r>
            <a:r>
              <a:rPr sz="1250" spc="10" dirty="0">
                <a:latin typeface="Trebuchet MS"/>
                <a:cs typeface="Trebuchet MS"/>
              </a:rPr>
              <a:t>совета</a:t>
            </a:r>
            <a:r>
              <a:rPr sz="1250" spc="-75" dirty="0">
                <a:latin typeface="Trebuchet MS"/>
                <a:cs typeface="Trebuchet MS"/>
              </a:rPr>
              <a:t> </a:t>
            </a:r>
            <a:r>
              <a:rPr sz="1250" spc="5" dirty="0">
                <a:latin typeface="Trebuchet MS"/>
                <a:cs typeface="Trebuchet MS"/>
              </a:rPr>
              <a:t>Движения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37070" y="5868074"/>
            <a:ext cx="1193800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b="1" spc="-45" dirty="0">
                <a:solidFill>
                  <a:srgbClr val="FFFFFF"/>
                </a:solidFill>
                <a:latin typeface="Arial"/>
                <a:cs typeface="Arial"/>
              </a:rPr>
              <a:t>СЕНТЯБРЬ</a:t>
            </a:r>
            <a:r>
              <a:rPr sz="11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7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1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 rot="21420000">
            <a:off x="6217402" y="6355085"/>
            <a:ext cx="2022478" cy="4445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>
              <a:lnSpc>
                <a:spcPts val="3445"/>
              </a:lnSpc>
              <a:spcBef>
                <a:spcPts val="80"/>
              </a:spcBef>
            </a:pPr>
            <a:r>
              <a:rPr sz="5250" spc="-1747" baseline="-1587" dirty="0">
                <a:solidFill>
                  <a:srgbClr val="E33530"/>
                </a:solidFill>
                <a:latin typeface="Comic Sans MS"/>
                <a:cs typeface="Comic Sans MS"/>
              </a:rPr>
              <a:t>при</a:t>
            </a:r>
            <a:r>
              <a:rPr sz="3500" spc="-1165" dirty="0">
                <a:solidFill>
                  <a:srgbClr val="E33530"/>
                </a:solidFill>
                <a:latin typeface="Comic Sans MS"/>
                <a:cs typeface="Comic Sans MS"/>
              </a:rPr>
              <a:t>ня</a:t>
            </a:r>
            <a:r>
              <a:rPr sz="5250" spc="-1747" baseline="35714" dirty="0">
                <a:solidFill>
                  <a:srgbClr val="E33530"/>
                </a:solidFill>
                <a:latin typeface="Comic Sans MS"/>
                <a:cs typeface="Comic Sans MS"/>
              </a:rPr>
              <a:t>У</a:t>
            </a:r>
            <a:r>
              <a:rPr sz="3500" spc="-1165" dirty="0">
                <a:solidFill>
                  <a:srgbClr val="E33530"/>
                </a:solidFill>
                <a:latin typeface="Comic Sans MS"/>
                <a:cs typeface="Comic Sans MS"/>
              </a:rPr>
              <a:t>т</a:t>
            </a:r>
            <a:r>
              <a:rPr sz="5250" spc="-1747" baseline="35714" dirty="0">
                <a:solidFill>
                  <a:srgbClr val="E33530"/>
                </a:solidFill>
                <a:latin typeface="Comic Sans MS"/>
                <a:cs typeface="Comic Sans MS"/>
              </a:rPr>
              <a:t>с</a:t>
            </a:r>
            <a:r>
              <a:rPr sz="3500" spc="-1165" dirty="0">
                <a:solidFill>
                  <a:srgbClr val="E33530"/>
                </a:solidFill>
                <a:latin typeface="Comic Sans MS"/>
                <a:cs typeface="Comic Sans MS"/>
              </a:rPr>
              <a:t>ь</a:t>
            </a:r>
            <a:r>
              <a:rPr sz="5250" spc="-1747" baseline="36507" dirty="0">
                <a:solidFill>
                  <a:srgbClr val="E33530"/>
                </a:solidFill>
                <a:latin typeface="Comic Sans MS"/>
                <a:cs typeface="Comic Sans MS"/>
              </a:rPr>
              <a:t>п</a:t>
            </a:r>
            <a:r>
              <a:rPr sz="3500" spc="-1165" dirty="0">
                <a:solidFill>
                  <a:srgbClr val="E33530"/>
                </a:solidFill>
                <a:latin typeface="Comic Sans MS"/>
                <a:cs typeface="Comic Sans MS"/>
              </a:rPr>
              <a:t>у</a:t>
            </a:r>
            <a:r>
              <a:rPr sz="5250" spc="-1747" baseline="36507" dirty="0">
                <a:solidFill>
                  <a:srgbClr val="E33530"/>
                </a:solidFill>
                <a:latin typeface="Comic Sans MS"/>
                <a:cs typeface="Comic Sans MS"/>
              </a:rPr>
              <a:t>е</a:t>
            </a:r>
            <a:r>
              <a:rPr sz="3500" spc="-1165" dirty="0">
                <a:solidFill>
                  <a:srgbClr val="E33530"/>
                </a:solidFill>
                <a:latin typeface="Comic Sans MS"/>
                <a:cs typeface="Comic Sans MS"/>
              </a:rPr>
              <a:t>ч</a:t>
            </a:r>
            <a:r>
              <a:rPr sz="5250" spc="-1747" baseline="36507" dirty="0">
                <a:solidFill>
                  <a:srgbClr val="E33530"/>
                </a:solidFill>
                <a:latin typeface="Comic Sans MS"/>
                <a:cs typeface="Comic Sans MS"/>
              </a:rPr>
              <a:t>й</a:t>
            </a:r>
            <a:r>
              <a:rPr sz="3500" spc="-1165" dirty="0">
                <a:solidFill>
                  <a:srgbClr val="E33530"/>
                </a:solidFill>
                <a:latin typeface="Comic Sans MS"/>
                <a:cs typeface="Comic Sans MS"/>
              </a:rPr>
              <a:t>астие!</a:t>
            </a:r>
            <a:endParaRPr sz="3500">
              <a:latin typeface="Comic Sans MS"/>
              <a:cs typeface="Comic Sans MS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3207805" y="4724192"/>
            <a:ext cx="1684655" cy="1437640"/>
            <a:chOff x="3207805" y="4724192"/>
            <a:chExt cx="1684655" cy="1437640"/>
          </a:xfrm>
        </p:grpSpPr>
        <p:pic>
          <p:nvPicPr>
            <p:cNvPr id="40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19043" y="4724192"/>
              <a:ext cx="1673225" cy="1145925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207805" y="5777443"/>
              <a:ext cx="1673860" cy="384175"/>
            </a:xfrm>
            <a:custGeom>
              <a:avLst/>
              <a:gdLst/>
              <a:ahLst/>
              <a:cxnLst/>
              <a:rect l="l" t="t" r="r" b="b"/>
              <a:pathLst>
                <a:path w="1673860" h="384175">
                  <a:moveTo>
                    <a:pt x="1461630" y="0"/>
                  </a:moveTo>
                  <a:lnTo>
                    <a:pt x="70421" y="0"/>
                  </a:lnTo>
                  <a:lnTo>
                    <a:pt x="43012" y="4935"/>
                  </a:lnTo>
                  <a:lnTo>
                    <a:pt x="20627" y="18392"/>
                  </a:lnTo>
                  <a:lnTo>
                    <a:pt x="5534" y="38351"/>
                  </a:lnTo>
                  <a:lnTo>
                    <a:pt x="0" y="62788"/>
                  </a:lnTo>
                  <a:lnTo>
                    <a:pt x="0" y="195084"/>
                  </a:lnTo>
                  <a:lnTo>
                    <a:pt x="5594" y="238403"/>
                  </a:lnTo>
                  <a:lnTo>
                    <a:pt x="21531" y="278167"/>
                  </a:lnTo>
                  <a:lnTo>
                    <a:pt x="46538" y="313243"/>
                  </a:lnTo>
                  <a:lnTo>
                    <a:pt x="79343" y="342498"/>
                  </a:lnTo>
                  <a:lnTo>
                    <a:pt x="118676" y="364797"/>
                  </a:lnTo>
                  <a:lnTo>
                    <a:pt x="163264" y="379008"/>
                  </a:lnTo>
                  <a:lnTo>
                    <a:pt x="211835" y="383997"/>
                  </a:lnTo>
                  <a:lnTo>
                    <a:pt x="1603057" y="383997"/>
                  </a:lnTo>
                  <a:lnTo>
                    <a:pt x="1630451" y="379063"/>
                  </a:lnTo>
                  <a:lnTo>
                    <a:pt x="1652828" y="365609"/>
                  </a:lnTo>
                  <a:lnTo>
                    <a:pt x="1667919" y="345651"/>
                  </a:lnTo>
                  <a:lnTo>
                    <a:pt x="1673453" y="321208"/>
                  </a:lnTo>
                  <a:lnTo>
                    <a:pt x="1673453" y="188912"/>
                  </a:lnTo>
                  <a:lnTo>
                    <a:pt x="1667858" y="145597"/>
                  </a:lnTo>
                  <a:lnTo>
                    <a:pt x="1651922" y="105834"/>
                  </a:lnTo>
                  <a:lnTo>
                    <a:pt x="1626916" y="70758"/>
                  </a:lnTo>
                  <a:lnTo>
                    <a:pt x="1594111" y="41502"/>
                  </a:lnTo>
                  <a:lnTo>
                    <a:pt x="1554781" y="19201"/>
                  </a:lnTo>
                  <a:lnTo>
                    <a:pt x="1510197" y="4989"/>
                  </a:lnTo>
                  <a:lnTo>
                    <a:pt x="1461630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3467143" y="5873815"/>
            <a:ext cx="1103630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b="1" spc="-35" dirty="0">
                <a:solidFill>
                  <a:srgbClr val="FFFFFF"/>
                </a:solidFill>
                <a:latin typeface="Arial"/>
                <a:cs typeface="Arial"/>
              </a:rPr>
              <a:t>ОКТЯБРЬ</a:t>
            </a:r>
            <a:r>
              <a:rPr sz="11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7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1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414751" y="6258492"/>
            <a:ext cx="1087755" cy="408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250" spc="30" dirty="0">
                <a:latin typeface="Trebuchet MS"/>
                <a:cs typeface="Trebuchet MS"/>
              </a:rPr>
              <a:t>Первый</a:t>
            </a:r>
            <a:r>
              <a:rPr sz="1250" spc="-55" dirty="0">
                <a:latin typeface="Trebuchet MS"/>
                <a:cs typeface="Trebuchet MS"/>
              </a:rPr>
              <a:t> </a:t>
            </a:r>
            <a:r>
              <a:rPr sz="1250" spc="10" dirty="0">
                <a:latin typeface="Trebuchet MS"/>
                <a:cs typeface="Trebuchet MS"/>
              </a:rPr>
              <a:t>съезд  </a:t>
            </a:r>
            <a:r>
              <a:rPr sz="1250" spc="5" dirty="0">
                <a:latin typeface="Trebuchet MS"/>
                <a:cs typeface="Trebuchet MS"/>
              </a:rPr>
              <a:t>Движения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962601" y="6341818"/>
            <a:ext cx="0" cy="401320"/>
          </a:xfrm>
          <a:custGeom>
            <a:avLst/>
            <a:gdLst/>
            <a:ahLst/>
            <a:cxnLst/>
            <a:rect l="l" t="t" r="r" b="b"/>
            <a:pathLst>
              <a:path h="401320">
                <a:moveTo>
                  <a:pt x="0" y="0"/>
                </a:moveTo>
                <a:lnTo>
                  <a:pt x="0" y="401129"/>
                </a:lnTo>
              </a:path>
            </a:pathLst>
          </a:custGeom>
          <a:ln w="12700">
            <a:solidFill>
              <a:srgbClr val="E335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166621" y="6341818"/>
            <a:ext cx="0" cy="401320"/>
          </a:xfrm>
          <a:custGeom>
            <a:avLst/>
            <a:gdLst/>
            <a:ahLst/>
            <a:cxnLst/>
            <a:rect l="l" t="t" r="r" b="b"/>
            <a:pathLst>
              <a:path h="401320">
                <a:moveTo>
                  <a:pt x="0" y="0"/>
                </a:moveTo>
                <a:lnTo>
                  <a:pt x="0" y="401129"/>
                </a:lnTo>
              </a:path>
            </a:pathLst>
          </a:custGeom>
          <a:ln w="12700">
            <a:solidFill>
              <a:srgbClr val="E335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5416204" y="4718113"/>
            <a:ext cx="1684655" cy="1443355"/>
            <a:chOff x="5416204" y="4718113"/>
            <a:chExt cx="1684655" cy="1443355"/>
          </a:xfrm>
        </p:grpSpPr>
        <p:pic>
          <p:nvPicPr>
            <p:cNvPr id="47" name="object 4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27637" y="4718113"/>
              <a:ext cx="1673225" cy="115200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5416204" y="5777443"/>
              <a:ext cx="1673860" cy="384175"/>
            </a:xfrm>
            <a:custGeom>
              <a:avLst/>
              <a:gdLst/>
              <a:ahLst/>
              <a:cxnLst/>
              <a:rect l="l" t="t" r="r" b="b"/>
              <a:pathLst>
                <a:path w="1673859" h="384175">
                  <a:moveTo>
                    <a:pt x="1461630" y="0"/>
                  </a:moveTo>
                  <a:lnTo>
                    <a:pt x="70421" y="0"/>
                  </a:lnTo>
                  <a:lnTo>
                    <a:pt x="43017" y="4935"/>
                  </a:lnTo>
                  <a:lnTo>
                    <a:pt x="20632" y="18392"/>
                  </a:lnTo>
                  <a:lnTo>
                    <a:pt x="5536" y="38351"/>
                  </a:lnTo>
                  <a:lnTo>
                    <a:pt x="0" y="62788"/>
                  </a:lnTo>
                  <a:lnTo>
                    <a:pt x="0" y="195084"/>
                  </a:lnTo>
                  <a:lnTo>
                    <a:pt x="5594" y="238403"/>
                  </a:lnTo>
                  <a:lnTo>
                    <a:pt x="21531" y="278167"/>
                  </a:lnTo>
                  <a:lnTo>
                    <a:pt x="46538" y="313243"/>
                  </a:lnTo>
                  <a:lnTo>
                    <a:pt x="79343" y="342498"/>
                  </a:lnTo>
                  <a:lnTo>
                    <a:pt x="118676" y="364797"/>
                  </a:lnTo>
                  <a:lnTo>
                    <a:pt x="163264" y="379008"/>
                  </a:lnTo>
                  <a:lnTo>
                    <a:pt x="211835" y="383997"/>
                  </a:lnTo>
                  <a:lnTo>
                    <a:pt x="1603057" y="383997"/>
                  </a:lnTo>
                  <a:lnTo>
                    <a:pt x="1630459" y="379063"/>
                  </a:lnTo>
                  <a:lnTo>
                    <a:pt x="1652839" y="365609"/>
                  </a:lnTo>
                  <a:lnTo>
                    <a:pt x="1667931" y="345651"/>
                  </a:lnTo>
                  <a:lnTo>
                    <a:pt x="1673466" y="321208"/>
                  </a:lnTo>
                  <a:lnTo>
                    <a:pt x="1673466" y="188912"/>
                  </a:lnTo>
                  <a:lnTo>
                    <a:pt x="1667871" y="145597"/>
                  </a:lnTo>
                  <a:lnTo>
                    <a:pt x="1651934" y="105834"/>
                  </a:lnTo>
                  <a:lnTo>
                    <a:pt x="1626927" y="70758"/>
                  </a:lnTo>
                  <a:lnTo>
                    <a:pt x="1594122" y="41502"/>
                  </a:lnTo>
                  <a:lnTo>
                    <a:pt x="1554789" y="19201"/>
                  </a:lnTo>
                  <a:lnTo>
                    <a:pt x="1510201" y="4989"/>
                  </a:lnTo>
                  <a:lnTo>
                    <a:pt x="1461630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5634992" y="5873815"/>
            <a:ext cx="1145540" cy="205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b="1" spc="-30" dirty="0">
                <a:solidFill>
                  <a:srgbClr val="FFFFFF"/>
                </a:solidFill>
                <a:latin typeface="Arial"/>
                <a:cs typeface="Arial"/>
              </a:rPr>
              <a:t>ДЕКАБРЬ</a:t>
            </a:r>
            <a:r>
              <a:rPr sz="1150" b="1" spc="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7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1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0085852" y="7057321"/>
            <a:ext cx="287655" cy="329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20"/>
              </a:lnSpc>
            </a:pPr>
            <a:r>
              <a:rPr sz="2000" b="1" spc="-85" dirty="0">
                <a:solidFill>
                  <a:srgbClr val="1D1D1B"/>
                </a:solidFill>
                <a:latin typeface="Arial"/>
                <a:cs typeface="Arial"/>
              </a:rPr>
              <a:t>01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1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870143" y="9938"/>
            <a:ext cx="642962" cy="50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Прямая соединительная линия 51"/>
          <p:cNvCxnSpPr/>
          <p:nvPr/>
        </p:nvCxnSpPr>
        <p:spPr>
          <a:xfrm>
            <a:off x="419296" y="7185176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418947" y="7289854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1524000" y="56472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="" xmlns:a16="http://schemas.microsoft.com/office/drawing/2014/main" id="{F1D72B7A-A576-41AF-8C1E-9A214CFEDA5D}"/>
              </a:ext>
            </a:extLst>
          </p:cNvPr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312923"/>
            <a:ext cx="5955030" cy="5247640"/>
            <a:chOff x="0" y="2312923"/>
            <a:chExt cx="5955030" cy="5247640"/>
          </a:xfrm>
        </p:grpSpPr>
        <p:sp>
          <p:nvSpPr>
            <p:cNvPr id="3" name="object 3"/>
            <p:cNvSpPr/>
            <p:nvPr/>
          </p:nvSpPr>
          <p:spPr>
            <a:xfrm>
              <a:off x="0" y="2477330"/>
              <a:ext cx="2005964" cy="2995930"/>
            </a:xfrm>
            <a:custGeom>
              <a:avLst/>
              <a:gdLst/>
              <a:ahLst/>
              <a:cxnLst/>
              <a:rect l="l" t="t" r="r" b="b"/>
              <a:pathLst>
                <a:path w="2005964" h="2995929">
                  <a:moveTo>
                    <a:pt x="0" y="0"/>
                  </a:moveTo>
                  <a:lnTo>
                    <a:pt x="0" y="2866037"/>
                  </a:lnTo>
                  <a:lnTo>
                    <a:pt x="60248" y="2895386"/>
                  </a:lnTo>
                  <a:lnTo>
                    <a:pt x="111502" y="2918836"/>
                  </a:lnTo>
                  <a:lnTo>
                    <a:pt x="162493" y="2939154"/>
                  </a:lnTo>
                  <a:lnTo>
                    <a:pt x="213138" y="2956348"/>
                  </a:lnTo>
                  <a:lnTo>
                    <a:pt x="263355" y="2970427"/>
                  </a:lnTo>
                  <a:lnTo>
                    <a:pt x="313061" y="2981398"/>
                  </a:lnTo>
                  <a:lnTo>
                    <a:pt x="362172" y="2989270"/>
                  </a:lnTo>
                  <a:lnTo>
                    <a:pt x="410606" y="2994051"/>
                  </a:lnTo>
                  <a:lnTo>
                    <a:pt x="458279" y="2995748"/>
                  </a:lnTo>
                  <a:lnTo>
                    <a:pt x="505109" y="2994370"/>
                  </a:lnTo>
                  <a:lnTo>
                    <a:pt x="551013" y="2989925"/>
                  </a:lnTo>
                  <a:lnTo>
                    <a:pt x="595907" y="2982421"/>
                  </a:lnTo>
                  <a:lnTo>
                    <a:pt x="639709" y="2971866"/>
                  </a:lnTo>
                  <a:lnTo>
                    <a:pt x="682336" y="2958268"/>
                  </a:lnTo>
                  <a:lnTo>
                    <a:pt x="723704" y="2941635"/>
                  </a:lnTo>
                  <a:lnTo>
                    <a:pt x="763731" y="2921975"/>
                  </a:lnTo>
                  <a:lnTo>
                    <a:pt x="802334" y="2899297"/>
                  </a:lnTo>
                  <a:lnTo>
                    <a:pt x="839429" y="2873608"/>
                  </a:lnTo>
                  <a:lnTo>
                    <a:pt x="874934" y="2844917"/>
                  </a:lnTo>
                  <a:lnTo>
                    <a:pt x="908766" y="2813231"/>
                  </a:lnTo>
                  <a:lnTo>
                    <a:pt x="940841" y="2778559"/>
                  </a:lnTo>
                  <a:lnTo>
                    <a:pt x="1922881" y="1639229"/>
                  </a:lnTo>
                  <a:lnTo>
                    <a:pt x="1964320" y="1577204"/>
                  </a:lnTo>
                  <a:lnTo>
                    <a:pt x="1991167" y="1506130"/>
                  </a:lnTo>
                  <a:lnTo>
                    <a:pt x="1999358" y="1467830"/>
                  </a:lnTo>
                  <a:lnTo>
                    <a:pt x="2004189" y="1428023"/>
                  </a:lnTo>
                  <a:lnTo>
                    <a:pt x="2005756" y="1386961"/>
                  </a:lnTo>
                  <a:lnTo>
                    <a:pt x="2004155" y="1344897"/>
                  </a:lnTo>
                  <a:lnTo>
                    <a:pt x="1999481" y="1302081"/>
                  </a:lnTo>
                  <a:lnTo>
                    <a:pt x="1991831" y="1258766"/>
                  </a:lnTo>
                  <a:lnTo>
                    <a:pt x="1981301" y="1215203"/>
                  </a:lnTo>
                  <a:lnTo>
                    <a:pt x="1967986" y="1171645"/>
                  </a:lnTo>
                  <a:lnTo>
                    <a:pt x="1951983" y="1128342"/>
                  </a:lnTo>
                  <a:lnTo>
                    <a:pt x="1933387" y="1085548"/>
                  </a:lnTo>
                  <a:lnTo>
                    <a:pt x="1912294" y="1043513"/>
                  </a:lnTo>
                  <a:lnTo>
                    <a:pt x="1888801" y="1002490"/>
                  </a:lnTo>
                  <a:lnTo>
                    <a:pt x="1863003" y="962730"/>
                  </a:lnTo>
                  <a:lnTo>
                    <a:pt x="1834996" y="924485"/>
                  </a:lnTo>
                  <a:lnTo>
                    <a:pt x="1804877" y="888007"/>
                  </a:lnTo>
                  <a:lnTo>
                    <a:pt x="1772740" y="853548"/>
                  </a:lnTo>
                  <a:lnTo>
                    <a:pt x="1738683" y="821359"/>
                  </a:lnTo>
                  <a:lnTo>
                    <a:pt x="1702801" y="791693"/>
                  </a:lnTo>
                  <a:lnTo>
                    <a:pt x="1665189" y="764801"/>
                  </a:lnTo>
                  <a:lnTo>
                    <a:pt x="1625945" y="740934"/>
                  </a:lnTo>
                  <a:lnTo>
                    <a:pt x="1585163" y="720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4624905"/>
              <a:ext cx="3924935" cy="2935605"/>
            </a:xfrm>
            <a:custGeom>
              <a:avLst/>
              <a:gdLst/>
              <a:ahLst/>
              <a:cxnLst/>
              <a:rect l="l" t="t" r="r" b="b"/>
              <a:pathLst>
                <a:path w="3924935" h="2935604">
                  <a:moveTo>
                    <a:pt x="669834" y="0"/>
                  </a:moveTo>
                  <a:lnTo>
                    <a:pt x="619309" y="1457"/>
                  </a:lnTo>
                  <a:lnTo>
                    <a:pt x="569831" y="5327"/>
                  </a:lnTo>
                  <a:lnTo>
                    <a:pt x="521452" y="11586"/>
                  </a:lnTo>
                  <a:lnTo>
                    <a:pt x="474227" y="20212"/>
                  </a:lnTo>
                  <a:lnTo>
                    <a:pt x="428207" y="31182"/>
                  </a:lnTo>
                  <a:lnTo>
                    <a:pt x="383447" y="44472"/>
                  </a:lnTo>
                  <a:lnTo>
                    <a:pt x="339999" y="60061"/>
                  </a:lnTo>
                  <a:lnTo>
                    <a:pt x="297916" y="77925"/>
                  </a:lnTo>
                  <a:lnTo>
                    <a:pt x="257251" y="98040"/>
                  </a:lnTo>
                  <a:lnTo>
                    <a:pt x="218058" y="120386"/>
                  </a:lnTo>
                  <a:lnTo>
                    <a:pt x="180389" y="144938"/>
                  </a:lnTo>
                  <a:lnTo>
                    <a:pt x="144298" y="171674"/>
                  </a:lnTo>
                  <a:lnTo>
                    <a:pt x="109838" y="200570"/>
                  </a:lnTo>
                  <a:lnTo>
                    <a:pt x="77061" y="231605"/>
                  </a:lnTo>
                  <a:lnTo>
                    <a:pt x="46021" y="264755"/>
                  </a:lnTo>
                  <a:lnTo>
                    <a:pt x="16771" y="299997"/>
                  </a:lnTo>
                  <a:lnTo>
                    <a:pt x="0" y="322830"/>
                  </a:lnTo>
                  <a:lnTo>
                    <a:pt x="0" y="2935100"/>
                  </a:lnTo>
                  <a:lnTo>
                    <a:pt x="3330929" y="2935100"/>
                  </a:lnTo>
                  <a:lnTo>
                    <a:pt x="3924439" y="1854245"/>
                  </a:lnTo>
                  <a:lnTo>
                    <a:pt x="3924439" y="926433"/>
                  </a:lnTo>
                  <a:lnTo>
                    <a:pt x="3909675" y="907133"/>
                  </a:lnTo>
                  <a:lnTo>
                    <a:pt x="3879213" y="870771"/>
                  </a:lnTo>
                  <a:lnTo>
                    <a:pt x="3847054" y="835675"/>
                  </a:lnTo>
                  <a:lnTo>
                    <a:pt x="3813294" y="801994"/>
                  </a:lnTo>
                  <a:lnTo>
                    <a:pt x="3778029" y="769876"/>
                  </a:lnTo>
                  <a:lnTo>
                    <a:pt x="3741355" y="739469"/>
                  </a:lnTo>
                  <a:lnTo>
                    <a:pt x="3703366" y="710921"/>
                  </a:lnTo>
                  <a:lnTo>
                    <a:pt x="3664159" y="684380"/>
                  </a:lnTo>
                  <a:lnTo>
                    <a:pt x="3623830" y="659994"/>
                  </a:lnTo>
                  <a:lnTo>
                    <a:pt x="3582473" y="637912"/>
                  </a:lnTo>
                  <a:lnTo>
                    <a:pt x="3540185" y="618281"/>
                  </a:lnTo>
                  <a:lnTo>
                    <a:pt x="3497061" y="601250"/>
                  </a:lnTo>
                  <a:lnTo>
                    <a:pt x="3453196" y="586967"/>
                  </a:lnTo>
                  <a:lnTo>
                    <a:pt x="3408687" y="575579"/>
                  </a:lnTo>
                  <a:lnTo>
                    <a:pt x="936302" y="29695"/>
                  </a:lnTo>
                  <a:lnTo>
                    <a:pt x="881339" y="18749"/>
                  </a:lnTo>
                  <a:lnTo>
                    <a:pt x="827158" y="10329"/>
                  </a:lnTo>
                  <a:lnTo>
                    <a:pt x="773812" y="4412"/>
                  </a:lnTo>
                  <a:lnTo>
                    <a:pt x="721352" y="977"/>
                  </a:lnTo>
                  <a:lnTo>
                    <a:pt x="669834" y="0"/>
                  </a:lnTo>
                  <a:close/>
                </a:path>
              </a:pathLst>
            </a:custGeom>
            <a:solidFill>
              <a:srgbClr val="5C5E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8695" y="2312923"/>
              <a:ext cx="5415800" cy="463202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7" name="object 7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9231" y="13"/>
              <a:ext cx="4122758" cy="158617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76322" y="1146518"/>
            <a:ext cx="3950970" cy="95821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715010">
              <a:lnSpc>
                <a:spcPts val="3500"/>
              </a:lnSpc>
              <a:spcBef>
                <a:spcPts val="500"/>
              </a:spcBef>
              <a:tabLst>
                <a:tab pos="2251710" algn="l"/>
              </a:tabLst>
            </a:pPr>
            <a:r>
              <a:rPr sz="3200" spc="-85" dirty="0"/>
              <a:t>ОСНОВНЫЕ </a:t>
            </a:r>
            <a:r>
              <a:rPr sz="3200" spc="-80" dirty="0"/>
              <a:t> </a:t>
            </a:r>
            <a:r>
              <a:rPr sz="3200" spc="-114" dirty="0"/>
              <a:t>СОБЫТИЯ</a:t>
            </a:r>
            <a:r>
              <a:rPr sz="3200" dirty="0"/>
              <a:t>	</a:t>
            </a:r>
            <a:r>
              <a:rPr sz="3200" spc="-95" dirty="0"/>
              <a:t>СЪЕЗДА</a:t>
            </a:r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4916500" y="2618752"/>
            <a:ext cx="5648960" cy="1714500"/>
          </a:xfrm>
          <a:custGeom>
            <a:avLst/>
            <a:gdLst/>
            <a:ahLst/>
            <a:cxnLst/>
            <a:rect l="l" t="t" r="r" b="b"/>
            <a:pathLst>
              <a:path w="5648959" h="1714500">
                <a:moveTo>
                  <a:pt x="3459899" y="109448"/>
                </a:moveTo>
                <a:lnTo>
                  <a:pt x="3451301" y="66840"/>
                </a:lnTo>
                <a:lnTo>
                  <a:pt x="3427844" y="32054"/>
                </a:lnTo>
                <a:lnTo>
                  <a:pt x="3393059" y="8597"/>
                </a:lnTo>
                <a:lnTo>
                  <a:pt x="3350463" y="0"/>
                </a:lnTo>
                <a:lnTo>
                  <a:pt x="109461" y="0"/>
                </a:lnTo>
                <a:lnTo>
                  <a:pt x="66852" y="8597"/>
                </a:lnTo>
                <a:lnTo>
                  <a:pt x="32067" y="32054"/>
                </a:lnTo>
                <a:lnTo>
                  <a:pt x="8610" y="66840"/>
                </a:lnTo>
                <a:lnTo>
                  <a:pt x="12" y="109448"/>
                </a:lnTo>
                <a:lnTo>
                  <a:pt x="12" y="370713"/>
                </a:lnTo>
                <a:lnTo>
                  <a:pt x="8610" y="413308"/>
                </a:lnTo>
                <a:lnTo>
                  <a:pt x="32067" y="448094"/>
                </a:lnTo>
                <a:lnTo>
                  <a:pt x="66852" y="471551"/>
                </a:lnTo>
                <a:lnTo>
                  <a:pt x="109461" y="480148"/>
                </a:lnTo>
                <a:lnTo>
                  <a:pt x="3350463" y="480148"/>
                </a:lnTo>
                <a:lnTo>
                  <a:pt x="3393059" y="471551"/>
                </a:lnTo>
                <a:lnTo>
                  <a:pt x="3427844" y="448094"/>
                </a:lnTo>
                <a:lnTo>
                  <a:pt x="3451301" y="413308"/>
                </a:lnTo>
                <a:lnTo>
                  <a:pt x="3459899" y="370713"/>
                </a:lnTo>
                <a:lnTo>
                  <a:pt x="3459899" y="109448"/>
                </a:lnTo>
                <a:close/>
              </a:path>
              <a:path w="5648959" h="1714500">
                <a:moveTo>
                  <a:pt x="5648807" y="687057"/>
                </a:moveTo>
                <a:lnTo>
                  <a:pt x="5642889" y="642950"/>
                </a:lnTo>
                <a:lnTo>
                  <a:pt x="5626163" y="603313"/>
                </a:lnTo>
                <a:lnTo>
                  <a:pt x="5600217" y="569722"/>
                </a:lnTo>
                <a:lnTo>
                  <a:pt x="5566638" y="543775"/>
                </a:lnTo>
                <a:lnTo>
                  <a:pt x="5527002" y="527050"/>
                </a:lnTo>
                <a:lnTo>
                  <a:pt x="5482882" y="521119"/>
                </a:lnTo>
                <a:lnTo>
                  <a:pt x="165950" y="521119"/>
                </a:lnTo>
                <a:lnTo>
                  <a:pt x="121843" y="527050"/>
                </a:lnTo>
                <a:lnTo>
                  <a:pt x="82194" y="543775"/>
                </a:lnTo>
                <a:lnTo>
                  <a:pt x="48615" y="569722"/>
                </a:lnTo>
                <a:lnTo>
                  <a:pt x="22656" y="603313"/>
                </a:lnTo>
                <a:lnTo>
                  <a:pt x="5930" y="642950"/>
                </a:lnTo>
                <a:lnTo>
                  <a:pt x="0" y="687057"/>
                </a:lnTo>
                <a:lnTo>
                  <a:pt x="0" y="1548498"/>
                </a:lnTo>
                <a:lnTo>
                  <a:pt x="5930" y="1592605"/>
                </a:lnTo>
                <a:lnTo>
                  <a:pt x="22656" y="1632242"/>
                </a:lnTo>
                <a:lnTo>
                  <a:pt x="48615" y="1665820"/>
                </a:lnTo>
                <a:lnTo>
                  <a:pt x="82194" y="1691767"/>
                </a:lnTo>
                <a:lnTo>
                  <a:pt x="121843" y="1708492"/>
                </a:lnTo>
                <a:lnTo>
                  <a:pt x="165950" y="1714423"/>
                </a:lnTo>
                <a:lnTo>
                  <a:pt x="5482882" y="1714423"/>
                </a:lnTo>
                <a:lnTo>
                  <a:pt x="5527002" y="1708492"/>
                </a:lnTo>
                <a:lnTo>
                  <a:pt x="5566638" y="1691767"/>
                </a:lnTo>
                <a:lnTo>
                  <a:pt x="5600217" y="1665820"/>
                </a:lnTo>
                <a:lnTo>
                  <a:pt x="5626163" y="1632242"/>
                </a:lnTo>
                <a:lnTo>
                  <a:pt x="5642889" y="1592605"/>
                </a:lnTo>
                <a:lnTo>
                  <a:pt x="5648807" y="1548498"/>
                </a:lnTo>
                <a:lnTo>
                  <a:pt x="5648807" y="687057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16500" y="5638025"/>
            <a:ext cx="5648960" cy="1285240"/>
          </a:xfrm>
          <a:custGeom>
            <a:avLst/>
            <a:gdLst/>
            <a:ahLst/>
            <a:cxnLst/>
            <a:rect l="l" t="t" r="r" b="b"/>
            <a:pathLst>
              <a:path w="5648959" h="1285240">
                <a:moveTo>
                  <a:pt x="3459899" y="914412"/>
                </a:moveTo>
                <a:lnTo>
                  <a:pt x="3451301" y="871804"/>
                </a:lnTo>
                <a:lnTo>
                  <a:pt x="3427844" y="837006"/>
                </a:lnTo>
                <a:lnTo>
                  <a:pt x="3393059" y="813549"/>
                </a:lnTo>
                <a:lnTo>
                  <a:pt x="3350463" y="804951"/>
                </a:lnTo>
                <a:lnTo>
                  <a:pt x="109461" y="804951"/>
                </a:lnTo>
                <a:lnTo>
                  <a:pt x="66852" y="813549"/>
                </a:lnTo>
                <a:lnTo>
                  <a:pt x="32067" y="837006"/>
                </a:lnTo>
                <a:lnTo>
                  <a:pt x="8610" y="871804"/>
                </a:lnTo>
                <a:lnTo>
                  <a:pt x="12" y="914412"/>
                </a:lnTo>
                <a:lnTo>
                  <a:pt x="12" y="1175664"/>
                </a:lnTo>
                <a:lnTo>
                  <a:pt x="8610" y="1218260"/>
                </a:lnTo>
                <a:lnTo>
                  <a:pt x="32067" y="1253045"/>
                </a:lnTo>
                <a:lnTo>
                  <a:pt x="66852" y="1276502"/>
                </a:lnTo>
                <a:lnTo>
                  <a:pt x="109461" y="1285100"/>
                </a:lnTo>
                <a:lnTo>
                  <a:pt x="3350463" y="1285100"/>
                </a:lnTo>
                <a:lnTo>
                  <a:pt x="3393059" y="1276502"/>
                </a:lnTo>
                <a:lnTo>
                  <a:pt x="3427844" y="1253045"/>
                </a:lnTo>
                <a:lnTo>
                  <a:pt x="3451301" y="1218260"/>
                </a:lnTo>
                <a:lnTo>
                  <a:pt x="3459899" y="1175664"/>
                </a:lnTo>
                <a:lnTo>
                  <a:pt x="3459899" y="914412"/>
                </a:lnTo>
                <a:close/>
              </a:path>
              <a:path w="5648959" h="1285240">
                <a:moveTo>
                  <a:pt x="5648807" y="109448"/>
                </a:moveTo>
                <a:lnTo>
                  <a:pt x="5640209" y="66852"/>
                </a:lnTo>
                <a:lnTo>
                  <a:pt x="5616753" y="32054"/>
                </a:lnTo>
                <a:lnTo>
                  <a:pt x="5581967" y="8597"/>
                </a:lnTo>
                <a:lnTo>
                  <a:pt x="5539359" y="0"/>
                </a:lnTo>
                <a:lnTo>
                  <a:pt x="109448" y="0"/>
                </a:lnTo>
                <a:lnTo>
                  <a:pt x="66852" y="8597"/>
                </a:lnTo>
                <a:lnTo>
                  <a:pt x="32054" y="32054"/>
                </a:lnTo>
                <a:lnTo>
                  <a:pt x="8610" y="66852"/>
                </a:lnTo>
                <a:lnTo>
                  <a:pt x="0" y="109448"/>
                </a:lnTo>
                <a:lnTo>
                  <a:pt x="0" y="664375"/>
                </a:lnTo>
                <a:lnTo>
                  <a:pt x="8610" y="706983"/>
                </a:lnTo>
                <a:lnTo>
                  <a:pt x="32054" y="741768"/>
                </a:lnTo>
                <a:lnTo>
                  <a:pt x="66852" y="765225"/>
                </a:lnTo>
                <a:lnTo>
                  <a:pt x="109448" y="773823"/>
                </a:lnTo>
                <a:lnTo>
                  <a:pt x="5539359" y="773823"/>
                </a:lnTo>
                <a:lnTo>
                  <a:pt x="5581967" y="765225"/>
                </a:lnTo>
                <a:lnTo>
                  <a:pt x="5616753" y="741768"/>
                </a:lnTo>
                <a:lnTo>
                  <a:pt x="5640209" y="706983"/>
                </a:lnTo>
                <a:lnTo>
                  <a:pt x="5648807" y="664375"/>
                </a:lnTo>
                <a:lnTo>
                  <a:pt x="5648807" y="109448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16511" y="4384687"/>
            <a:ext cx="5648960" cy="685165"/>
          </a:xfrm>
          <a:custGeom>
            <a:avLst/>
            <a:gdLst/>
            <a:ahLst/>
            <a:cxnLst/>
            <a:rect l="l" t="t" r="r" b="b"/>
            <a:pathLst>
              <a:path w="5648959" h="685164">
                <a:moveTo>
                  <a:pt x="5539359" y="0"/>
                </a:moveTo>
                <a:lnTo>
                  <a:pt x="109448" y="0"/>
                </a:lnTo>
                <a:lnTo>
                  <a:pt x="66844" y="8602"/>
                </a:lnTo>
                <a:lnTo>
                  <a:pt x="32054" y="32059"/>
                </a:lnTo>
                <a:lnTo>
                  <a:pt x="8600" y="66849"/>
                </a:lnTo>
                <a:lnTo>
                  <a:pt x="0" y="109448"/>
                </a:lnTo>
                <a:lnTo>
                  <a:pt x="0" y="575475"/>
                </a:lnTo>
                <a:lnTo>
                  <a:pt x="8600" y="618079"/>
                </a:lnTo>
                <a:lnTo>
                  <a:pt x="32054" y="652868"/>
                </a:lnTo>
                <a:lnTo>
                  <a:pt x="66844" y="676323"/>
                </a:lnTo>
                <a:lnTo>
                  <a:pt x="109448" y="684923"/>
                </a:lnTo>
                <a:lnTo>
                  <a:pt x="5539359" y="684923"/>
                </a:lnTo>
                <a:lnTo>
                  <a:pt x="5581963" y="676323"/>
                </a:lnTo>
                <a:lnTo>
                  <a:pt x="5616752" y="652868"/>
                </a:lnTo>
                <a:lnTo>
                  <a:pt x="5640207" y="618079"/>
                </a:lnTo>
                <a:lnTo>
                  <a:pt x="5648807" y="575475"/>
                </a:lnTo>
                <a:lnTo>
                  <a:pt x="5648807" y="109448"/>
                </a:lnTo>
                <a:lnTo>
                  <a:pt x="5640207" y="66849"/>
                </a:lnTo>
                <a:lnTo>
                  <a:pt x="5616752" y="32059"/>
                </a:lnTo>
                <a:lnTo>
                  <a:pt x="5581963" y="8602"/>
                </a:lnTo>
                <a:lnTo>
                  <a:pt x="5539359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16511" y="5117270"/>
            <a:ext cx="5648960" cy="469900"/>
          </a:xfrm>
          <a:custGeom>
            <a:avLst/>
            <a:gdLst/>
            <a:ahLst/>
            <a:cxnLst/>
            <a:rect l="l" t="t" r="r" b="b"/>
            <a:pathLst>
              <a:path w="5648959" h="469900">
                <a:moveTo>
                  <a:pt x="5539359" y="0"/>
                </a:moveTo>
                <a:lnTo>
                  <a:pt x="109448" y="0"/>
                </a:lnTo>
                <a:lnTo>
                  <a:pt x="66844" y="8601"/>
                </a:lnTo>
                <a:lnTo>
                  <a:pt x="32054" y="32057"/>
                </a:lnTo>
                <a:lnTo>
                  <a:pt x="8600" y="66844"/>
                </a:lnTo>
                <a:lnTo>
                  <a:pt x="0" y="109435"/>
                </a:lnTo>
                <a:lnTo>
                  <a:pt x="0" y="360057"/>
                </a:lnTo>
                <a:lnTo>
                  <a:pt x="8600" y="402662"/>
                </a:lnTo>
                <a:lnTo>
                  <a:pt x="32054" y="437451"/>
                </a:lnTo>
                <a:lnTo>
                  <a:pt x="66844" y="460906"/>
                </a:lnTo>
                <a:lnTo>
                  <a:pt x="109448" y="469506"/>
                </a:lnTo>
                <a:lnTo>
                  <a:pt x="5539359" y="469506"/>
                </a:lnTo>
                <a:lnTo>
                  <a:pt x="5581963" y="460906"/>
                </a:lnTo>
                <a:lnTo>
                  <a:pt x="5616752" y="437451"/>
                </a:lnTo>
                <a:lnTo>
                  <a:pt x="5640207" y="402662"/>
                </a:lnTo>
                <a:lnTo>
                  <a:pt x="5648807" y="360057"/>
                </a:lnTo>
                <a:lnTo>
                  <a:pt x="5648807" y="109435"/>
                </a:lnTo>
                <a:lnTo>
                  <a:pt x="5640207" y="66844"/>
                </a:lnTo>
                <a:lnTo>
                  <a:pt x="5616752" y="32057"/>
                </a:lnTo>
                <a:lnTo>
                  <a:pt x="5581963" y="8601"/>
                </a:lnTo>
                <a:lnTo>
                  <a:pt x="5539359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106193" y="2703384"/>
            <a:ext cx="5380355" cy="411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960">
              <a:lnSpc>
                <a:spcPct val="100000"/>
              </a:lnSpc>
              <a:spcBef>
                <a:spcPts val="100"/>
              </a:spcBef>
            </a:pPr>
            <a:r>
              <a:rPr sz="1500" b="1" spc="-70" dirty="0">
                <a:solidFill>
                  <a:srgbClr val="FFFFFF"/>
                </a:solidFill>
                <a:latin typeface="Arial"/>
                <a:cs typeface="Arial"/>
              </a:rPr>
              <a:t>ПЕРВЫЙ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60" dirty="0">
                <a:solidFill>
                  <a:srgbClr val="FFFFFF"/>
                </a:solidFill>
                <a:latin typeface="Arial"/>
                <a:cs typeface="Arial"/>
              </a:rPr>
              <a:t>CЪЕЗД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ДВИЖЕНИЯ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50">
              <a:latin typeface="Arial"/>
              <a:cs typeface="Arial"/>
            </a:endParaRPr>
          </a:p>
          <a:p>
            <a:pPr marL="12700" marR="736600">
              <a:lnSpc>
                <a:spcPct val="108800"/>
              </a:lnSpc>
              <a:spcBef>
                <a:spcPts val="5"/>
              </a:spcBef>
            </a:pPr>
            <a:r>
              <a:rPr sz="1500" b="1" spc="-50" dirty="0">
                <a:solidFill>
                  <a:srgbClr val="FFFFFF"/>
                </a:solidFill>
                <a:latin typeface="Arial"/>
                <a:cs typeface="Arial"/>
              </a:rPr>
              <a:t>ТОРЖЕСТВЕННОЕ</a:t>
            </a:r>
            <a:r>
              <a:rPr sz="15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FFFFFF"/>
                </a:solidFill>
                <a:latin typeface="Arial"/>
                <a:cs typeface="Arial"/>
              </a:rPr>
              <a:t>ОТКРЫТИЕ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FFFFFF"/>
                </a:solidFill>
                <a:latin typeface="Arial"/>
                <a:cs typeface="Arial"/>
              </a:rPr>
              <a:t>ПЕРВОГО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60" dirty="0">
                <a:solidFill>
                  <a:srgbClr val="FFFFFF"/>
                </a:solidFill>
                <a:latin typeface="Arial"/>
                <a:cs typeface="Arial"/>
              </a:rPr>
              <a:t>СЪЕЗДА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, </a:t>
            </a:r>
            <a:r>
              <a:rPr sz="1500" b="1" spc="-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0" dirty="0">
                <a:solidFill>
                  <a:srgbClr val="FFFFFF"/>
                </a:solidFill>
                <a:latin typeface="Arial"/>
                <a:cs typeface="Arial"/>
              </a:rPr>
              <a:t>ТОРЖЕСТВЕННАЯ</a:t>
            </a:r>
            <a:r>
              <a:rPr sz="1500" b="1" spc="-45" dirty="0">
                <a:solidFill>
                  <a:srgbClr val="FFFFFF"/>
                </a:solidFill>
                <a:latin typeface="Arial"/>
                <a:cs typeface="Arial"/>
              </a:rPr>
              <a:t> ЦЕРЕМОНИЯ</a:t>
            </a:r>
            <a:r>
              <a:rPr sz="15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ВСТУПЛЕНИЯ</a:t>
            </a:r>
            <a:endParaRPr sz="1500">
              <a:latin typeface="Arial"/>
              <a:cs typeface="Arial"/>
            </a:endParaRPr>
          </a:p>
          <a:p>
            <a:pPr marL="12700" marR="918210">
              <a:lnSpc>
                <a:spcPct val="106300"/>
              </a:lnSpc>
            </a:pPr>
            <a:r>
              <a:rPr sz="1500" b="1" spc="-9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ДВИЖЕНИЕ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15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FFFFFF"/>
                </a:solidFill>
                <a:latin typeface="Arial"/>
                <a:cs typeface="Arial"/>
              </a:rPr>
              <a:t>ПРИНЕСЕНИЕ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60" dirty="0">
                <a:solidFill>
                  <a:srgbClr val="FFFFFF"/>
                </a:solidFill>
                <a:latin typeface="Arial"/>
                <a:cs typeface="Arial"/>
              </a:rPr>
              <a:t>КЛЯТВЫ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40" dirty="0">
                <a:solidFill>
                  <a:srgbClr val="FFFFFF"/>
                </a:solidFill>
                <a:latin typeface="Arial"/>
                <a:cs typeface="Arial"/>
              </a:rPr>
              <a:t>ПЕРВОЙ  </a:t>
            </a:r>
            <a:r>
              <a:rPr sz="1500" b="1" spc="-75" dirty="0">
                <a:solidFill>
                  <a:srgbClr val="FFFFFF"/>
                </a:solidFill>
                <a:latin typeface="Arial"/>
                <a:cs typeface="Arial"/>
              </a:rPr>
              <a:t>ТЫСЯЧИ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УЧАСТНИКОВ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70" dirty="0">
                <a:solidFill>
                  <a:srgbClr val="FFFFFF"/>
                </a:solidFill>
                <a:latin typeface="Arial"/>
                <a:cs typeface="Arial"/>
              </a:rPr>
              <a:t>«ПЕРВАЯ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5" dirty="0">
                <a:solidFill>
                  <a:srgbClr val="FFFFFF"/>
                </a:solidFill>
                <a:latin typeface="Arial"/>
                <a:cs typeface="Arial"/>
              </a:rPr>
              <a:t>1000»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>
              <a:latin typeface="Arial"/>
              <a:cs typeface="Arial"/>
            </a:endParaRPr>
          </a:p>
          <a:p>
            <a:pPr marL="12700" marR="883919">
              <a:lnSpc>
                <a:spcPct val="106300"/>
              </a:lnSpc>
            </a:pPr>
            <a:r>
              <a:rPr sz="1500" b="1" spc="-75" dirty="0">
                <a:solidFill>
                  <a:srgbClr val="FFFFFF"/>
                </a:solidFill>
                <a:latin typeface="Arial"/>
                <a:cs typeface="Arial"/>
              </a:rPr>
              <a:t>ВСТРЕЧА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0" dirty="0">
                <a:solidFill>
                  <a:srgbClr val="FFFFFF"/>
                </a:solidFill>
                <a:latin typeface="Arial"/>
                <a:cs typeface="Arial"/>
              </a:rPr>
              <a:t>ПРЕДСЕДАТЕЛЯ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НАБЛЮДАТЕЛЬНОГО  </a:t>
            </a:r>
            <a:r>
              <a:rPr sz="1500" b="1" spc="-65" dirty="0">
                <a:solidFill>
                  <a:srgbClr val="FFFFFF"/>
                </a:solidFill>
                <a:latin typeface="Arial"/>
                <a:cs typeface="Arial"/>
              </a:rPr>
              <a:t>СОВЕТА</a:t>
            </a:r>
            <a:r>
              <a:rPr sz="15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ДВИЖЕНИЯ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b="1" spc="-45" dirty="0">
                <a:solidFill>
                  <a:srgbClr val="FFFFFF"/>
                </a:solidFill>
                <a:latin typeface="Arial"/>
                <a:cs typeface="Arial"/>
              </a:rPr>
              <a:t>ЗАСЕДАНИЕ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ДЕТСКОГО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65" dirty="0">
                <a:solidFill>
                  <a:srgbClr val="FFFFFF"/>
                </a:solidFill>
                <a:latin typeface="Arial"/>
                <a:cs typeface="Arial"/>
              </a:rPr>
              <a:t>СОВЕТА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ДВИЖЕНИЯ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12700" marR="5080">
              <a:lnSpc>
                <a:spcPct val="118100"/>
              </a:lnSpc>
            </a:pPr>
            <a:r>
              <a:rPr sz="1500" b="1" spc="-50" dirty="0">
                <a:solidFill>
                  <a:srgbClr val="FFFFFF"/>
                </a:solidFill>
                <a:latin typeface="Arial"/>
                <a:cs typeface="Arial"/>
              </a:rPr>
              <a:t>ТОРЖЕСТВЕННОЕ</a:t>
            </a:r>
            <a:r>
              <a:rPr sz="15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FFFFFF"/>
                </a:solidFill>
                <a:latin typeface="Arial"/>
                <a:cs typeface="Arial"/>
              </a:rPr>
              <a:t>ЗАКРЫТИЕ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FFFFFF"/>
                </a:solidFill>
                <a:latin typeface="Arial"/>
                <a:cs typeface="Arial"/>
              </a:rPr>
              <a:t>ПЕРВОГО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60" dirty="0">
                <a:solidFill>
                  <a:srgbClr val="FFFFFF"/>
                </a:solidFill>
                <a:latin typeface="Arial"/>
                <a:cs typeface="Arial"/>
              </a:rPr>
              <a:t>СЪЕЗДА </a:t>
            </a:r>
            <a:r>
              <a:rPr sz="15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ДВИЖЕНИЯ</a:t>
            </a:r>
            <a:r>
              <a:rPr sz="15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15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5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FFFFFF"/>
                </a:solidFill>
                <a:latin typeface="Arial"/>
                <a:cs typeface="Arial"/>
              </a:rPr>
              <a:t>ВРУЧЕНИЕ</a:t>
            </a:r>
            <a:r>
              <a:rPr sz="15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Arial"/>
                <a:cs typeface="Arial"/>
              </a:rPr>
              <a:t>ПРЕМИИ</a:t>
            </a:r>
            <a:r>
              <a:rPr sz="1500" b="1" spc="-40" dirty="0">
                <a:solidFill>
                  <a:srgbClr val="FFFFFF"/>
                </a:solidFill>
                <a:latin typeface="Arial"/>
                <a:cs typeface="Arial"/>
              </a:rPr>
              <a:t> «БОЛЬШИХ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FFFFFF"/>
                </a:solidFill>
                <a:latin typeface="Arial"/>
                <a:cs typeface="Arial"/>
              </a:rPr>
              <a:t>ПЕРЕМЕН»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ПРАЗДНИЧНЫЙ</a:t>
            </a:r>
            <a:r>
              <a:rPr sz="15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КОНЦЕРТ</a:t>
            </a:r>
            <a:endParaRPr sz="15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20"/>
              </a:lnSpc>
            </a:pPr>
            <a:r>
              <a:rPr spc="-95" dirty="0"/>
              <a:t>18</a:t>
            </a:r>
          </a:p>
        </p:txBody>
      </p:sp>
      <p:pic>
        <p:nvPicPr>
          <p:cNvPr id="16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70143" y="9938"/>
            <a:ext cx="642962" cy="50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481529"/>
            <a:ext cx="5876290" cy="5078730"/>
            <a:chOff x="0" y="2481529"/>
            <a:chExt cx="5876290" cy="5078730"/>
          </a:xfrm>
        </p:grpSpPr>
        <p:sp>
          <p:nvSpPr>
            <p:cNvPr id="3" name="object 3"/>
            <p:cNvSpPr/>
            <p:nvPr/>
          </p:nvSpPr>
          <p:spPr>
            <a:xfrm>
              <a:off x="0" y="3509594"/>
              <a:ext cx="4425950" cy="4050665"/>
            </a:xfrm>
            <a:custGeom>
              <a:avLst/>
              <a:gdLst/>
              <a:ahLst/>
              <a:cxnLst/>
              <a:rect l="l" t="t" r="r" b="b"/>
              <a:pathLst>
                <a:path w="4425950" h="4050665">
                  <a:moveTo>
                    <a:pt x="427222" y="0"/>
                  </a:moveTo>
                  <a:lnTo>
                    <a:pt x="377294" y="1331"/>
                  </a:lnTo>
                  <a:lnTo>
                    <a:pt x="328111" y="4397"/>
                  </a:lnTo>
                  <a:lnTo>
                    <a:pt x="279701" y="9186"/>
                  </a:lnTo>
                  <a:lnTo>
                    <a:pt x="232090" y="15687"/>
                  </a:lnTo>
                  <a:lnTo>
                    <a:pt x="185307" y="23886"/>
                  </a:lnTo>
                  <a:lnTo>
                    <a:pt x="139380" y="33773"/>
                  </a:lnTo>
                  <a:lnTo>
                    <a:pt x="94336" y="45335"/>
                  </a:lnTo>
                  <a:lnTo>
                    <a:pt x="50203" y="58561"/>
                  </a:lnTo>
                  <a:lnTo>
                    <a:pt x="7009" y="73438"/>
                  </a:lnTo>
                  <a:lnTo>
                    <a:pt x="0" y="76179"/>
                  </a:lnTo>
                  <a:lnTo>
                    <a:pt x="0" y="4050410"/>
                  </a:lnTo>
                  <a:lnTo>
                    <a:pt x="4009525" y="4050410"/>
                  </a:lnTo>
                  <a:lnTo>
                    <a:pt x="4425772" y="3292373"/>
                  </a:lnTo>
                  <a:lnTo>
                    <a:pt x="4425772" y="886243"/>
                  </a:lnTo>
                  <a:lnTo>
                    <a:pt x="4411529" y="878340"/>
                  </a:lnTo>
                  <a:lnTo>
                    <a:pt x="4369667" y="857275"/>
                  </a:lnTo>
                  <a:lnTo>
                    <a:pt x="4327137" y="838057"/>
                  </a:lnTo>
                  <a:lnTo>
                    <a:pt x="4283993" y="820767"/>
                  </a:lnTo>
                  <a:lnTo>
                    <a:pt x="4240286" y="805485"/>
                  </a:lnTo>
                  <a:lnTo>
                    <a:pt x="4196069" y="792293"/>
                  </a:lnTo>
                  <a:lnTo>
                    <a:pt x="4151393" y="781271"/>
                  </a:lnTo>
                  <a:lnTo>
                    <a:pt x="795240" y="40264"/>
                  </a:lnTo>
                  <a:lnTo>
                    <a:pt x="740876" y="29116"/>
                  </a:lnTo>
                  <a:lnTo>
                    <a:pt x="687062" y="19787"/>
                  </a:lnTo>
                  <a:lnTo>
                    <a:pt x="633826" y="12264"/>
                  </a:lnTo>
                  <a:lnTo>
                    <a:pt x="581197" y="6535"/>
                  </a:lnTo>
                  <a:lnTo>
                    <a:pt x="529201" y="2590"/>
                  </a:lnTo>
                  <a:lnTo>
                    <a:pt x="477867" y="415"/>
                  </a:lnTo>
                  <a:lnTo>
                    <a:pt x="427222" y="0"/>
                  </a:lnTo>
                  <a:close/>
                </a:path>
              </a:pathLst>
            </a:custGeom>
            <a:solidFill>
              <a:srgbClr val="5C5E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0019" y="2481529"/>
              <a:ext cx="5415788" cy="4632007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6" name="object 6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9230" y="12"/>
              <a:ext cx="4122772" cy="158617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0085852" y="7034220"/>
            <a:ext cx="2844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95" dirty="0">
                <a:solidFill>
                  <a:srgbClr val="1D1D1B"/>
                </a:solidFill>
                <a:latin typeface="Arial"/>
                <a:cs typeface="Arial"/>
              </a:rPr>
              <a:t>19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18216" y="955794"/>
            <a:ext cx="6470650" cy="137668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 indent="2569210">
              <a:lnSpc>
                <a:spcPts val="3400"/>
              </a:lnSpc>
              <a:spcBef>
                <a:spcPts val="580"/>
              </a:spcBef>
            </a:pPr>
            <a:r>
              <a:rPr sz="3200" spc="-40" dirty="0"/>
              <a:t>ТРЕКИ </a:t>
            </a:r>
            <a:r>
              <a:rPr sz="3200" spc="-35" dirty="0"/>
              <a:t> </a:t>
            </a:r>
            <a:r>
              <a:rPr sz="3200" spc="5" dirty="0"/>
              <a:t>ДИСКУССИОННЫХ</a:t>
            </a:r>
            <a:r>
              <a:rPr sz="3200" spc="-90" dirty="0"/>
              <a:t> </a:t>
            </a:r>
            <a:r>
              <a:rPr sz="3200" spc="40" dirty="0"/>
              <a:t>ПЛОЩАДОК </a:t>
            </a:r>
            <a:r>
              <a:rPr sz="3200" spc="-880" dirty="0"/>
              <a:t> </a:t>
            </a:r>
            <a:r>
              <a:rPr sz="3200" b="0" spc="-5" dirty="0">
                <a:latin typeface="Georgia"/>
                <a:cs typeface="Georgia"/>
              </a:rPr>
              <a:t>I</a:t>
            </a:r>
            <a:r>
              <a:rPr sz="3200" b="0" spc="35" dirty="0">
                <a:latin typeface="Georgia"/>
                <a:cs typeface="Georgia"/>
              </a:rPr>
              <a:t> </a:t>
            </a:r>
            <a:r>
              <a:rPr sz="3200" spc="-95" dirty="0"/>
              <a:t>СЪЕЗДА</a:t>
            </a:r>
            <a:r>
              <a:rPr sz="3200" spc="-75" dirty="0"/>
              <a:t> </a:t>
            </a:r>
            <a:r>
              <a:rPr sz="3200" spc="-110" dirty="0"/>
              <a:t>-</a:t>
            </a:r>
            <a:r>
              <a:rPr sz="3200" spc="-75" dirty="0"/>
              <a:t> </a:t>
            </a:r>
            <a:r>
              <a:rPr sz="3200" spc="-30" dirty="0"/>
              <a:t>ДЕТИ</a:t>
            </a:r>
            <a:r>
              <a:rPr sz="3200" spc="-80" dirty="0"/>
              <a:t> </a:t>
            </a:r>
            <a:r>
              <a:rPr sz="3200" spc="65" dirty="0"/>
              <a:t>И</a:t>
            </a:r>
            <a:r>
              <a:rPr sz="3200" spc="-75" dirty="0"/>
              <a:t> </a:t>
            </a:r>
            <a:r>
              <a:rPr sz="3200" spc="-90" dirty="0"/>
              <a:t>ВЗРОСЛЫЕ</a:t>
            </a:r>
            <a:endParaRPr sz="3200">
              <a:latin typeface="Georgia"/>
              <a:cs typeface="Georgi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386655" y="2484397"/>
            <a:ext cx="5305425" cy="4302760"/>
            <a:chOff x="5386655" y="2484397"/>
            <a:chExt cx="5305425" cy="4302760"/>
          </a:xfrm>
        </p:grpSpPr>
        <p:sp>
          <p:nvSpPr>
            <p:cNvPr id="11" name="object 11"/>
            <p:cNvSpPr/>
            <p:nvPr/>
          </p:nvSpPr>
          <p:spPr>
            <a:xfrm>
              <a:off x="5472364" y="2484397"/>
              <a:ext cx="5219700" cy="4231640"/>
            </a:xfrm>
            <a:custGeom>
              <a:avLst/>
              <a:gdLst/>
              <a:ahLst/>
              <a:cxnLst/>
              <a:rect l="l" t="t" r="r" b="b"/>
              <a:pathLst>
                <a:path w="5219700" h="4231640">
                  <a:moveTo>
                    <a:pt x="1972851" y="0"/>
                  </a:moveTo>
                  <a:lnTo>
                    <a:pt x="1926704" y="1624"/>
                  </a:lnTo>
                  <a:lnTo>
                    <a:pt x="1881243" y="5533"/>
                  </a:lnTo>
                  <a:lnTo>
                    <a:pt x="1836513" y="11719"/>
                  </a:lnTo>
                  <a:lnTo>
                    <a:pt x="1792564" y="20171"/>
                  </a:lnTo>
                  <a:lnTo>
                    <a:pt x="1749441" y="30881"/>
                  </a:lnTo>
                  <a:lnTo>
                    <a:pt x="1707192" y="43839"/>
                  </a:lnTo>
                  <a:lnTo>
                    <a:pt x="1665864" y="59034"/>
                  </a:lnTo>
                  <a:lnTo>
                    <a:pt x="1625505" y="76459"/>
                  </a:lnTo>
                  <a:lnTo>
                    <a:pt x="1586162" y="96103"/>
                  </a:lnTo>
                  <a:lnTo>
                    <a:pt x="1547882" y="117957"/>
                  </a:lnTo>
                  <a:lnTo>
                    <a:pt x="1510712" y="142011"/>
                  </a:lnTo>
                  <a:lnTo>
                    <a:pt x="1474700" y="168256"/>
                  </a:lnTo>
                  <a:lnTo>
                    <a:pt x="1439892" y="196683"/>
                  </a:lnTo>
                  <a:lnTo>
                    <a:pt x="1406337" y="227283"/>
                  </a:lnTo>
                  <a:lnTo>
                    <a:pt x="1374080" y="260044"/>
                  </a:lnTo>
                  <a:lnTo>
                    <a:pt x="1343171" y="294959"/>
                  </a:lnTo>
                  <a:lnTo>
                    <a:pt x="107474" y="1766521"/>
                  </a:lnTo>
                  <a:lnTo>
                    <a:pt x="84370" y="1796998"/>
                  </a:lnTo>
                  <a:lnTo>
                    <a:pt x="64186" y="1829755"/>
                  </a:lnTo>
                  <a:lnTo>
                    <a:pt x="46865" y="1864604"/>
                  </a:lnTo>
                  <a:lnTo>
                    <a:pt x="32353" y="1901359"/>
                  </a:lnTo>
                  <a:lnTo>
                    <a:pt x="20595" y="1939835"/>
                  </a:lnTo>
                  <a:lnTo>
                    <a:pt x="11536" y="1979844"/>
                  </a:lnTo>
                  <a:lnTo>
                    <a:pt x="5120" y="2021201"/>
                  </a:lnTo>
                  <a:lnTo>
                    <a:pt x="1293" y="2063720"/>
                  </a:lnTo>
                  <a:lnTo>
                    <a:pt x="0" y="2107213"/>
                  </a:lnTo>
                  <a:lnTo>
                    <a:pt x="1185" y="2151496"/>
                  </a:lnTo>
                  <a:lnTo>
                    <a:pt x="4794" y="2196381"/>
                  </a:lnTo>
                  <a:lnTo>
                    <a:pt x="10772" y="2241683"/>
                  </a:lnTo>
                  <a:lnTo>
                    <a:pt x="19063" y="2287216"/>
                  </a:lnTo>
                  <a:lnTo>
                    <a:pt x="29613" y="2332792"/>
                  </a:lnTo>
                  <a:lnTo>
                    <a:pt x="42367" y="2378226"/>
                  </a:lnTo>
                  <a:lnTo>
                    <a:pt x="57269" y="2423332"/>
                  </a:lnTo>
                  <a:lnTo>
                    <a:pt x="74266" y="2467923"/>
                  </a:lnTo>
                  <a:lnTo>
                    <a:pt x="93300" y="2511813"/>
                  </a:lnTo>
                  <a:lnTo>
                    <a:pt x="114319" y="2554816"/>
                  </a:lnTo>
                  <a:lnTo>
                    <a:pt x="137266" y="2596745"/>
                  </a:lnTo>
                  <a:lnTo>
                    <a:pt x="162087" y="2637415"/>
                  </a:lnTo>
                  <a:lnTo>
                    <a:pt x="188726" y="2676640"/>
                  </a:lnTo>
                  <a:lnTo>
                    <a:pt x="217129" y="2714232"/>
                  </a:lnTo>
                  <a:lnTo>
                    <a:pt x="247241" y="2750006"/>
                  </a:lnTo>
                  <a:lnTo>
                    <a:pt x="279006" y="2783775"/>
                  </a:lnTo>
                  <a:lnTo>
                    <a:pt x="312370" y="2815354"/>
                  </a:lnTo>
                  <a:lnTo>
                    <a:pt x="347277" y="2844555"/>
                  </a:lnTo>
                  <a:lnTo>
                    <a:pt x="383673" y="2871194"/>
                  </a:lnTo>
                  <a:lnTo>
                    <a:pt x="421503" y="2895083"/>
                  </a:lnTo>
                  <a:lnTo>
                    <a:pt x="460711" y="2916036"/>
                  </a:lnTo>
                  <a:lnTo>
                    <a:pt x="2888558" y="4098698"/>
                  </a:lnTo>
                  <a:lnTo>
                    <a:pt x="2938801" y="4122072"/>
                  </a:lnTo>
                  <a:lnTo>
                    <a:pt x="2988869" y="4143171"/>
                  </a:lnTo>
                  <a:lnTo>
                    <a:pt x="3038717" y="4162000"/>
                  </a:lnTo>
                  <a:lnTo>
                    <a:pt x="3088301" y="4178563"/>
                  </a:lnTo>
                  <a:lnTo>
                    <a:pt x="3137576" y="4192865"/>
                  </a:lnTo>
                  <a:lnTo>
                    <a:pt x="3186498" y="4204910"/>
                  </a:lnTo>
                  <a:lnTo>
                    <a:pt x="3235021" y="4214702"/>
                  </a:lnTo>
                  <a:lnTo>
                    <a:pt x="3283102" y="4222246"/>
                  </a:lnTo>
                  <a:lnTo>
                    <a:pt x="3330695" y="4227546"/>
                  </a:lnTo>
                  <a:lnTo>
                    <a:pt x="3377757" y="4230606"/>
                  </a:lnTo>
                  <a:lnTo>
                    <a:pt x="3424242" y="4231431"/>
                  </a:lnTo>
                  <a:lnTo>
                    <a:pt x="3470105" y="4230026"/>
                  </a:lnTo>
                  <a:lnTo>
                    <a:pt x="3515303" y="4226393"/>
                  </a:lnTo>
                  <a:lnTo>
                    <a:pt x="3559791" y="4220539"/>
                  </a:lnTo>
                  <a:lnTo>
                    <a:pt x="3603524" y="4212467"/>
                  </a:lnTo>
                  <a:lnTo>
                    <a:pt x="3646457" y="4202182"/>
                  </a:lnTo>
                  <a:lnTo>
                    <a:pt x="3688546" y="4189688"/>
                  </a:lnTo>
                  <a:lnTo>
                    <a:pt x="3729746" y="4174989"/>
                  </a:lnTo>
                  <a:lnTo>
                    <a:pt x="3770013" y="4158090"/>
                  </a:lnTo>
                  <a:lnTo>
                    <a:pt x="3809302" y="4138996"/>
                  </a:lnTo>
                  <a:lnTo>
                    <a:pt x="3847569" y="4117709"/>
                  </a:lnTo>
                  <a:lnTo>
                    <a:pt x="3884769" y="4094236"/>
                  </a:lnTo>
                  <a:lnTo>
                    <a:pt x="3920856" y="4068580"/>
                  </a:lnTo>
                  <a:lnTo>
                    <a:pt x="3955788" y="4040745"/>
                  </a:lnTo>
                  <a:lnTo>
                    <a:pt x="3989518" y="4010737"/>
                  </a:lnTo>
                  <a:lnTo>
                    <a:pt x="4022003" y="3978559"/>
                  </a:lnTo>
                  <a:lnTo>
                    <a:pt x="4053198" y="3944215"/>
                  </a:lnTo>
                  <a:lnTo>
                    <a:pt x="5219638" y="2590967"/>
                  </a:lnTo>
                  <a:lnTo>
                    <a:pt x="5219638" y="1472145"/>
                  </a:lnTo>
                  <a:lnTo>
                    <a:pt x="5166608" y="1411749"/>
                  </a:lnTo>
                  <a:lnTo>
                    <a:pt x="5133289" y="1378497"/>
                  </a:lnTo>
                  <a:lnTo>
                    <a:pt x="5098545" y="1347056"/>
                  </a:lnTo>
                  <a:lnTo>
                    <a:pt x="5062431" y="1317570"/>
                  </a:lnTo>
                  <a:lnTo>
                    <a:pt x="5025002" y="1290183"/>
                  </a:lnTo>
                  <a:lnTo>
                    <a:pt x="4986314" y="1265042"/>
                  </a:lnTo>
                  <a:lnTo>
                    <a:pt x="4946422" y="1242290"/>
                  </a:lnTo>
                  <a:lnTo>
                    <a:pt x="4905381" y="1222072"/>
                  </a:lnTo>
                  <a:lnTo>
                    <a:pt x="2461596" y="111546"/>
                  </a:lnTo>
                  <a:lnTo>
                    <a:pt x="2411198" y="89794"/>
                  </a:lnTo>
                  <a:lnTo>
                    <a:pt x="2361013" y="70422"/>
                  </a:lnTo>
                  <a:lnTo>
                    <a:pt x="2311087" y="53421"/>
                  </a:lnTo>
                  <a:lnTo>
                    <a:pt x="2261469" y="38782"/>
                  </a:lnTo>
                  <a:lnTo>
                    <a:pt x="2212205" y="26494"/>
                  </a:lnTo>
                  <a:lnTo>
                    <a:pt x="2163342" y="16548"/>
                  </a:lnTo>
                  <a:lnTo>
                    <a:pt x="2114928" y="8935"/>
                  </a:lnTo>
                  <a:lnTo>
                    <a:pt x="2067010" y="3646"/>
                  </a:lnTo>
                  <a:lnTo>
                    <a:pt x="2019635" y="670"/>
                  </a:lnTo>
                  <a:lnTo>
                    <a:pt x="1972851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386654" y="2496464"/>
              <a:ext cx="4737735" cy="4290695"/>
            </a:xfrm>
            <a:custGeom>
              <a:avLst/>
              <a:gdLst/>
              <a:ahLst/>
              <a:cxnLst/>
              <a:rect l="l" t="t" r="r" b="b"/>
              <a:pathLst>
                <a:path w="4737734" h="4290695">
                  <a:moveTo>
                    <a:pt x="2091588" y="194119"/>
                  </a:moveTo>
                  <a:lnTo>
                    <a:pt x="2086457" y="149606"/>
                  </a:lnTo>
                  <a:lnTo>
                    <a:pt x="2071865" y="108750"/>
                  </a:lnTo>
                  <a:lnTo>
                    <a:pt x="2048941" y="72707"/>
                  </a:lnTo>
                  <a:lnTo>
                    <a:pt x="2018880" y="42646"/>
                  </a:lnTo>
                  <a:lnTo>
                    <a:pt x="1982838" y="19735"/>
                  </a:lnTo>
                  <a:lnTo>
                    <a:pt x="1941982" y="5130"/>
                  </a:lnTo>
                  <a:lnTo>
                    <a:pt x="1897468" y="0"/>
                  </a:lnTo>
                  <a:lnTo>
                    <a:pt x="194119" y="0"/>
                  </a:lnTo>
                  <a:lnTo>
                    <a:pt x="149618" y="5130"/>
                  </a:lnTo>
                  <a:lnTo>
                    <a:pt x="108750" y="19735"/>
                  </a:lnTo>
                  <a:lnTo>
                    <a:pt x="72707" y="42646"/>
                  </a:lnTo>
                  <a:lnTo>
                    <a:pt x="42646" y="72707"/>
                  </a:lnTo>
                  <a:lnTo>
                    <a:pt x="19735" y="108750"/>
                  </a:lnTo>
                  <a:lnTo>
                    <a:pt x="5130" y="149606"/>
                  </a:lnTo>
                  <a:lnTo>
                    <a:pt x="0" y="194119"/>
                  </a:lnTo>
                  <a:lnTo>
                    <a:pt x="0" y="209613"/>
                  </a:lnTo>
                  <a:lnTo>
                    <a:pt x="5130" y="254127"/>
                  </a:lnTo>
                  <a:lnTo>
                    <a:pt x="19735" y="294982"/>
                  </a:lnTo>
                  <a:lnTo>
                    <a:pt x="42646" y="331025"/>
                  </a:lnTo>
                  <a:lnTo>
                    <a:pt x="72707" y="361086"/>
                  </a:lnTo>
                  <a:lnTo>
                    <a:pt x="108750" y="383997"/>
                  </a:lnTo>
                  <a:lnTo>
                    <a:pt x="149618" y="398602"/>
                  </a:lnTo>
                  <a:lnTo>
                    <a:pt x="194119" y="403733"/>
                  </a:lnTo>
                  <a:lnTo>
                    <a:pt x="1897468" y="403733"/>
                  </a:lnTo>
                  <a:lnTo>
                    <a:pt x="1941982" y="398602"/>
                  </a:lnTo>
                  <a:lnTo>
                    <a:pt x="1982838" y="383997"/>
                  </a:lnTo>
                  <a:lnTo>
                    <a:pt x="2018880" y="361086"/>
                  </a:lnTo>
                  <a:lnTo>
                    <a:pt x="2048941" y="331025"/>
                  </a:lnTo>
                  <a:lnTo>
                    <a:pt x="2071865" y="294982"/>
                  </a:lnTo>
                  <a:lnTo>
                    <a:pt x="2086457" y="254127"/>
                  </a:lnTo>
                  <a:lnTo>
                    <a:pt x="2091588" y="209613"/>
                  </a:lnTo>
                  <a:lnTo>
                    <a:pt x="2091588" y="194119"/>
                  </a:lnTo>
                  <a:close/>
                </a:path>
                <a:path w="4737734" h="4290695">
                  <a:moveTo>
                    <a:pt x="2252738" y="2633421"/>
                  </a:moveTo>
                  <a:lnTo>
                    <a:pt x="2247608" y="2588920"/>
                  </a:lnTo>
                  <a:lnTo>
                    <a:pt x="2233003" y="2548064"/>
                  </a:lnTo>
                  <a:lnTo>
                    <a:pt x="2210079" y="2512022"/>
                  </a:lnTo>
                  <a:lnTo>
                    <a:pt x="2180018" y="2481948"/>
                  </a:lnTo>
                  <a:lnTo>
                    <a:pt x="2143976" y="2459037"/>
                  </a:lnTo>
                  <a:lnTo>
                    <a:pt x="2103120" y="2444432"/>
                  </a:lnTo>
                  <a:lnTo>
                    <a:pt x="2058619" y="2439301"/>
                  </a:lnTo>
                  <a:lnTo>
                    <a:pt x="194119" y="2439301"/>
                  </a:lnTo>
                  <a:lnTo>
                    <a:pt x="149606" y="2444432"/>
                  </a:lnTo>
                  <a:lnTo>
                    <a:pt x="108750" y="2459037"/>
                  </a:lnTo>
                  <a:lnTo>
                    <a:pt x="72707" y="2481948"/>
                  </a:lnTo>
                  <a:lnTo>
                    <a:pt x="42646" y="2512022"/>
                  </a:lnTo>
                  <a:lnTo>
                    <a:pt x="19723" y="2548064"/>
                  </a:lnTo>
                  <a:lnTo>
                    <a:pt x="5118" y="2588920"/>
                  </a:lnTo>
                  <a:lnTo>
                    <a:pt x="0" y="2633421"/>
                  </a:lnTo>
                  <a:lnTo>
                    <a:pt x="0" y="2648915"/>
                  </a:lnTo>
                  <a:lnTo>
                    <a:pt x="5118" y="2693428"/>
                  </a:lnTo>
                  <a:lnTo>
                    <a:pt x="19723" y="2734284"/>
                  </a:lnTo>
                  <a:lnTo>
                    <a:pt x="42646" y="2770327"/>
                  </a:lnTo>
                  <a:lnTo>
                    <a:pt x="72707" y="2800388"/>
                  </a:lnTo>
                  <a:lnTo>
                    <a:pt x="108750" y="2823311"/>
                  </a:lnTo>
                  <a:lnTo>
                    <a:pt x="149606" y="2837916"/>
                  </a:lnTo>
                  <a:lnTo>
                    <a:pt x="194119" y="2843034"/>
                  </a:lnTo>
                  <a:lnTo>
                    <a:pt x="2058619" y="2843034"/>
                  </a:lnTo>
                  <a:lnTo>
                    <a:pt x="2103120" y="2837916"/>
                  </a:lnTo>
                  <a:lnTo>
                    <a:pt x="2143976" y="2823311"/>
                  </a:lnTo>
                  <a:lnTo>
                    <a:pt x="2180018" y="2800388"/>
                  </a:lnTo>
                  <a:lnTo>
                    <a:pt x="2210079" y="2770327"/>
                  </a:lnTo>
                  <a:lnTo>
                    <a:pt x="2233003" y="2734284"/>
                  </a:lnTo>
                  <a:lnTo>
                    <a:pt x="2247608" y="2693428"/>
                  </a:lnTo>
                  <a:lnTo>
                    <a:pt x="2252738" y="2648915"/>
                  </a:lnTo>
                  <a:lnTo>
                    <a:pt x="2252738" y="2633421"/>
                  </a:lnTo>
                  <a:close/>
                </a:path>
                <a:path w="4737734" h="4290695">
                  <a:moveTo>
                    <a:pt x="2401874" y="4080726"/>
                  </a:moveTo>
                  <a:lnTo>
                    <a:pt x="2396744" y="4036225"/>
                  </a:lnTo>
                  <a:lnTo>
                    <a:pt x="2382139" y="3995369"/>
                  </a:lnTo>
                  <a:lnTo>
                    <a:pt x="2359228" y="3959326"/>
                  </a:lnTo>
                  <a:lnTo>
                    <a:pt x="2329167" y="3929265"/>
                  </a:lnTo>
                  <a:lnTo>
                    <a:pt x="2293112" y="3906355"/>
                  </a:lnTo>
                  <a:lnTo>
                    <a:pt x="2252256" y="3891750"/>
                  </a:lnTo>
                  <a:lnTo>
                    <a:pt x="2207755" y="3886619"/>
                  </a:lnTo>
                  <a:lnTo>
                    <a:pt x="194119" y="3886619"/>
                  </a:lnTo>
                  <a:lnTo>
                    <a:pt x="149606" y="3891750"/>
                  </a:lnTo>
                  <a:lnTo>
                    <a:pt x="108750" y="3906355"/>
                  </a:lnTo>
                  <a:lnTo>
                    <a:pt x="72707" y="3929265"/>
                  </a:lnTo>
                  <a:lnTo>
                    <a:pt x="42646" y="3959326"/>
                  </a:lnTo>
                  <a:lnTo>
                    <a:pt x="19735" y="3995369"/>
                  </a:lnTo>
                  <a:lnTo>
                    <a:pt x="5130" y="4036225"/>
                  </a:lnTo>
                  <a:lnTo>
                    <a:pt x="0" y="4080726"/>
                  </a:lnTo>
                  <a:lnTo>
                    <a:pt x="0" y="4096232"/>
                  </a:lnTo>
                  <a:lnTo>
                    <a:pt x="5130" y="4140746"/>
                  </a:lnTo>
                  <a:lnTo>
                    <a:pt x="19735" y="4181602"/>
                  </a:lnTo>
                  <a:lnTo>
                    <a:pt x="42646" y="4217644"/>
                  </a:lnTo>
                  <a:lnTo>
                    <a:pt x="72707" y="4247705"/>
                  </a:lnTo>
                  <a:lnTo>
                    <a:pt x="108750" y="4270616"/>
                  </a:lnTo>
                  <a:lnTo>
                    <a:pt x="149606" y="4285221"/>
                  </a:lnTo>
                  <a:lnTo>
                    <a:pt x="194119" y="4290339"/>
                  </a:lnTo>
                  <a:lnTo>
                    <a:pt x="2207755" y="4290339"/>
                  </a:lnTo>
                  <a:lnTo>
                    <a:pt x="2252256" y="4285221"/>
                  </a:lnTo>
                  <a:lnTo>
                    <a:pt x="2293112" y="4270616"/>
                  </a:lnTo>
                  <a:lnTo>
                    <a:pt x="2329167" y="4247705"/>
                  </a:lnTo>
                  <a:lnTo>
                    <a:pt x="2359228" y="4217644"/>
                  </a:lnTo>
                  <a:lnTo>
                    <a:pt x="2382139" y="4181602"/>
                  </a:lnTo>
                  <a:lnTo>
                    <a:pt x="2396744" y="4140746"/>
                  </a:lnTo>
                  <a:lnTo>
                    <a:pt x="2401874" y="4096232"/>
                  </a:lnTo>
                  <a:lnTo>
                    <a:pt x="2401874" y="4080726"/>
                  </a:lnTo>
                  <a:close/>
                </a:path>
                <a:path w="4737734" h="4290695">
                  <a:moveTo>
                    <a:pt x="2427897" y="3120948"/>
                  </a:moveTo>
                  <a:lnTo>
                    <a:pt x="2422766" y="3076448"/>
                  </a:lnTo>
                  <a:lnTo>
                    <a:pt x="2408161" y="3035579"/>
                  </a:lnTo>
                  <a:lnTo>
                    <a:pt x="2385250" y="2999536"/>
                  </a:lnTo>
                  <a:lnTo>
                    <a:pt x="2355189" y="2969476"/>
                  </a:lnTo>
                  <a:lnTo>
                    <a:pt x="2319147" y="2946565"/>
                  </a:lnTo>
                  <a:lnTo>
                    <a:pt x="2278291" y="2931960"/>
                  </a:lnTo>
                  <a:lnTo>
                    <a:pt x="2233790" y="2926829"/>
                  </a:lnTo>
                  <a:lnTo>
                    <a:pt x="194132" y="2926829"/>
                  </a:lnTo>
                  <a:lnTo>
                    <a:pt x="149618" y="2931960"/>
                  </a:lnTo>
                  <a:lnTo>
                    <a:pt x="108750" y="2946565"/>
                  </a:lnTo>
                  <a:lnTo>
                    <a:pt x="72707" y="2969476"/>
                  </a:lnTo>
                  <a:lnTo>
                    <a:pt x="42646" y="2999536"/>
                  </a:lnTo>
                  <a:lnTo>
                    <a:pt x="19723" y="3035579"/>
                  </a:lnTo>
                  <a:lnTo>
                    <a:pt x="5118" y="3076448"/>
                  </a:lnTo>
                  <a:lnTo>
                    <a:pt x="0" y="3120948"/>
                  </a:lnTo>
                  <a:lnTo>
                    <a:pt x="0" y="3136442"/>
                  </a:lnTo>
                  <a:lnTo>
                    <a:pt x="5118" y="3180956"/>
                  </a:lnTo>
                  <a:lnTo>
                    <a:pt x="19723" y="3221812"/>
                  </a:lnTo>
                  <a:lnTo>
                    <a:pt x="42646" y="3257854"/>
                  </a:lnTo>
                  <a:lnTo>
                    <a:pt x="72707" y="3287915"/>
                  </a:lnTo>
                  <a:lnTo>
                    <a:pt x="108750" y="3310826"/>
                  </a:lnTo>
                  <a:lnTo>
                    <a:pt x="149618" y="3325431"/>
                  </a:lnTo>
                  <a:lnTo>
                    <a:pt x="194132" y="3330562"/>
                  </a:lnTo>
                  <a:lnTo>
                    <a:pt x="2233790" y="3330562"/>
                  </a:lnTo>
                  <a:lnTo>
                    <a:pt x="2278291" y="3325431"/>
                  </a:lnTo>
                  <a:lnTo>
                    <a:pt x="2319147" y="3310826"/>
                  </a:lnTo>
                  <a:lnTo>
                    <a:pt x="2355189" y="3287915"/>
                  </a:lnTo>
                  <a:lnTo>
                    <a:pt x="2385250" y="3257854"/>
                  </a:lnTo>
                  <a:lnTo>
                    <a:pt x="2408161" y="3221812"/>
                  </a:lnTo>
                  <a:lnTo>
                    <a:pt x="2422766" y="3180956"/>
                  </a:lnTo>
                  <a:lnTo>
                    <a:pt x="2427897" y="3136442"/>
                  </a:lnTo>
                  <a:lnTo>
                    <a:pt x="2427897" y="3120948"/>
                  </a:lnTo>
                  <a:close/>
                </a:path>
                <a:path w="4737734" h="4290695">
                  <a:moveTo>
                    <a:pt x="3077845" y="2125865"/>
                  </a:moveTo>
                  <a:lnTo>
                    <a:pt x="3072727" y="2081364"/>
                  </a:lnTo>
                  <a:lnTo>
                    <a:pt x="3058122" y="2040509"/>
                  </a:lnTo>
                  <a:lnTo>
                    <a:pt x="3035211" y="2004466"/>
                  </a:lnTo>
                  <a:lnTo>
                    <a:pt x="3005150" y="1974405"/>
                  </a:lnTo>
                  <a:lnTo>
                    <a:pt x="2969095" y="1951494"/>
                  </a:lnTo>
                  <a:lnTo>
                    <a:pt x="2928239" y="1936889"/>
                  </a:lnTo>
                  <a:lnTo>
                    <a:pt x="2883725" y="1931758"/>
                  </a:lnTo>
                  <a:lnTo>
                    <a:pt x="194119" y="1931758"/>
                  </a:lnTo>
                  <a:lnTo>
                    <a:pt x="149618" y="1936889"/>
                  </a:lnTo>
                  <a:lnTo>
                    <a:pt x="108750" y="1951494"/>
                  </a:lnTo>
                  <a:lnTo>
                    <a:pt x="72707" y="1974405"/>
                  </a:lnTo>
                  <a:lnTo>
                    <a:pt x="42646" y="2004466"/>
                  </a:lnTo>
                  <a:lnTo>
                    <a:pt x="19735" y="2040509"/>
                  </a:lnTo>
                  <a:lnTo>
                    <a:pt x="5130" y="2081364"/>
                  </a:lnTo>
                  <a:lnTo>
                    <a:pt x="0" y="2125865"/>
                  </a:lnTo>
                  <a:lnTo>
                    <a:pt x="0" y="2141372"/>
                  </a:lnTo>
                  <a:lnTo>
                    <a:pt x="5130" y="2185886"/>
                  </a:lnTo>
                  <a:lnTo>
                    <a:pt x="19735" y="2226741"/>
                  </a:lnTo>
                  <a:lnTo>
                    <a:pt x="42646" y="2262784"/>
                  </a:lnTo>
                  <a:lnTo>
                    <a:pt x="72707" y="2292845"/>
                  </a:lnTo>
                  <a:lnTo>
                    <a:pt x="108750" y="2315756"/>
                  </a:lnTo>
                  <a:lnTo>
                    <a:pt x="149618" y="2330361"/>
                  </a:lnTo>
                  <a:lnTo>
                    <a:pt x="194119" y="2335479"/>
                  </a:lnTo>
                  <a:lnTo>
                    <a:pt x="2883725" y="2335479"/>
                  </a:lnTo>
                  <a:lnTo>
                    <a:pt x="2928239" y="2330361"/>
                  </a:lnTo>
                  <a:lnTo>
                    <a:pt x="2969095" y="2315756"/>
                  </a:lnTo>
                  <a:lnTo>
                    <a:pt x="3005150" y="2292845"/>
                  </a:lnTo>
                  <a:lnTo>
                    <a:pt x="3035211" y="2262784"/>
                  </a:lnTo>
                  <a:lnTo>
                    <a:pt x="3058122" y="2226741"/>
                  </a:lnTo>
                  <a:lnTo>
                    <a:pt x="3072727" y="2185886"/>
                  </a:lnTo>
                  <a:lnTo>
                    <a:pt x="3077845" y="2141372"/>
                  </a:lnTo>
                  <a:lnTo>
                    <a:pt x="3077845" y="2125865"/>
                  </a:lnTo>
                  <a:close/>
                </a:path>
                <a:path w="4737734" h="4290695">
                  <a:moveTo>
                    <a:pt x="3240049" y="1149959"/>
                  </a:moveTo>
                  <a:lnTo>
                    <a:pt x="3234918" y="1105446"/>
                  </a:lnTo>
                  <a:lnTo>
                    <a:pt x="3220313" y="1064590"/>
                  </a:lnTo>
                  <a:lnTo>
                    <a:pt x="3197402" y="1028547"/>
                  </a:lnTo>
                  <a:lnTo>
                    <a:pt x="3167342" y="998499"/>
                  </a:lnTo>
                  <a:lnTo>
                    <a:pt x="3131299" y="975575"/>
                  </a:lnTo>
                  <a:lnTo>
                    <a:pt x="3090443" y="960970"/>
                  </a:lnTo>
                  <a:lnTo>
                    <a:pt x="3045942" y="955852"/>
                  </a:lnTo>
                  <a:lnTo>
                    <a:pt x="194119" y="955852"/>
                  </a:lnTo>
                  <a:lnTo>
                    <a:pt x="149606" y="960970"/>
                  </a:lnTo>
                  <a:lnTo>
                    <a:pt x="108750" y="975575"/>
                  </a:lnTo>
                  <a:lnTo>
                    <a:pt x="72707" y="998499"/>
                  </a:lnTo>
                  <a:lnTo>
                    <a:pt x="42646" y="1028547"/>
                  </a:lnTo>
                  <a:lnTo>
                    <a:pt x="19735" y="1064590"/>
                  </a:lnTo>
                  <a:lnTo>
                    <a:pt x="5130" y="1105446"/>
                  </a:lnTo>
                  <a:lnTo>
                    <a:pt x="0" y="1149959"/>
                  </a:lnTo>
                  <a:lnTo>
                    <a:pt x="0" y="1165466"/>
                  </a:lnTo>
                  <a:lnTo>
                    <a:pt x="5130" y="1209967"/>
                  </a:lnTo>
                  <a:lnTo>
                    <a:pt x="19735" y="1250823"/>
                  </a:lnTo>
                  <a:lnTo>
                    <a:pt x="42646" y="1286865"/>
                  </a:lnTo>
                  <a:lnTo>
                    <a:pt x="72707" y="1316926"/>
                  </a:lnTo>
                  <a:lnTo>
                    <a:pt x="108750" y="1339837"/>
                  </a:lnTo>
                  <a:lnTo>
                    <a:pt x="149606" y="1354442"/>
                  </a:lnTo>
                  <a:lnTo>
                    <a:pt x="194119" y="1359573"/>
                  </a:lnTo>
                  <a:lnTo>
                    <a:pt x="3045942" y="1359573"/>
                  </a:lnTo>
                  <a:lnTo>
                    <a:pt x="3090443" y="1354442"/>
                  </a:lnTo>
                  <a:lnTo>
                    <a:pt x="3131299" y="1339837"/>
                  </a:lnTo>
                  <a:lnTo>
                    <a:pt x="3167342" y="1316926"/>
                  </a:lnTo>
                  <a:lnTo>
                    <a:pt x="3197402" y="1286865"/>
                  </a:lnTo>
                  <a:lnTo>
                    <a:pt x="3220313" y="1250823"/>
                  </a:lnTo>
                  <a:lnTo>
                    <a:pt x="3234918" y="1209967"/>
                  </a:lnTo>
                  <a:lnTo>
                    <a:pt x="3240049" y="1165466"/>
                  </a:lnTo>
                  <a:lnTo>
                    <a:pt x="3240049" y="1149959"/>
                  </a:lnTo>
                  <a:close/>
                </a:path>
                <a:path w="4737734" h="4290695">
                  <a:moveTo>
                    <a:pt x="3601262" y="3596779"/>
                  </a:moveTo>
                  <a:lnTo>
                    <a:pt x="3596132" y="3552266"/>
                  </a:lnTo>
                  <a:lnTo>
                    <a:pt x="3581527" y="3511410"/>
                  </a:lnTo>
                  <a:lnTo>
                    <a:pt x="3558616" y="3475367"/>
                  </a:lnTo>
                  <a:lnTo>
                    <a:pt x="3528555" y="3445306"/>
                  </a:lnTo>
                  <a:lnTo>
                    <a:pt x="3492512" y="3422396"/>
                  </a:lnTo>
                  <a:lnTo>
                    <a:pt x="3451656" y="3407791"/>
                  </a:lnTo>
                  <a:lnTo>
                    <a:pt x="3407143" y="3402660"/>
                  </a:lnTo>
                  <a:lnTo>
                    <a:pt x="194119" y="3402660"/>
                  </a:lnTo>
                  <a:lnTo>
                    <a:pt x="149606" y="3407791"/>
                  </a:lnTo>
                  <a:lnTo>
                    <a:pt x="108750" y="3422396"/>
                  </a:lnTo>
                  <a:lnTo>
                    <a:pt x="72707" y="3445306"/>
                  </a:lnTo>
                  <a:lnTo>
                    <a:pt x="42646" y="3475367"/>
                  </a:lnTo>
                  <a:lnTo>
                    <a:pt x="19735" y="3511410"/>
                  </a:lnTo>
                  <a:lnTo>
                    <a:pt x="5130" y="3552266"/>
                  </a:lnTo>
                  <a:lnTo>
                    <a:pt x="0" y="3596779"/>
                  </a:lnTo>
                  <a:lnTo>
                    <a:pt x="0" y="3612273"/>
                  </a:lnTo>
                  <a:lnTo>
                    <a:pt x="5130" y="3656774"/>
                  </a:lnTo>
                  <a:lnTo>
                    <a:pt x="19735" y="3697630"/>
                  </a:lnTo>
                  <a:lnTo>
                    <a:pt x="42646" y="3733685"/>
                  </a:lnTo>
                  <a:lnTo>
                    <a:pt x="72707" y="3763746"/>
                  </a:lnTo>
                  <a:lnTo>
                    <a:pt x="108750" y="3786657"/>
                  </a:lnTo>
                  <a:lnTo>
                    <a:pt x="149606" y="3801262"/>
                  </a:lnTo>
                  <a:lnTo>
                    <a:pt x="194119" y="3806393"/>
                  </a:lnTo>
                  <a:lnTo>
                    <a:pt x="3407143" y="3806393"/>
                  </a:lnTo>
                  <a:lnTo>
                    <a:pt x="3451656" y="3801262"/>
                  </a:lnTo>
                  <a:lnTo>
                    <a:pt x="3492512" y="3786657"/>
                  </a:lnTo>
                  <a:lnTo>
                    <a:pt x="3528555" y="3763746"/>
                  </a:lnTo>
                  <a:lnTo>
                    <a:pt x="3558616" y="3733685"/>
                  </a:lnTo>
                  <a:lnTo>
                    <a:pt x="3581527" y="3697630"/>
                  </a:lnTo>
                  <a:lnTo>
                    <a:pt x="3596132" y="3656774"/>
                  </a:lnTo>
                  <a:lnTo>
                    <a:pt x="3601262" y="3612273"/>
                  </a:lnTo>
                  <a:lnTo>
                    <a:pt x="3601262" y="3596779"/>
                  </a:lnTo>
                  <a:close/>
                </a:path>
                <a:path w="4737734" h="4290695">
                  <a:moveTo>
                    <a:pt x="4025176" y="666115"/>
                  </a:moveTo>
                  <a:lnTo>
                    <a:pt x="4020045" y="621614"/>
                  </a:lnTo>
                  <a:lnTo>
                    <a:pt x="4005440" y="580745"/>
                  </a:lnTo>
                  <a:lnTo>
                    <a:pt x="3982529" y="544703"/>
                  </a:lnTo>
                  <a:lnTo>
                    <a:pt x="3952468" y="514642"/>
                  </a:lnTo>
                  <a:lnTo>
                    <a:pt x="3916426" y="491731"/>
                  </a:lnTo>
                  <a:lnTo>
                    <a:pt x="3875570" y="477126"/>
                  </a:lnTo>
                  <a:lnTo>
                    <a:pt x="3831056" y="471995"/>
                  </a:lnTo>
                  <a:lnTo>
                    <a:pt x="194119" y="471995"/>
                  </a:lnTo>
                  <a:lnTo>
                    <a:pt x="149618" y="477126"/>
                  </a:lnTo>
                  <a:lnTo>
                    <a:pt x="108750" y="491731"/>
                  </a:lnTo>
                  <a:lnTo>
                    <a:pt x="72707" y="514642"/>
                  </a:lnTo>
                  <a:lnTo>
                    <a:pt x="42646" y="544703"/>
                  </a:lnTo>
                  <a:lnTo>
                    <a:pt x="19735" y="580745"/>
                  </a:lnTo>
                  <a:lnTo>
                    <a:pt x="5130" y="621614"/>
                  </a:lnTo>
                  <a:lnTo>
                    <a:pt x="0" y="666115"/>
                  </a:lnTo>
                  <a:lnTo>
                    <a:pt x="0" y="681609"/>
                  </a:lnTo>
                  <a:lnTo>
                    <a:pt x="5130" y="726122"/>
                  </a:lnTo>
                  <a:lnTo>
                    <a:pt x="19735" y="766978"/>
                  </a:lnTo>
                  <a:lnTo>
                    <a:pt x="42646" y="803021"/>
                  </a:lnTo>
                  <a:lnTo>
                    <a:pt x="72707" y="833081"/>
                  </a:lnTo>
                  <a:lnTo>
                    <a:pt x="108750" y="856005"/>
                  </a:lnTo>
                  <a:lnTo>
                    <a:pt x="149618" y="870597"/>
                  </a:lnTo>
                  <a:lnTo>
                    <a:pt x="194119" y="875728"/>
                  </a:lnTo>
                  <a:lnTo>
                    <a:pt x="3831056" y="875728"/>
                  </a:lnTo>
                  <a:lnTo>
                    <a:pt x="3875570" y="870597"/>
                  </a:lnTo>
                  <a:lnTo>
                    <a:pt x="3916426" y="856005"/>
                  </a:lnTo>
                  <a:lnTo>
                    <a:pt x="3952468" y="833081"/>
                  </a:lnTo>
                  <a:lnTo>
                    <a:pt x="3982529" y="803021"/>
                  </a:lnTo>
                  <a:lnTo>
                    <a:pt x="4005440" y="766978"/>
                  </a:lnTo>
                  <a:lnTo>
                    <a:pt x="4020045" y="726122"/>
                  </a:lnTo>
                  <a:lnTo>
                    <a:pt x="4025176" y="681609"/>
                  </a:lnTo>
                  <a:lnTo>
                    <a:pt x="4025176" y="666115"/>
                  </a:lnTo>
                  <a:close/>
                </a:path>
                <a:path w="4737734" h="4290695">
                  <a:moveTo>
                    <a:pt x="4737163" y="1645970"/>
                  </a:moveTo>
                  <a:lnTo>
                    <a:pt x="4732032" y="1601470"/>
                  </a:lnTo>
                  <a:lnTo>
                    <a:pt x="4717427" y="1560601"/>
                  </a:lnTo>
                  <a:lnTo>
                    <a:pt x="4694517" y="1524558"/>
                  </a:lnTo>
                  <a:lnTo>
                    <a:pt x="4664456" y="1494497"/>
                  </a:lnTo>
                  <a:lnTo>
                    <a:pt x="4628413" y="1471587"/>
                  </a:lnTo>
                  <a:lnTo>
                    <a:pt x="4587557" y="1456982"/>
                  </a:lnTo>
                  <a:lnTo>
                    <a:pt x="4543056" y="1451851"/>
                  </a:lnTo>
                  <a:lnTo>
                    <a:pt x="194119" y="1451851"/>
                  </a:lnTo>
                  <a:lnTo>
                    <a:pt x="149606" y="1456982"/>
                  </a:lnTo>
                  <a:lnTo>
                    <a:pt x="108750" y="1471587"/>
                  </a:lnTo>
                  <a:lnTo>
                    <a:pt x="72707" y="1494497"/>
                  </a:lnTo>
                  <a:lnTo>
                    <a:pt x="42646" y="1524558"/>
                  </a:lnTo>
                  <a:lnTo>
                    <a:pt x="19723" y="1560601"/>
                  </a:lnTo>
                  <a:lnTo>
                    <a:pt x="5118" y="1601470"/>
                  </a:lnTo>
                  <a:lnTo>
                    <a:pt x="0" y="1645970"/>
                  </a:lnTo>
                  <a:lnTo>
                    <a:pt x="0" y="1661464"/>
                  </a:lnTo>
                  <a:lnTo>
                    <a:pt x="5118" y="1705978"/>
                  </a:lnTo>
                  <a:lnTo>
                    <a:pt x="19723" y="1746834"/>
                  </a:lnTo>
                  <a:lnTo>
                    <a:pt x="42646" y="1782876"/>
                  </a:lnTo>
                  <a:lnTo>
                    <a:pt x="72707" y="1812937"/>
                  </a:lnTo>
                  <a:lnTo>
                    <a:pt x="108750" y="1835861"/>
                  </a:lnTo>
                  <a:lnTo>
                    <a:pt x="149606" y="1850466"/>
                  </a:lnTo>
                  <a:lnTo>
                    <a:pt x="194119" y="1855584"/>
                  </a:lnTo>
                  <a:lnTo>
                    <a:pt x="4543056" y="1855584"/>
                  </a:lnTo>
                  <a:lnTo>
                    <a:pt x="4587557" y="1850466"/>
                  </a:lnTo>
                  <a:lnTo>
                    <a:pt x="4628413" y="1835861"/>
                  </a:lnTo>
                  <a:lnTo>
                    <a:pt x="4664456" y="1812937"/>
                  </a:lnTo>
                  <a:lnTo>
                    <a:pt x="4694517" y="1782876"/>
                  </a:lnTo>
                  <a:lnTo>
                    <a:pt x="4717427" y="1746834"/>
                  </a:lnTo>
                  <a:lnTo>
                    <a:pt x="4732032" y="1705978"/>
                  </a:lnTo>
                  <a:lnTo>
                    <a:pt x="4737163" y="1661464"/>
                  </a:lnTo>
                  <a:lnTo>
                    <a:pt x="4737163" y="164597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687570">
              <a:lnSpc>
                <a:spcPct val="100000"/>
              </a:lnSpc>
              <a:spcBef>
                <a:spcPts val="135"/>
              </a:spcBef>
            </a:pPr>
            <a:r>
              <a:rPr dirty="0"/>
              <a:t>ЗНАНИЕ</a:t>
            </a:r>
            <a:r>
              <a:rPr spc="-50" dirty="0"/>
              <a:t> </a:t>
            </a:r>
            <a:r>
              <a:rPr spc="40" dirty="0"/>
              <a:t>И</a:t>
            </a:r>
            <a:r>
              <a:rPr spc="-45" dirty="0"/>
              <a:t> </a:t>
            </a:r>
            <a:r>
              <a:rPr spc="20" dirty="0"/>
              <a:t>НАУКА</a:t>
            </a:r>
          </a:p>
          <a:p>
            <a:pPr marL="4687570" marR="742950">
              <a:lnSpc>
                <a:spcPts val="3810"/>
              </a:lnSpc>
              <a:spcBef>
                <a:spcPts val="400"/>
              </a:spcBef>
            </a:pPr>
            <a:r>
              <a:rPr spc="5" dirty="0"/>
              <a:t>КУЛЬТУРА</a:t>
            </a:r>
            <a:r>
              <a:rPr spc="-40" dirty="0"/>
              <a:t> </a:t>
            </a:r>
            <a:r>
              <a:rPr spc="40" dirty="0"/>
              <a:t>И</a:t>
            </a:r>
            <a:r>
              <a:rPr spc="-35" dirty="0"/>
              <a:t> </a:t>
            </a:r>
            <a:r>
              <a:rPr spc="-30" dirty="0"/>
              <a:t>КРЕАТИВНЫЕ</a:t>
            </a:r>
            <a:r>
              <a:rPr spc="-40" dirty="0"/>
              <a:t> </a:t>
            </a:r>
            <a:r>
              <a:rPr spc="15" dirty="0"/>
              <a:t>ТЕХНОЛОГИИ </a:t>
            </a:r>
            <a:r>
              <a:rPr spc="-360" dirty="0"/>
              <a:t> </a:t>
            </a:r>
            <a:r>
              <a:rPr spc="-10" dirty="0"/>
              <a:t>ДОБРО</a:t>
            </a:r>
            <a:r>
              <a:rPr spc="-25" dirty="0"/>
              <a:t> </a:t>
            </a:r>
            <a:r>
              <a:rPr spc="40" dirty="0"/>
              <a:t>И</a:t>
            </a:r>
            <a:r>
              <a:rPr spc="-20" dirty="0"/>
              <a:t> </a:t>
            </a:r>
            <a:r>
              <a:rPr spc="-25" dirty="0"/>
              <a:t>ДОБРОВОЛЬЧЕСТВО</a:t>
            </a:r>
          </a:p>
          <a:p>
            <a:pPr marL="4687570" marR="5080">
              <a:lnSpc>
                <a:spcPts val="3779"/>
              </a:lnSpc>
              <a:spcBef>
                <a:spcPts val="120"/>
              </a:spcBef>
            </a:pPr>
            <a:r>
              <a:rPr spc="-15" dirty="0"/>
              <a:t>ИСТОРИЧЕСКАЯ</a:t>
            </a:r>
            <a:r>
              <a:rPr spc="-45" dirty="0"/>
              <a:t> </a:t>
            </a:r>
            <a:r>
              <a:rPr spc="-20" dirty="0"/>
              <a:t>ПАМЯТЬ</a:t>
            </a:r>
            <a:r>
              <a:rPr spc="-40" dirty="0"/>
              <a:t> </a:t>
            </a:r>
            <a:r>
              <a:rPr spc="40" dirty="0"/>
              <a:t>И</a:t>
            </a:r>
            <a:r>
              <a:rPr spc="-40" dirty="0"/>
              <a:t> </a:t>
            </a:r>
            <a:r>
              <a:rPr spc="-20" dirty="0"/>
              <a:t>ПАМЯТЬ</a:t>
            </a:r>
            <a:r>
              <a:rPr spc="-40" dirty="0"/>
              <a:t> </a:t>
            </a:r>
            <a:r>
              <a:rPr spc="25" dirty="0"/>
              <a:t>ПОКОЛЕНИЙ </a:t>
            </a:r>
            <a:r>
              <a:rPr spc="-365" dirty="0"/>
              <a:t> </a:t>
            </a:r>
            <a:r>
              <a:rPr spc="10" dirty="0"/>
              <a:t>МЕДИА</a:t>
            </a:r>
            <a:r>
              <a:rPr spc="-25" dirty="0"/>
              <a:t> </a:t>
            </a:r>
            <a:r>
              <a:rPr spc="40" dirty="0"/>
              <a:t>И</a:t>
            </a:r>
            <a:r>
              <a:rPr spc="-20" dirty="0"/>
              <a:t> </a:t>
            </a:r>
            <a:r>
              <a:rPr spc="-70" dirty="0"/>
              <a:t>СЕТЕВЫЕ</a:t>
            </a:r>
            <a:r>
              <a:rPr spc="-20" dirty="0"/>
              <a:t> </a:t>
            </a:r>
            <a:r>
              <a:rPr spc="-40" dirty="0"/>
              <a:t>РЕСУРСЫ</a:t>
            </a:r>
          </a:p>
          <a:p>
            <a:pPr marL="4687570" marR="2456180">
              <a:lnSpc>
                <a:spcPts val="3840"/>
              </a:lnSpc>
              <a:spcBef>
                <a:spcPts val="165"/>
              </a:spcBef>
            </a:pPr>
            <a:r>
              <a:rPr spc="15" dirty="0"/>
              <a:t>ТРУД </a:t>
            </a:r>
            <a:r>
              <a:rPr spc="40" dirty="0"/>
              <a:t>И </a:t>
            </a:r>
            <a:r>
              <a:rPr spc="-15" dirty="0"/>
              <a:t>ПРОФЕССИЯ </a:t>
            </a:r>
            <a:r>
              <a:rPr spc="-365" dirty="0"/>
              <a:t> </a:t>
            </a:r>
            <a:r>
              <a:rPr spc="-25" dirty="0"/>
              <a:t>БИЗНЕС</a:t>
            </a:r>
            <a:r>
              <a:rPr spc="-50" dirty="0"/>
              <a:t> </a:t>
            </a:r>
            <a:r>
              <a:rPr spc="40" dirty="0"/>
              <a:t>И</a:t>
            </a:r>
            <a:r>
              <a:rPr spc="-45" dirty="0"/>
              <a:t> </a:t>
            </a:r>
            <a:r>
              <a:rPr spc="-5" dirty="0"/>
              <a:t>ФИНАНСЫ</a:t>
            </a:r>
          </a:p>
          <a:p>
            <a:pPr marL="4674870">
              <a:lnSpc>
                <a:spcPct val="100000"/>
              </a:lnSpc>
              <a:spcBef>
                <a:spcPts val="20"/>
              </a:spcBef>
            </a:pPr>
            <a:endParaRPr sz="1400"/>
          </a:p>
          <a:p>
            <a:pPr marL="4687570">
              <a:lnSpc>
                <a:spcPct val="100000"/>
              </a:lnSpc>
            </a:pPr>
            <a:r>
              <a:rPr spc="-30" dirty="0"/>
              <a:t>ЗАРУБЕЖНЫЕ</a:t>
            </a:r>
            <a:r>
              <a:rPr spc="-35" dirty="0"/>
              <a:t> </a:t>
            </a:r>
            <a:r>
              <a:rPr spc="-15" dirty="0"/>
              <a:t>ДРУЗЬЯ</a:t>
            </a:r>
            <a:r>
              <a:rPr spc="-35" dirty="0"/>
              <a:t> </a:t>
            </a:r>
            <a:r>
              <a:rPr spc="40" dirty="0"/>
              <a:t>И</a:t>
            </a:r>
            <a:r>
              <a:rPr spc="-30" dirty="0"/>
              <a:t> ПАРТНЕРЫ</a:t>
            </a:r>
          </a:p>
          <a:p>
            <a:pPr marL="4674870">
              <a:lnSpc>
                <a:spcPct val="100000"/>
              </a:lnSpc>
              <a:spcBef>
                <a:spcPts val="5"/>
              </a:spcBef>
            </a:pPr>
            <a:endParaRPr sz="1900"/>
          </a:p>
          <a:p>
            <a:pPr marL="4687570">
              <a:lnSpc>
                <a:spcPct val="100000"/>
              </a:lnSpc>
            </a:pPr>
            <a:r>
              <a:rPr spc="15" dirty="0"/>
              <a:t>ТУРИЗМ</a:t>
            </a:r>
            <a:r>
              <a:rPr spc="-40" dirty="0"/>
              <a:t> </a:t>
            </a:r>
            <a:r>
              <a:rPr spc="40" dirty="0"/>
              <a:t>И</a:t>
            </a:r>
            <a:r>
              <a:rPr spc="-40" dirty="0"/>
              <a:t> </a:t>
            </a:r>
            <a:r>
              <a:rPr spc="15" dirty="0"/>
              <a:t>ЭКОЛОГИЯ</a:t>
            </a:r>
          </a:p>
        </p:txBody>
      </p:sp>
      <p:sp>
        <p:nvSpPr>
          <p:cNvPr id="14" name="object 14"/>
          <p:cNvSpPr/>
          <p:nvPr/>
        </p:nvSpPr>
        <p:spPr>
          <a:xfrm>
            <a:off x="5386661" y="6858896"/>
            <a:ext cx="1675764" cy="403860"/>
          </a:xfrm>
          <a:custGeom>
            <a:avLst/>
            <a:gdLst/>
            <a:ahLst/>
            <a:cxnLst/>
            <a:rect l="l" t="t" r="r" b="b"/>
            <a:pathLst>
              <a:path w="1675765" h="403859">
                <a:moveTo>
                  <a:pt x="1481061" y="0"/>
                </a:moveTo>
                <a:lnTo>
                  <a:pt x="194119" y="0"/>
                </a:lnTo>
                <a:lnTo>
                  <a:pt x="149612" y="5127"/>
                </a:lnTo>
                <a:lnTo>
                  <a:pt x="108754" y="19732"/>
                </a:lnTo>
                <a:lnTo>
                  <a:pt x="72711" y="42648"/>
                </a:lnTo>
                <a:lnTo>
                  <a:pt x="42648" y="72711"/>
                </a:lnTo>
                <a:lnTo>
                  <a:pt x="19732" y="108754"/>
                </a:lnTo>
                <a:lnTo>
                  <a:pt x="5127" y="149612"/>
                </a:lnTo>
                <a:lnTo>
                  <a:pt x="0" y="194119"/>
                </a:lnTo>
                <a:lnTo>
                  <a:pt x="0" y="209613"/>
                </a:lnTo>
                <a:lnTo>
                  <a:pt x="5127" y="254124"/>
                </a:lnTo>
                <a:lnTo>
                  <a:pt x="19732" y="294984"/>
                </a:lnTo>
                <a:lnTo>
                  <a:pt x="42648" y="331027"/>
                </a:lnTo>
                <a:lnTo>
                  <a:pt x="72711" y="361088"/>
                </a:lnTo>
                <a:lnTo>
                  <a:pt x="108754" y="384003"/>
                </a:lnTo>
                <a:lnTo>
                  <a:pt x="149612" y="398606"/>
                </a:lnTo>
                <a:lnTo>
                  <a:pt x="194119" y="403733"/>
                </a:lnTo>
                <a:lnTo>
                  <a:pt x="1481061" y="403733"/>
                </a:lnTo>
                <a:lnTo>
                  <a:pt x="1525568" y="398606"/>
                </a:lnTo>
                <a:lnTo>
                  <a:pt x="1566426" y="384003"/>
                </a:lnTo>
                <a:lnTo>
                  <a:pt x="1602469" y="361088"/>
                </a:lnTo>
                <a:lnTo>
                  <a:pt x="1632532" y="331027"/>
                </a:lnTo>
                <a:lnTo>
                  <a:pt x="1655448" y="294984"/>
                </a:lnTo>
                <a:lnTo>
                  <a:pt x="1670053" y="254124"/>
                </a:lnTo>
                <a:lnTo>
                  <a:pt x="1675180" y="209613"/>
                </a:lnTo>
                <a:lnTo>
                  <a:pt x="1675180" y="194119"/>
                </a:lnTo>
                <a:lnTo>
                  <a:pt x="1670053" y="149612"/>
                </a:lnTo>
                <a:lnTo>
                  <a:pt x="1655448" y="108754"/>
                </a:lnTo>
                <a:lnTo>
                  <a:pt x="1632532" y="72711"/>
                </a:lnTo>
                <a:lnTo>
                  <a:pt x="1602469" y="42648"/>
                </a:lnTo>
                <a:lnTo>
                  <a:pt x="1566426" y="19732"/>
                </a:lnTo>
                <a:lnTo>
                  <a:pt x="1525568" y="5127"/>
                </a:lnTo>
                <a:lnTo>
                  <a:pt x="1481061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520989" y="6933981"/>
            <a:ext cx="1252220" cy="2374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b="1" spc="35" dirty="0">
                <a:solidFill>
                  <a:srgbClr val="FFFFFF"/>
                </a:solidFill>
                <a:latin typeface="Arial"/>
                <a:cs typeface="Arial"/>
              </a:rPr>
              <a:t>ЗОЖ</a:t>
            </a:r>
            <a:r>
              <a:rPr sz="13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4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3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5" dirty="0">
                <a:solidFill>
                  <a:srgbClr val="FFFFFF"/>
                </a:solidFill>
                <a:latin typeface="Arial"/>
                <a:cs typeface="Arial"/>
              </a:rPr>
              <a:t>СПОРТ</a:t>
            </a:r>
            <a:endParaRPr sz="1350">
              <a:latin typeface="Arial"/>
              <a:cs typeface="Arial"/>
            </a:endParaRPr>
          </a:p>
        </p:txBody>
      </p:sp>
      <p:pic>
        <p:nvPicPr>
          <p:cNvPr id="16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70143" y="9938"/>
            <a:ext cx="642962" cy="50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9688" y="2867151"/>
            <a:ext cx="1584325" cy="403860"/>
          </a:xfrm>
          <a:custGeom>
            <a:avLst/>
            <a:gdLst/>
            <a:ahLst/>
            <a:cxnLst/>
            <a:rect l="l" t="t" r="r" b="b"/>
            <a:pathLst>
              <a:path w="1584325" h="403860">
                <a:moveTo>
                  <a:pt x="1465834" y="0"/>
                </a:moveTo>
                <a:lnTo>
                  <a:pt x="118173" y="0"/>
                </a:lnTo>
                <a:lnTo>
                  <a:pt x="72175" y="9286"/>
                </a:lnTo>
                <a:lnTo>
                  <a:pt x="34612" y="34612"/>
                </a:lnTo>
                <a:lnTo>
                  <a:pt x="9286" y="72175"/>
                </a:lnTo>
                <a:lnTo>
                  <a:pt x="0" y="118173"/>
                </a:lnTo>
                <a:lnTo>
                  <a:pt x="0" y="285546"/>
                </a:lnTo>
                <a:lnTo>
                  <a:pt x="9286" y="331552"/>
                </a:lnTo>
                <a:lnTo>
                  <a:pt x="34612" y="369119"/>
                </a:lnTo>
                <a:lnTo>
                  <a:pt x="72175" y="394446"/>
                </a:lnTo>
                <a:lnTo>
                  <a:pt x="118173" y="403733"/>
                </a:lnTo>
                <a:lnTo>
                  <a:pt x="1465834" y="403733"/>
                </a:lnTo>
                <a:lnTo>
                  <a:pt x="1511832" y="394446"/>
                </a:lnTo>
                <a:lnTo>
                  <a:pt x="1549395" y="369119"/>
                </a:lnTo>
                <a:lnTo>
                  <a:pt x="1574720" y="331552"/>
                </a:lnTo>
                <a:lnTo>
                  <a:pt x="1584007" y="285546"/>
                </a:lnTo>
                <a:lnTo>
                  <a:pt x="1584007" y="118173"/>
                </a:lnTo>
                <a:lnTo>
                  <a:pt x="1574720" y="72175"/>
                </a:lnTo>
                <a:lnTo>
                  <a:pt x="1549395" y="34612"/>
                </a:lnTo>
                <a:lnTo>
                  <a:pt x="1511832" y="9286"/>
                </a:lnTo>
                <a:lnTo>
                  <a:pt x="1465834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28575" y="2928073"/>
            <a:ext cx="1206500" cy="2374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b="1" spc="30" dirty="0">
                <a:solidFill>
                  <a:srgbClr val="FFFFFF"/>
                </a:solidFill>
                <a:latin typeface="Arial"/>
                <a:cs typeface="Arial"/>
              </a:rPr>
              <a:t>НОМИНАЦИИ</a:t>
            </a:r>
            <a:endParaRPr sz="13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9692" y="4890395"/>
            <a:ext cx="2663825" cy="352425"/>
          </a:xfrm>
          <a:custGeom>
            <a:avLst/>
            <a:gdLst/>
            <a:ahLst/>
            <a:cxnLst/>
            <a:rect l="l" t="t" r="r" b="b"/>
            <a:pathLst>
              <a:path w="2663825" h="352425">
                <a:moveTo>
                  <a:pt x="2545207" y="0"/>
                </a:moveTo>
                <a:lnTo>
                  <a:pt x="118173" y="0"/>
                </a:lnTo>
                <a:lnTo>
                  <a:pt x="72175" y="9286"/>
                </a:lnTo>
                <a:lnTo>
                  <a:pt x="34612" y="34613"/>
                </a:lnTo>
                <a:lnTo>
                  <a:pt x="9286" y="72180"/>
                </a:lnTo>
                <a:lnTo>
                  <a:pt x="0" y="118186"/>
                </a:lnTo>
                <a:lnTo>
                  <a:pt x="0" y="233768"/>
                </a:lnTo>
                <a:lnTo>
                  <a:pt x="9286" y="279767"/>
                </a:lnTo>
                <a:lnTo>
                  <a:pt x="34612" y="317330"/>
                </a:lnTo>
                <a:lnTo>
                  <a:pt x="72175" y="342655"/>
                </a:lnTo>
                <a:lnTo>
                  <a:pt x="118173" y="351942"/>
                </a:lnTo>
                <a:lnTo>
                  <a:pt x="2545207" y="351942"/>
                </a:lnTo>
                <a:lnTo>
                  <a:pt x="2591212" y="342655"/>
                </a:lnTo>
                <a:lnTo>
                  <a:pt x="2628779" y="317330"/>
                </a:lnTo>
                <a:lnTo>
                  <a:pt x="2654106" y="279767"/>
                </a:lnTo>
                <a:lnTo>
                  <a:pt x="2663393" y="233768"/>
                </a:lnTo>
                <a:lnTo>
                  <a:pt x="2663393" y="118186"/>
                </a:lnTo>
                <a:lnTo>
                  <a:pt x="2654106" y="72180"/>
                </a:lnTo>
                <a:lnTo>
                  <a:pt x="2628779" y="34613"/>
                </a:lnTo>
                <a:lnTo>
                  <a:pt x="2591212" y="9286"/>
                </a:lnTo>
                <a:lnTo>
                  <a:pt x="2545207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9690" y="6214337"/>
            <a:ext cx="1634489" cy="741680"/>
          </a:xfrm>
          <a:custGeom>
            <a:avLst/>
            <a:gdLst/>
            <a:ahLst/>
            <a:cxnLst/>
            <a:rect l="l" t="t" r="r" b="b"/>
            <a:pathLst>
              <a:path w="1634489" h="741679">
                <a:moveTo>
                  <a:pt x="1516075" y="0"/>
                </a:moveTo>
                <a:lnTo>
                  <a:pt x="118173" y="0"/>
                </a:lnTo>
                <a:lnTo>
                  <a:pt x="72175" y="9286"/>
                </a:lnTo>
                <a:lnTo>
                  <a:pt x="34612" y="34612"/>
                </a:lnTo>
                <a:lnTo>
                  <a:pt x="9286" y="72175"/>
                </a:lnTo>
                <a:lnTo>
                  <a:pt x="0" y="118173"/>
                </a:lnTo>
                <a:lnTo>
                  <a:pt x="0" y="623023"/>
                </a:lnTo>
                <a:lnTo>
                  <a:pt x="9286" y="669022"/>
                </a:lnTo>
                <a:lnTo>
                  <a:pt x="34612" y="706585"/>
                </a:lnTo>
                <a:lnTo>
                  <a:pt x="72175" y="731910"/>
                </a:lnTo>
                <a:lnTo>
                  <a:pt x="118173" y="741197"/>
                </a:lnTo>
                <a:lnTo>
                  <a:pt x="1516075" y="741197"/>
                </a:lnTo>
                <a:lnTo>
                  <a:pt x="1562073" y="731910"/>
                </a:lnTo>
                <a:lnTo>
                  <a:pt x="1599636" y="706585"/>
                </a:lnTo>
                <a:lnTo>
                  <a:pt x="1624962" y="669022"/>
                </a:lnTo>
                <a:lnTo>
                  <a:pt x="1634248" y="623023"/>
                </a:lnTo>
                <a:lnTo>
                  <a:pt x="1634248" y="118173"/>
                </a:lnTo>
                <a:lnTo>
                  <a:pt x="1624962" y="72175"/>
                </a:lnTo>
                <a:lnTo>
                  <a:pt x="1599636" y="34612"/>
                </a:lnTo>
                <a:lnTo>
                  <a:pt x="1562073" y="9286"/>
                </a:lnTo>
                <a:lnTo>
                  <a:pt x="1516075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2327983" y="6207987"/>
            <a:ext cx="3331210" cy="754380"/>
            <a:chOff x="2327983" y="6207987"/>
            <a:chExt cx="3331210" cy="754380"/>
          </a:xfrm>
        </p:grpSpPr>
        <p:sp>
          <p:nvSpPr>
            <p:cNvPr id="7" name="object 7"/>
            <p:cNvSpPr/>
            <p:nvPr/>
          </p:nvSpPr>
          <p:spPr>
            <a:xfrm>
              <a:off x="2334333" y="6214337"/>
              <a:ext cx="1634489" cy="741680"/>
            </a:xfrm>
            <a:custGeom>
              <a:avLst/>
              <a:gdLst/>
              <a:ahLst/>
              <a:cxnLst/>
              <a:rect l="l" t="t" r="r" b="b"/>
              <a:pathLst>
                <a:path w="1634489" h="741679">
                  <a:moveTo>
                    <a:pt x="1516062" y="741197"/>
                  </a:moveTo>
                  <a:lnTo>
                    <a:pt x="118173" y="741197"/>
                  </a:lnTo>
                  <a:lnTo>
                    <a:pt x="72175" y="731910"/>
                  </a:lnTo>
                  <a:lnTo>
                    <a:pt x="34612" y="706585"/>
                  </a:lnTo>
                  <a:lnTo>
                    <a:pt x="9286" y="669022"/>
                  </a:lnTo>
                  <a:lnTo>
                    <a:pt x="0" y="623023"/>
                  </a:lnTo>
                  <a:lnTo>
                    <a:pt x="0" y="118173"/>
                  </a:lnTo>
                  <a:lnTo>
                    <a:pt x="9286" y="72175"/>
                  </a:lnTo>
                  <a:lnTo>
                    <a:pt x="34612" y="34612"/>
                  </a:lnTo>
                  <a:lnTo>
                    <a:pt x="72175" y="9286"/>
                  </a:lnTo>
                  <a:lnTo>
                    <a:pt x="118173" y="0"/>
                  </a:lnTo>
                  <a:lnTo>
                    <a:pt x="1516062" y="0"/>
                  </a:lnTo>
                  <a:lnTo>
                    <a:pt x="1562068" y="9286"/>
                  </a:lnTo>
                  <a:lnTo>
                    <a:pt x="1599634" y="34612"/>
                  </a:lnTo>
                  <a:lnTo>
                    <a:pt x="1624961" y="72175"/>
                  </a:lnTo>
                  <a:lnTo>
                    <a:pt x="1634248" y="118173"/>
                  </a:lnTo>
                  <a:lnTo>
                    <a:pt x="1634248" y="623023"/>
                  </a:lnTo>
                  <a:lnTo>
                    <a:pt x="1624961" y="669022"/>
                  </a:lnTo>
                  <a:lnTo>
                    <a:pt x="1599634" y="706585"/>
                  </a:lnTo>
                  <a:lnTo>
                    <a:pt x="1562068" y="731910"/>
                  </a:lnTo>
                  <a:lnTo>
                    <a:pt x="1516062" y="741197"/>
                  </a:lnTo>
                  <a:close/>
                </a:path>
              </a:pathLst>
            </a:custGeom>
            <a:ln w="12700">
              <a:solidFill>
                <a:srgbClr val="4B21B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18386" y="6214337"/>
              <a:ext cx="1634489" cy="741680"/>
            </a:xfrm>
            <a:custGeom>
              <a:avLst/>
              <a:gdLst/>
              <a:ahLst/>
              <a:cxnLst/>
              <a:rect l="l" t="t" r="r" b="b"/>
              <a:pathLst>
                <a:path w="1634489" h="741679">
                  <a:moveTo>
                    <a:pt x="1516062" y="741197"/>
                  </a:moveTo>
                  <a:lnTo>
                    <a:pt x="118173" y="741197"/>
                  </a:lnTo>
                  <a:lnTo>
                    <a:pt x="72175" y="731910"/>
                  </a:lnTo>
                  <a:lnTo>
                    <a:pt x="34612" y="706585"/>
                  </a:lnTo>
                  <a:lnTo>
                    <a:pt x="9286" y="669022"/>
                  </a:lnTo>
                  <a:lnTo>
                    <a:pt x="0" y="623023"/>
                  </a:lnTo>
                  <a:lnTo>
                    <a:pt x="0" y="118173"/>
                  </a:lnTo>
                  <a:lnTo>
                    <a:pt x="9286" y="72175"/>
                  </a:lnTo>
                  <a:lnTo>
                    <a:pt x="34612" y="34612"/>
                  </a:lnTo>
                  <a:lnTo>
                    <a:pt x="72175" y="9286"/>
                  </a:lnTo>
                  <a:lnTo>
                    <a:pt x="118173" y="0"/>
                  </a:lnTo>
                  <a:lnTo>
                    <a:pt x="1516062" y="0"/>
                  </a:lnTo>
                  <a:lnTo>
                    <a:pt x="1562068" y="9286"/>
                  </a:lnTo>
                  <a:lnTo>
                    <a:pt x="1599634" y="34612"/>
                  </a:lnTo>
                  <a:lnTo>
                    <a:pt x="1624961" y="72175"/>
                  </a:lnTo>
                  <a:lnTo>
                    <a:pt x="1634248" y="118173"/>
                  </a:lnTo>
                  <a:lnTo>
                    <a:pt x="1634248" y="623023"/>
                  </a:lnTo>
                  <a:lnTo>
                    <a:pt x="1624961" y="669022"/>
                  </a:lnTo>
                  <a:lnTo>
                    <a:pt x="1599634" y="706585"/>
                  </a:lnTo>
                  <a:lnTo>
                    <a:pt x="1562068" y="731910"/>
                  </a:lnTo>
                  <a:lnTo>
                    <a:pt x="1516062" y="741197"/>
                  </a:lnTo>
                  <a:close/>
                </a:path>
              </a:pathLst>
            </a:custGeom>
            <a:ln w="12700">
              <a:solidFill>
                <a:srgbClr val="4B21B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27732" y="6321368"/>
            <a:ext cx="979169" cy="4489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75895">
              <a:lnSpc>
                <a:spcPct val="102899"/>
              </a:lnSpc>
              <a:spcBef>
                <a:spcPts val="90"/>
              </a:spcBef>
            </a:pPr>
            <a:r>
              <a:rPr sz="1350" b="1" spc="-10" dirty="0">
                <a:solidFill>
                  <a:srgbClr val="FFFFFF"/>
                </a:solidFill>
                <a:latin typeface="Arial"/>
                <a:cs typeface="Arial"/>
              </a:rPr>
              <a:t>ТРЕКИ </a:t>
            </a:r>
            <a:r>
              <a:rPr sz="13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15" dirty="0">
                <a:solidFill>
                  <a:srgbClr val="FFFFFF"/>
                </a:solidFill>
                <a:latin typeface="Arial"/>
                <a:cs typeface="Arial"/>
              </a:rPr>
              <a:t>КОНКУРСА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0"/>
            <a:ext cx="10692130" cy="1586230"/>
            <a:chOff x="0" y="0"/>
            <a:chExt cx="10692130" cy="1586230"/>
          </a:xfrm>
        </p:grpSpPr>
        <p:sp>
          <p:nvSpPr>
            <p:cNvPr id="11" name="object 11"/>
            <p:cNvSpPr/>
            <p:nvPr/>
          </p:nvSpPr>
          <p:spPr>
            <a:xfrm>
              <a:off x="0" y="0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0" y="0"/>
                  </a:moveTo>
                  <a:lnTo>
                    <a:pt x="10692003" y="0"/>
                  </a:lnTo>
                  <a:lnTo>
                    <a:pt x="10692003" y="918375"/>
                  </a:lnTo>
                  <a:lnTo>
                    <a:pt x="0" y="918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31" y="12"/>
              <a:ext cx="4122759" cy="1586176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27570" y="955794"/>
            <a:ext cx="6689725" cy="173228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252095" marR="689610" algn="ctr">
              <a:lnSpc>
                <a:spcPts val="3400"/>
              </a:lnSpc>
              <a:spcBef>
                <a:spcPts val="580"/>
              </a:spcBef>
            </a:pPr>
            <a:r>
              <a:rPr sz="3200" spc="-40" dirty="0"/>
              <a:t>ВСЕРОССИЙСКИЙ</a:t>
            </a:r>
            <a:r>
              <a:rPr sz="3200" spc="-100" dirty="0"/>
              <a:t> </a:t>
            </a:r>
            <a:r>
              <a:rPr sz="3200" spc="30" dirty="0"/>
              <a:t>КОНКУРС </a:t>
            </a:r>
            <a:r>
              <a:rPr sz="3200" spc="-875" dirty="0"/>
              <a:t> </a:t>
            </a:r>
            <a:r>
              <a:rPr sz="3200" spc="-80" dirty="0"/>
              <a:t>СОАВТОРОВ </a:t>
            </a:r>
            <a:r>
              <a:rPr sz="3200" spc="-25" dirty="0"/>
              <a:t>ДЕТСКОГО </a:t>
            </a:r>
            <a:r>
              <a:rPr sz="3200" spc="-20" dirty="0"/>
              <a:t> </a:t>
            </a:r>
            <a:r>
              <a:rPr sz="3200" spc="-5" dirty="0"/>
              <a:t>ДВИЖЕНИЯ</a:t>
            </a:r>
            <a:endParaRPr sz="3200"/>
          </a:p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1750" spc="-45" dirty="0">
                <a:solidFill>
                  <a:srgbClr val="1D1D1B"/>
                </a:solidFill>
              </a:rPr>
              <a:t>АВТОРАМИ</a:t>
            </a:r>
            <a:r>
              <a:rPr sz="1750" spc="-40" dirty="0">
                <a:solidFill>
                  <a:srgbClr val="1D1D1B"/>
                </a:solidFill>
              </a:rPr>
              <a:t> </a:t>
            </a:r>
            <a:r>
              <a:rPr sz="1750" spc="-30" dirty="0">
                <a:solidFill>
                  <a:srgbClr val="1D1D1B"/>
                </a:solidFill>
              </a:rPr>
              <a:t>ДЕТСКОГО</a:t>
            </a:r>
            <a:r>
              <a:rPr sz="1750" spc="-40" dirty="0">
                <a:solidFill>
                  <a:srgbClr val="1D1D1B"/>
                </a:solidFill>
              </a:rPr>
              <a:t> </a:t>
            </a:r>
            <a:r>
              <a:rPr sz="1750" spc="-30" dirty="0">
                <a:solidFill>
                  <a:srgbClr val="1D1D1B"/>
                </a:solidFill>
              </a:rPr>
              <a:t>ДВИЖЕНИЯ</a:t>
            </a:r>
            <a:r>
              <a:rPr sz="1750" spc="-40" dirty="0">
                <a:solidFill>
                  <a:srgbClr val="1D1D1B"/>
                </a:solidFill>
              </a:rPr>
              <a:t> </a:t>
            </a:r>
            <a:r>
              <a:rPr sz="1750" spc="-55" dirty="0">
                <a:solidFill>
                  <a:srgbClr val="1D1D1B"/>
                </a:solidFill>
              </a:rPr>
              <a:t>ВЫСТУПАЮТ</a:t>
            </a:r>
            <a:r>
              <a:rPr sz="1750" spc="-40" dirty="0">
                <a:solidFill>
                  <a:srgbClr val="1D1D1B"/>
                </a:solidFill>
              </a:rPr>
              <a:t> </a:t>
            </a:r>
            <a:r>
              <a:rPr sz="1750" spc="-25" dirty="0">
                <a:solidFill>
                  <a:srgbClr val="1D1D1B"/>
                </a:solidFill>
              </a:rPr>
              <a:t>САМИ</a:t>
            </a:r>
            <a:r>
              <a:rPr sz="1750" spc="-40" dirty="0">
                <a:solidFill>
                  <a:srgbClr val="1D1D1B"/>
                </a:solidFill>
              </a:rPr>
              <a:t> </a:t>
            </a:r>
            <a:r>
              <a:rPr sz="1750" spc="-35" dirty="0">
                <a:solidFill>
                  <a:srgbClr val="1D1D1B"/>
                </a:solidFill>
              </a:rPr>
              <a:t>ДЕТИ</a:t>
            </a:r>
            <a:endParaRPr sz="1750"/>
          </a:p>
        </p:txBody>
      </p:sp>
      <p:grpSp>
        <p:nvGrpSpPr>
          <p:cNvPr id="14" name="object 14"/>
          <p:cNvGrpSpPr/>
          <p:nvPr/>
        </p:nvGrpSpPr>
        <p:grpSpPr>
          <a:xfrm>
            <a:off x="635448" y="3334589"/>
            <a:ext cx="4358640" cy="1343660"/>
            <a:chOff x="635448" y="3334589"/>
            <a:chExt cx="4358640" cy="1343660"/>
          </a:xfrm>
        </p:grpSpPr>
        <p:sp>
          <p:nvSpPr>
            <p:cNvPr id="15" name="object 15"/>
            <p:cNvSpPr/>
            <p:nvPr/>
          </p:nvSpPr>
          <p:spPr>
            <a:xfrm>
              <a:off x="656898" y="3340939"/>
              <a:ext cx="2033905" cy="413384"/>
            </a:xfrm>
            <a:custGeom>
              <a:avLst/>
              <a:gdLst/>
              <a:ahLst/>
              <a:cxnLst/>
              <a:rect l="l" t="t" r="r" b="b"/>
              <a:pathLst>
                <a:path w="2033905" h="413385">
                  <a:moveTo>
                    <a:pt x="1947075" y="413054"/>
                  </a:moveTo>
                  <a:lnTo>
                    <a:pt x="86499" y="413054"/>
                  </a:lnTo>
                  <a:lnTo>
                    <a:pt x="52828" y="406257"/>
                  </a:lnTo>
                  <a:lnTo>
                    <a:pt x="25333" y="387721"/>
                  </a:lnTo>
                  <a:lnTo>
                    <a:pt x="6796" y="360226"/>
                  </a:lnTo>
                  <a:lnTo>
                    <a:pt x="0" y="326555"/>
                  </a:lnTo>
                  <a:lnTo>
                    <a:pt x="0" y="86487"/>
                  </a:lnTo>
                  <a:lnTo>
                    <a:pt x="6796" y="52817"/>
                  </a:lnTo>
                  <a:lnTo>
                    <a:pt x="25333" y="25326"/>
                  </a:lnTo>
                  <a:lnTo>
                    <a:pt x="52828" y="6794"/>
                  </a:lnTo>
                  <a:lnTo>
                    <a:pt x="86499" y="0"/>
                  </a:lnTo>
                  <a:lnTo>
                    <a:pt x="1947075" y="0"/>
                  </a:lnTo>
                  <a:lnTo>
                    <a:pt x="1980746" y="6794"/>
                  </a:lnTo>
                  <a:lnTo>
                    <a:pt x="2008241" y="25326"/>
                  </a:lnTo>
                  <a:lnTo>
                    <a:pt x="2026777" y="52817"/>
                  </a:lnTo>
                  <a:lnTo>
                    <a:pt x="2033574" y="86487"/>
                  </a:lnTo>
                  <a:lnTo>
                    <a:pt x="2033574" y="326555"/>
                  </a:lnTo>
                  <a:lnTo>
                    <a:pt x="2026777" y="360226"/>
                  </a:lnTo>
                  <a:lnTo>
                    <a:pt x="2008241" y="387721"/>
                  </a:lnTo>
                  <a:lnTo>
                    <a:pt x="1980746" y="406257"/>
                  </a:lnTo>
                  <a:lnTo>
                    <a:pt x="1947075" y="413054"/>
                  </a:lnTo>
                  <a:close/>
                </a:path>
              </a:pathLst>
            </a:custGeom>
            <a:ln w="12700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724815" y="3340939"/>
              <a:ext cx="1786889" cy="413384"/>
            </a:xfrm>
            <a:custGeom>
              <a:avLst/>
              <a:gdLst/>
              <a:ahLst/>
              <a:cxnLst/>
              <a:rect l="l" t="t" r="r" b="b"/>
              <a:pathLst>
                <a:path w="1786889" h="413385">
                  <a:moveTo>
                    <a:pt x="1699945" y="413054"/>
                  </a:moveTo>
                  <a:lnTo>
                    <a:pt x="86512" y="413054"/>
                  </a:lnTo>
                  <a:lnTo>
                    <a:pt x="52838" y="406257"/>
                  </a:lnTo>
                  <a:lnTo>
                    <a:pt x="25339" y="387721"/>
                  </a:lnTo>
                  <a:lnTo>
                    <a:pt x="6798" y="360226"/>
                  </a:lnTo>
                  <a:lnTo>
                    <a:pt x="0" y="326555"/>
                  </a:lnTo>
                  <a:lnTo>
                    <a:pt x="0" y="86487"/>
                  </a:lnTo>
                  <a:lnTo>
                    <a:pt x="6798" y="52817"/>
                  </a:lnTo>
                  <a:lnTo>
                    <a:pt x="25339" y="25326"/>
                  </a:lnTo>
                  <a:lnTo>
                    <a:pt x="52838" y="6794"/>
                  </a:lnTo>
                  <a:lnTo>
                    <a:pt x="86512" y="0"/>
                  </a:lnTo>
                  <a:lnTo>
                    <a:pt x="1699945" y="0"/>
                  </a:lnTo>
                  <a:lnTo>
                    <a:pt x="1733617" y="6794"/>
                  </a:lnTo>
                  <a:lnTo>
                    <a:pt x="1761112" y="25326"/>
                  </a:lnTo>
                  <a:lnTo>
                    <a:pt x="1779648" y="52817"/>
                  </a:lnTo>
                  <a:lnTo>
                    <a:pt x="1786445" y="86487"/>
                  </a:lnTo>
                  <a:lnTo>
                    <a:pt x="1786445" y="326555"/>
                  </a:lnTo>
                  <a:lnTo>
                    <a:pt x="1779648" y="360226"/>
                  </a:lnTo>
                  <a:lnTo>
                    <a:pt x="1761112" y="387721"/>
                  </a:lnTo>
                  <a:lnTo>
                    <a:pt x="1733617" y="406257"/>
                  </a:lnTo>
                  <a:lnTo>
                    <a:pt x="1699945" y="413054"/>
                  </a:lnTo>
                  <a:close/>
                </a:path>
              </a:pathLst>
            </a:custGeom>
            <a:ln w="12700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41798" y="3797457"/>
              <a:ext cx="2400300" cy="413384"/>
            </a:xfrm>
            <a:custGeom>
              <a:avLst/>
              <a:gdLst/>
              <a:ahLst/>
              <a:cxnLst/>
              <a:rect l="l" t="t" r="r" b="b"/>
              <a:pathLst>
                <a:path w="2400300" h="413385">
                  <a:moveTo>
                    <a:pt x="2313520" y="413067"/>
                  </a:moveTo>
                  <a:lnTo>
                    <a:pt x="86499" y="413067"/>
                  </a:lnTo>
                  <a:lnTo>
                    <a:pt x="52833" y="406268"/>
                  </a:lnTo>
                  <a:lnTo>
                    <a:pt x="25338" y="387727"/>
                  </a:lnTo>
                  <a:lnTo>
                    <a:pt x="6798" y="360228"/>
                  </a:lnTo>
                  <a:lnTo>
                    <a:pt x="0" y="326555"/>
                  </a:lnTo>
                  <a:lnTo>
                    <a:pt x="0" y="86486"/>
                  </a:lnTo>
                  <a:lnTo>
                    <a:pt x="6798" y="52817"/>
                  </a:lnTo>
                  <a:lnTo>
                    <a:pt x="25338" y="25326"/>
                  </a:lnTo>
                  <a:lnTo>
                    <a:pt x="52833" y="6794"/>
                  </a:lnTo>
                  <a:lnTo>
                    <a:pt x="86499" y="0"/>
                  </a:lnTo>
                  <a:lnTo>
                    <a:pt x="2313520" y="0"/>
                  </a:lnTo>
                  <a:lnTo>
                    <a:pt x="2347194" y="6794"/>
                  </a:lnTo>
                  <a:lnTo>
                    <a:pt x="2374693" y="25326"/>
                  </a:lnTo>
                  <a:lnTo>
                    <a:pt x="2393234" y="52817"/>
                  </a:lnTo>
                  <a:lnTo>
                    <a:pt x="2400033" y="86486"/>
                  </a:lnTo>
                  <a:lnTo>
                    <a:pt x="2400033" y="326555"/>
                  </a:lnTo>
                  <a:lnTo>
                    <a:pt x="2393234" y="360228"/>
                  </a:lnTo>
                  <a:lnTo>
                    <a:pt x="2374693" y="387727"/>
                  </a:lnTo>
                  <a:lnTo>
                    <a:pt x="2347194" y="406268"/>
                  </a:lnTo>
                  <a:lnTo>
                    <a:pt x="2313520" y="413067"/>
                  </a:lnTo>
                  <a:close/>
                </a:path>
              </a:pathLst>
            </a:custGeom>
            <a:ln w="12700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41804" y="4258762"/>
              <a:ext cx="4342130" cy="413384"/>
            </a:xfrm>
            <a:custGeom>
              <a:avLst/>
              <a:gdLst/>
              <a:ahLst/>
              <a:cxnLst/>
              <a:rect l="l" t="t" r="r" b="b"/>
              <a:pathLst>
                <a:path w="4342130" h="413385">
                  <a:moveTo>
                    <a:pt x="4255300" y="413067"/>
                  </a:moveTo>
                  <a:lnTo>
                    <a:pt x="86487" y="413067"/>
                  </a:lnTo>
                  <a:lnTo>
                    <a:pt x="52822" y="406268"/>
                  </a:lnTo>
                  <a:lnTo>
                    <a:pt x="25331" y="387727"/>
                  </a:lnTo>
                  <a:lnTo>
                    <a:pt x="6796" y="360228"/>
                  </a:lnTo>
                  <a:lnTo>
                    <a:pt x="0" y="326555"/>
                  </a:lnTo>
                  <a:lnTo>
                    <a:pt x="0" y="86487"/>
                  </a:lnTo>
                  <a:lnTo>
                    <a:pt x="6796" y="52817"/>
                  </a:lnTo>
                  <a:lnTo>
                    <a:pt x="25331" y="25326"/>
                  </a:lnTo>
                  <a:lnTo>
                    <a:pt x="52822" y="6794"/>
                  </a:lnTo>
                  <a:lnTo>
                    <a:pt x="86487" y="0"/>
                  </a:lnTo>
                  <a:lnTo>
                    <a:pt x="4255300" y="0"/>
                  </a:lnTo>
                  <a:lnTo>
                    <a:pt x="4288966" y="6794"/>
                  </a:lnTo>
                  <a:lnTo>
                    <a:pt x="4316461" y="25326"/>
                  </a:lnTo>
                  <a:lnTo>
                    <a:pt x="4335001" y="52817"/>
                  </a:lnTo>
                  <a:lnTo>
                    <a:pt x="4341799" y="86487"/>
                  </a:lnTo>
                  <a:lnTo>
                    <a:pt x="4341799" y="326555"/>
                  </a:lnTo>
                  <a:lnTo>
                    <a:pt x="4335001" y="360228"/>
                  </a:lnTo>
                  <a:lnTo>
                    <a:pt x="4316461" y="387727"/>
                  </a:lnTo>
                  <a:lnTo>
                    <a:pt x="4288966" y="406268"/>
                  </a:lnTo>
                  <a:lnTo>
                    <a:pt x="4255300" y="413067"/>
                  </a:lnTo>
                  <a:close/>
                </a:path>
              </a:pathLst>
            </a:custGeom>
            <a:ln w="12700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091881" y="3797457"/>
              <a:ext cx="1895475" cy="413384"/>
            </a:xfrm>
            <a:custGeom>
              <a:avLst/>
              <a:gdLst/>
              <a:ahLst/>
              <a:cxnLst/>
              <a:rect l="l" t="t" r="r" b="b"/>
              <a:pathLst>
                <a:path w="1895475" h="413385">
                  <a:moveTo>
                    <a:pt x="1808746" y="413067"/>
                  </a:moveTo>
                  <a:lnTo>
                    <a:pt x="86499" y="413067"/>
                  </a:lnTo>
                  <a:lnTo>
                    <a:pt x="52828" y="406268"/>
                  </a:lnTo>
                  <a:lnTo>
                    <a:pt x="25333" y="387727"/>
                  </a:lnTo>
                  <a:lnTo>
                    <a:pt x="6796" y="360228"/>
                  </a:lnTo>
                  <a:lnTo>
                    <a:pt x="0" y="326555"/>
                  </a:lnTo>
                  <a:lnTo>
                    <a:pt x="0" y="86486"/>
                  </a:lnTo>
                  <a:lnTo>
                    <a:pt x="6796" y="52817"/>
                  </a:lnTo>
                  <a:lnTo>
                    <a:pt x="25333" y="25326"/>
                  </a:lnTo>
                  <a:lnTo>
                    <a:pt x="52828" y="6794"/>
                  </a:lnTo>
                  <a:lnTo>
                    <a:pt x="86499" y="0"/>
                  </a:lnTo>
                  <a:lnTo>
                    <a:pt x="1808746" y="0"/>
                  </a:lnTo>
                  <a:lnTo>
                    <a:pt x="1842420" y="6794"/>
                  </a:lnTo>
                  <a:lnTo>
                    <a:pt x="1869919" y="25326"/>
                  </a:lnTo>
                  <a:lnTo>
                    <a:pt x="1888460" y="52817"/>
                  </a:lnTo>
                  <a:lnTo>
                    <a:pt x="1895259" y="86486"/>
                  </a:lnTo>
                  <a:lnTo>
                    <a:pt x="1895259" y="326555"/>
                  </a:lnTo>
                  <a:lnTo>
                    <a:pt x="1888460" y="360228"/>
                  </a:lnTo>
                  <a:lnTo>
                    <a:pt x="1869919" y="387727"/>
                  </a:lnTo>
                  <a:lnTo>
                    <a:pt x="1842420" y="406268"/>
                  </a:lnTo>
                  <a:lnTo>
                    <a:pt x="1808746" y="413067"/>
                  </a:lnTo>
                  <a:close/>
                </a:path>
              </a:pathLst>
            </a:custGeom>
            <a:ln w="12700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2359025" y="2948913"/>
            <a:ext cx="144399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45" dirty="0">
                <a:latin typeface="Arial"/>
                <a:cs typeface="Arial"/>
              </a:rPr>
              <a:t>«Игры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spc="-35" dirty="0">
                <a:latin typeface="Arial"/>
                <a:cs typeface="Arial"/>
              </a:rPr>
              <a:t>Движения»</a:t>
            </a:r>
            <a:endParaRPr sz="13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295457" y="2861923"/>
            <a:ext cx="1577975" cy="413384"/>
          </a:xfrm>
          <a:custGeom>
            <a:avLst/>
            <a:gdLst/>
            <a:ahLst/>
            <a:cxnLst/>
            <a:rect l="l" t="t" r="r" b="b"/>
            <a:pathLst>
              <a:path w="1577975" h="413385">
                <a:moveTo>
                  <a:pt x="1490967" y="413067"/>
                </a:moveTo>
                <a:lnTo>
                  <a:pt x="86487" y="413067"/>
                </a:lnTo>
                <a:lnTo>
                  <a:pt x="52817" y="406268"/>
                </a:lnTo>
                <a:lnTo>
                  <a:pt x="25326" y="387727"/>
                </a:lnTo>
                <a:lnTo>
                  <a:pt x="6794" y="360228"/>
                </a:lnTo>
                <a:lnTo>
                  <a:pt x="0" y="326555"/>
                </a:lnTo>
                <a:lnTo>
                  <a:pt x="0" y="86486"/>
                </a:lnTo>
                <a:lnTo>
                  <a:pt x="6794" y="52822"/>
                </a:lnTo>
                <a:lnTo>
                  <a:pt x="25326" y="25331"/>
                </a:lnTo>
                <a:lnTo>
                  <a:pt x="52817" y="6796"/>
                </a:lnTo>
                <a:lnTo>
                  <a:pt x="86487" y="0"/>
                </a:lnTo>
                <a:lnTo>
                  <a:pt x="1490967" y="0"/>
                </a:lnTo>
                <a:lnTo>
                  <a:pt x="1524638" y="6796"/>
                </a:lnTo>
                <a:lnTo>
                  <a:pt x="1552133" y="25331"/>
                </a:lnTo>
                <a:lnTo>
                  <a:pt x="1570670" y="52822"/>
                </a:lnTo>
                <a:lnTo>
                  <a:pt x="1577467" y="86486"/>
                </a:lnTo>
                <a:lnTo>
                  <a:pt x="1577467" y="326555"/>
                </a:lnTo>
                <a:lnTo>
                  <a:pt x="1570670" y="360228"/>
                </a:lnTo>
                <a:lnTo>
                  <a:pt x="1552133" y="387727"/>
                </a:lnTo>
                <a:lnTo>
                  <a:pt x="1524638" y="406268"/>
                </a:lnTo>
                <a:lnTo>
                  <a:pt x="1490967" y="413067"/>
                </a:lnTo>
                <a:close/>
              </a:path>
            </a:pathLst>
          </a:custGeom>
          <a:ln w="12700">
            <a:solidFill>
              <a:srgbClr val="C5C5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0859" y="5399090"/>
            <a:ext cx="63550" cy="6355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705370" y="3427927"/>
            <a:ext cx="4230370" cy="2554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695">
              <a:lnSpc>
                <a:spcPct val="100000"/>
              </a:lnSpc>
              <a:spcBef>
                <a:spcPts val="100"/>
              </a:spcBef>
              <a:tabLst>
                <a:tab pos="2095500" algn="l"/>
              </a:tabLst>
            </a:pPr>
            <a:r>
              <a:rPr sz="1300" b="1" spc="-35" dirty="0">
                <a:latin typeface="Arial"/>
                <a:cs typeface="Arial"/>
              </a:rPr>
              <a:t>«Название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spc="-35" dirty="0">
                <a:latin typeface="Arial"/>
                <a:cs typeface="Arial"/>
              </a:rPr>
              <a:t>Движения»</a:t>
            </a:r>
            <a:r>
              <a:rPr sz="1300" b="1" dirty="0">
                <a:latin typeface="Arial"/>
                <a:cs typeface="Arial"/>
              </a:rPr>
              <a:t>	</a:t>
            </a:r>
            <a:r>
              <a:rPr sz="1300" b="1" spc="-75" dirty="0">
                <a:latin typeface="Arial"/>
                <a:cs typeface="Arial"/>
              </a:rPr>
              <a:t>«Атрибут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spc="-35" dirty="0">
                <a:latin typeface="Arial"/>
                <a:cs typeface="Arial"/>
              </a:rPr>
              <a:t>Движения»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462530" algn="l"/>
              </a:tabLst>
            </a:pPr>
            <a:r>
              <a:rPr sz="1300" b="1" spc="-55" dirty="0">
                <a:latin typeface="Arial"/>
                <a:cs typeface="Arial"/>
              </a:rPr>
              <a:t>«Клич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spc="-40" dirty="0">
                <a:latin typeface="Arial"/>
                <a:cs typeface="Arial"/>
              </a:rPr>
              <a:t>(кричалка)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spc="-35" dirty="0">
                <a:latin typeface="Arial"/>
                <a:cs typeface="Arial"/>
              </a:rPr>
              <a:t>Движения»</a:t>
            </a:r>
            <a:r>
              <a:rPr sz="1300" b="1" dirty="0">
                <a:latin typeface="Arial"/>
                <a:cs typeface="Arial"/>
              </a:rPr>
              <a:t>	</a:t>
            </a:r>
            <a:r>
              <a:rPr sz="1300" b="1" spc="-60" dirty="0">
                <a:latin typeface="Arial"/>
                <a:cs typeface="Arial"/>
              </a:rPr>
              <a:t>«Традиции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spc="-35" dirty="0">
                <a:latin typeface="Arial"/>
                <a:cs typeface="Arial"/>
              </a:rPr>
              <a:t>Движения»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300" b="1" spc="-40" dirty="0">
                <a:latin typeface="Arial"/>
                <a:cs typeface="Arial"/>
              </a:rPr>
              <a:t>«Названия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spc="-70" dirty="0">
                <a:latin typeface="Arial"/>
                <a:cs typeface="Arial"/>
              </a:rPr>
              <a:t>для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spc="-60" dirty="0">
                <a:latin typeface="Arial"/>
                <a:cs typeface="Arial"/>
              </a:rPr>
              <a:t>возрастных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spc="-50" dirty="0">
                <a:latin typeface="Arial"/>
                <a:cs typeface="Arial"/>
              </a:rPr>
              <a:t>ступеней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spc="-35" dirty="0">
                <a:latin typeface="Arial"/>
                <a:cs typeface="Arial"/>
              </a:rPr>
              <a:t>Движения»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135890">
              <a:lnSpc>
                <a:spcPct val="100000"/>
              </a:lnSpc>
              <a:spcBef>
                <a:spcPts val="1315"/>
              </a:spcBef>
            </a:pPr>
            <a:r>
              <a:rPr sz="1350" b="1" dirty="0">
                <a:solidFill>
                  <a:srgbClr val="FFFFFF"/>
                </a:solidFill>
                <a:latin typeface="Arial"/>
                <a:cs typeface="Arial"/>
              </a:rPr>
              <a:t>КАТЕГОРИИ</a:t>
            </a:r>
            <a:r>
              <a:rPr sz="13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FFFFFF"/>
                </a:solidFill>
                <a:latin typeface="Arial"/>
                <a:cs typeface="Arial"/>
              </a:rPr>
              <a:t>УЧАСТНИКОВ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Arial"/>
              <a:cs typeface="Arial"/>
            </a:endParaRPr>
          </a:p>
          <a:p>
            <a:pPr marL="113030" marR="1940560">
              <a:lnSpc>
                <a:spcPct val="75800"/>
              </a:lnSpc>
              <a:spcBef>
                <a:spcPts val="5"/>
              </a:spcBef>
            </a:pPr>
            <a:r>
              <a:rPr sz="1100" spc="-20" dirty="0">
                <a:latin typeface="Trebuchet MS"/>
                <a:cs typeface="Trebuchet MS"/>
              </a:rPr>
              <a:t>«Детский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взгляд»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дети/подростки  </a:t>
            </a:r>
            <a:r>
              <a:rPr sz="1100" spc="40" dirty="0">
                <a:latin typeface="Trebuchet MS"/>
                <a:cs typeface="Trebuchet MS"/>
              </a:rPr>
              <a:t>в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15" dirty="0">
                <a:latin typeface="Trebuchet MS"/>
                <a:cs typeface="Trebuchet MS"/>
              </a:rPr>
              <a:t>возрасте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от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70" dirty="0">
                <a:latin typeface="Trebuchet MS"/>
                <a:cs typeface="Trebuchet MS"/>
              </a:rPr>
              <a:t>6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5" dirty="0">
                <a:latin typeface="Trebuchet MS"/>
                <a:cs typeface="Trebuchet MS"/>
              </a:rPr>
              <a:t>до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75" dirty="0">
                <a:latin typeface="Trebuchet MS"/>
                <a:cs typeface="Trebuchet MS"/>
              </a:rPr>
              <a:t>18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лет</a:t>
            </a:r>
            <a:endParaRPr sz="1100">
              <a:latin typeface="Trebuchet MS"/>
              <a:cs typeface="Trebuchet MS"/>
            </a:endParaRPr>
          </a:p>
          <a:p>
            <a:pPr marL="113030" marR="2183765">
              <a:lnSpc>
                <a:spcPct val="75800"/>
              </a:lnSpc>
              <a:spcBef>
                <a:spcPts val="780"/>
              </a:spcBef>
            </a:pPr>
            <a:r>
              <a:rPr sz="1100" spc="5" dirty="0">
                <a:latin typeface="Trebuchet MS"/>
                <a:cs typeface="Trebuchet MS"/>
              </a:rPr>
              <a:t>«Взрослый</a:t>
            </a:r>
            <a:r>
              <a:rPr sz="1100" spc="-5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взгляд»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участники </a:t>
            </a:r>
            <a:r>
              <a:rPr sz="1100" spc="-320" dirty="0">
                <a:latin typeface="Trebuchet MS"/>
                <a:cs typeface="Trebuchet MS"/>
              </a:rPr>
              <a:t> </a:t>
            </a:r>
            <a:r>
              <a:rPr sz="1100" spc="40" dirty="0">
                <a:latin typeface="Trebuchet MS"/>
                <a:cs typeface="Trebuchet MS"/>
              </a:rPr>
              <a:t>в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15" dirty="0">
                <a:latin typeface="Trebuchet MS"/>
                <a:cs typeface="Trebuchet MS"/>
              </a:rPr>
              <a:t>возрасте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от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75" dirty="0">
                <a:latin typeface="Trebuchet MS"/>
                <a:cs typeface="Trebuchet MS"/>
              </a:rPr>
              <a:t>18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лет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454391" y="6392562"/>
            <a:ext cx="1398905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8780" marR="5080" indent="-386715">
              <a:lnSpc>
                <a:spcPct val="106100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ИНДИВИДУАЛЬНОЕ  </a:t>
            </a:r>
            <a:r>
              <a:rPr sz="1100" b="1" spc="-35" dirty="0">
                <a:latin typeface="Arial"/>
                <a:cs typeface="Arial"/>
              </a:rPr>
              <a:t>УЧАСТИЕ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81832" y="6392562"/>
            <a:ext cx="932815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7320" marR="5080" indent="-135255">
              <a:lnSpc>
                <a:spcPct val="106100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КОМАНДНОЕ  </a:t>
            </a:r>
            <a:r>
              <a:rPr sz="1100" b="1" spc="-35" dirty="0">
                <a:latin typeface="Arial"/>
                <a:cs typeface="Arial"/>
              </a:rPr>
              <a:t>УЧАСТИЕ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0859" y="5752507"/>
            <a:ext cx="63550" cy="6355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26633" y="2778251"/>
            <a:ext cx="4420196" cy="2046287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26633" y="4904333"/>
            <a:ext cx="4420196" cy="2046274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10060458" y="7057334"/>
            <a:ext cx="386080" cy="329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20"/>
              </a:lnSpc>
            </a:pPr>
            <a:r>
              <a:rPr sz="2000" b="1" spc="105" dirty="0">
                <a:solidFill>
                  <a:srgbClr val="1D1D1B"/>
                </a:solidFill>
                <a:latin typeface="Arial"/>
                <a:cs typeface="Arial"/>
              </a:rPr>
              <a:t>20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70143" y="9938"/>
            <a:ext cx="642962" cy="50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Прямая соединительная линия 30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030" y="1176097"/>
            <a:ext cx="6218555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00" spc="40" dirty="0"/>
              <a:t>КОНКУРС</a:t>
            </a:r>
            <a:r>
              <a:rPr sz="4300" spc="-120" dirty="0"/>
              <a:t> </a:t>
            </a:r>
            <a:r>
              <a:rPr sz="4300" spc="-110" dirty="0"/>
              <a:t>СОАВТОРОВ</a:t>
            </a:r>
            <a:endParaRPr sz="4300"/>
          </a:p>
        </p:txBody>
      </p:sp>
      <p:grpSp>
        <p:nvGrpSpPr>
          <p:cNvPr id="3" name="object 3"/>
          <p:cNvGrpSpPr/>
          <p:nvPr/>
        </p:nvGrpSpPr>
        <p:grpSpPr>
          <a:xfrm>
            <a:off x="0" y="4032443"/>
            <a:ext cx="4948555" cy="3484879"/>
            <a:chOff x="0" y="4032443"/>
            <a:chExt cx="4948555" cy="3484879"/>
          </a:xfrm>
        </p:grpSpPr>
        <p:sp>
          <p:nvSpPr>
            <p:cNvPr id="4" name="object 4"/>
            <p:cNvSpPr/>
            <p:nvPr/>
          </p:nvSpPr>
          <p:spPr>
            <a:xfrm>
              <a:off x="0" y="4032443"/>
              <a:ext cx="1729739" cy="3484879"/>
            </a:xfrm>
            <a:custGeom>
              <a:avLst/>
              <a:gdLst/>
              <a:ahLst/>
              <a:cxnLst/>
              <a:rect l="l" t="t" r="r" b="b"/>
              <a:pathLst>
                <a:path w="1729739" h="3484879">
                  <a:moveTo>
                    <a:pt x="0" y="0"/>
                  </a:moveTo>
                  <a:lnTo>
                    <a:pt x="0" y="3484807"/>
                  </a:lnTo>
                  <a:lnTo>
                    <a:pt x="37578" y="3469036"/>
                  </a:lnTo>
                  <a:lnTo>
                    <a:pt x="76868" y="3449941"/>
                  </a:lnTo>
                  <a:lnTo>
                    <a:pt x="115135" y="3428654"/>
                  </a:lnTo>
                  <a:lnTo>
                    <a:pt x="152335" y="3405180"/>
                  </a:lnTo>
                  <a:lnTo>
                    <a:pt x="188423" y="3379524"/>
                  </a:lnTo>
                  <a:lnTo>
                    <a:pt x="223355" y="3351688"/>
                  </a:lnTo>
                  <a:lnTo>
                    <a:pt x="257086" y="3321679"/>
                  </a:lnTo>
                  <a:lnTo>
                    <a:pt x="289571" y="3289500"/>
                  </a:lnTo>
                  <a:lnTo>
                    <a:pt x="320766" y="3255155"/>
                  </a:lnTo>
                  <a:lnTo>
                    <a:pt x="1619595" y="1748313"/>
                  </a:lnTo>
                  <a:lnTo>
                    <a:pt x="1662921" y="1687365"/>
                  </a:lnTo>
                  <a:lnTo>
                    <a:pt x="1695031" y="1619180"/>
                  </a:lnTo>
                  <a:lnTo>
                    <a:pt x="1707018" y="1582734"/>
                  </a:lnTo>
                  <a:lnTo>
                    <a:pt x="1716366" y="1544914"/>
                  </a:lnTo>
                  <a:lnTo>
                    <a:pt x="1723131" y="1505863"/>
                  </a:lnTo>
                  <a:lnTo>
                    <a:pt x="1727367" y="1465726"/>
                  </a:lnTo>
                  <a:lnTo>
                    <a:pt x="1729130" y="1424649"/>
                  </a:lnTo>
                  <a:lnTo>
                    <a:pt x="1728475" y="1382776"/>
                  </a:lnTo>
                  <a:lnTo>
                    <a:pt x="1725457" y="1340251"/>
                  </a:lnTo>
                  <a:lnTo>
                    <a:pt x="1720132" y="1297221"/>
                  </a:lnTo>
                  <a:lnTo>
                    <a:pt x="1712554" y="1253828"/>
                  </a:lnTo>
                  <a:lnTo>
                    <a:pt x="1702779" y="1210219"/>
                  </a:lnTo>
                  <a:lnTo>
                    <a:pt x="1690862" y="1166537"/>
                  </a:lnTo>
                  <a:lnTo>
                    <a:pt x="1676857" y="1122929"/>
                  </a:lnTo>
                  <a:lnTo>
                    <a:pt x="1660821" y="1079538"/>
                  </a:lnTo>
                  <a:lnTo>
                    <a:pt x="1642809" y="1036509"/>
                  </a:lnTo>
                  <a:lnTo>
                    <a:pt x="1622874" y="993988"/>
                  </a:lnTo>
                  <a:lnTo>
                    <a:pt x="1601074" y="952118"/>
                  </a:lnTo>
                  <a:lnTo>
                    <a:pt x="1577462" y="911045"/>
                  </a:lnTo>
                  <a:lnTo>
                    <a:pt x="1552095" y="870914"/>
                  </a:lnTo>
                  <a:lnTo>
                    <a:pt x="1525026" y="831869"/>
                  </a:lnTo>
                  <a:lnTo>
                    <a:pt x="1496312" y="794055"/>
                  </a:lnTo>
                  <a:lnTo>
                    <a:pt x="1466008" y="757618"/>
                  </a:lnTo>
                  <a:lnTo>
                    <a:pt x="1434168" y="722700"/>
                  </a:lnTo>
                  <a:lnTo>
                    <a:pt x="1400848" y="689449"/>
                  </a:lnTo>
                  <a:lnTo>
                    <a:pt x="1366103" y="658008"/>
                  </a:lnTo>
                  <a:lnTo>
                    <a:pt x="1329989" y="628522"/>
                  </a:lnTo>
                  <a:lnTo>
                    <a:pt x="1292560" y="601135"/>
                  </a:lnTo>
                  <a:lnTo>
                    <a:pt x="1253871" y="575994"/>
                  </a:lnTo>
                  <a:lnTo>
                    <a:pt x="1213978" y="553242"/>
                  </a:lnTo>
                  <a:lnTo>
                    <a:pt x="1172936" y="5330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5E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6287" y="4411433"/>
              <a:ext cx="4272013" cy="258432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7" name="object 7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9238" y="12"/>
              <a:ext cx="4122764" cy="158617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254038" y="2711787"/>
            <a:ext cx="1336040" cy="2578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-10" dirty="0">
                <a:solidFill>
                  <a:srgbClr val="1D1D1B"/>
                </a:solidFill>
                <a:latin typeface="Arial"/>
                <a:cs typeface="Arial"/>
              </a:rPr>
              <a:t>УЧАСТНИКОВ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59972" y="2757837"/>
            <a:ext cx="1714500" cy="2578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dirty="0">
                <a:solidFill>
                  <a:srgbClr val="1D1D1B"/>
                </a:solidFill>
                <a:latin typeface="Arial"/>
                <a:cs typeface="Arial"/>
              </a:rPr>
              <a:t>ИГР</a:t>
            </a:r>
            <a:r>
              <a:rPr sz="15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500" b="1" spc="30" dirty="0">
                <a:solidFill>
                  <a:srgbClr val="1D1D1B"/>
                </a:solidFill>
                <a:latin typeface="Arial"/>
                <a:cs typeface="Arial"/>
              </a:rPr>
              <a:t>И</a:t>
            </a:r>
            <a:r>
              <a:rPr sz="15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500" b="1" spc="5" dirty="0">
                <a:solidFill>
                  <a:srgbClr val="1D1D1B"/>
                </a:solidFill>
                <a:latin typeface="Arial"/>
                <a:cs typeface="Arial"/>
              </a:rPr>
              <a:t>ТРАДИЦИЙ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59984" y="2186649"/>
            <a:ext cx="1742439" cy="6464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50" b="1" spc="-305" dirty="0">
                <a:solidFill>
                  <a:srgbClr val="4B21B1"/>
                </a:solidFill>
                <a:latin typeface="Arial"/>
                <a:cs typeface="Arial"/>
              </a:rPr>
              <a:t>&gt;</a:t>
            </a:r>
            <a:r>
              <a:rPr sz="4050" b="1" spc="-8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4050" b="1" spc="-434" dirty="0">
                <a:solidFill>
                  <a:srgbClr val="4B21B1"/>
                </a:solidFill>
                <a:latin typeface="Arial"/>
                <a:cs typeface="Arial"/>
              </a:rPr>
              <a:t>1</a:t>
            </a:r>
            <a:r>
              <a:rPr sz="4050" b="1" spc="-8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4050" b="1" spc="260" dirty="0">
                <a:solidFill>
                  <a:srgbClr val="4B21B1"/>
                </a:solidFill>
                <a:latin typeface="Arial"/>
                <a:cs typeface="Arial"/>
              </a:rPr>
              <a:t>200</a:t>
            </a:r>
            <a:endParaRPr sz="40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99076" y="3752239"/>
            <a:ext cx="1167130" cy="2578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-30" dirty="0">
                <a:solidFill>
                  <a:srgbClr val="1D1D1B"/>
                </a:solidFill>
                <a:latin typeface="Arial"/>
                <a:cs typeface="Arial"/>
              </a:rPr>
              <a:t>АТРИБУТОВ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59984" y="3181050"/>
            <a:ext cx="1834514" cy="6464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50" b="1" spc="-305" dirty="0">
                <a:solidFill>
                  <a:srgbClr val="4B21B1"/>
                </a:solidFill>
                <a:latin typeface="Arial"/>
                <a:cs typeface="Arial"/>
              </a:rPr>
              <a:t>&gt;</a:t>
            </a:r>
            <a:r>
              <a:rPr sz="4050" b="1" spc="-8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4050" b="1" spc="215" dirty="0">
                <a:solidFill>
                  <a:srgbClr val="4B21B1"/>
                </a:solidFill>
                <a:latin typeface="Arial"/>
                <a:cs typeface="Arial"/>
              </a:rPr>
              <a:t>2</a:t>
            </a:r>
            <a:r>
              <a:rPr sz="4050" b="1" spc="-8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4050" b="1" spc="285" dirty="0">
                <a:solidFill>
                  <a:srgbClr val="4B21B1"/>
                </a:solidFill>
                <a:latin typeface="Arial"/>
                <a:cs typeface="Arial"/>
              </a:rPr>
              <a:t>000</a:t>
            </a:r>
            <a:endParaRPr sz="40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42143" y="3739521"/>
            <a:ext cx="1101725" cy="2578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-5" dirty="0">
                <a:solidFill>
                  <a:srgbClr val="1D1D1B"/>
                </a:solidFill>
                <a:latin typeface="Arial"/>
                <a:cs typeface="Arial"/>
              </a:rPr>
              <a:t>НАЗВАНИЙ</a:t>
            </a:r>
            <a:endParaRPr sz="1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9105" y="3202631"/>
            <a:ext cx="1839595" cy="6464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50" b="1" spc="-305" dirty="0">
                <a:solidFill>
                  <a:srgbClr val="4B21B1"/>
                </a:solidFill>
                <a:latin typeface="Arial"/>
                <a:cs typeface="Arial"/>
              </a:rPr>
              <a:t>&gt;</a:t>
            </a:r>
            <a:r>
              <a:rPr sz="4050" b="1" spc="-8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4050" b="1" spc="254" dirty="0">
                <a:solidFill>
                  <a:srgbClr val="4B21B1"/>
                </a:solidFill>
                <a:latin typeface="Arial"/>
                <a:cs typeface="Arial"/>
              </a:rPr>
              <a:t>6</a:t>
            </a:r>
            <a:r>
              <a:rPr sz="4050" b="1" spc="-8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4050" b="1" spc="285" dirty="0">
                <a:solidFill>
                  <a:srgbClr val="4B21B1"/>
                </a:solidFill>
                <a:latin typeface="Arial"/>
                <a:cs typeface="Arial"/>
              </a:rPr>
              <a:t>000</a:t>
            </a:r>
            <a:endParaRPr sz="40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55926" y="3723657"/>
            <a:ext cx="1080770" cy="2578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5" dirty="0">
                <a:solidFill>
                  <a:srgbClr val="1D1D1B"/>
                </a:solidFill>
                <a:latin typeface="Arial"/>
                <a:cs typeface="Arial"/>
              </a:rPr>
              <a:t>КРИЧАЛОК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17788" y="3186762"/>
            <a:ext cx="1839595" cy="6464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50" b="1" spc="-305" dirty="0">
                <a:solidFill>
                  <a:srgbClr val="4B21B1"/>
                </a:solidFill>
                <a:latin typeface="Arial"/>
                <a:cs typeface="Arial"/>
              </a:rPr>
              <a:t>&gt;</a:t>
            </a:r>
            <a:r>
              <a:rPr sz="4050" b="1" spc="-8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4050" b="1" spc="254" dirty="0">
                <a:solidFill>
                  <a:srgbClr val="4B21B1"/>
                </a:solidFill>
                <a:latin typeface="Arial"/>
                <a:cs typeface="Arial"/>
              </a:rPr>
              <a:t>6</a:t>
            </a:r>
            <a:r>
              <a:rPr sz="4050" b="1" spc="-8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4050" b="1" spc="285" dirty="0">
                <a:solidFill>
                  <a:srgbClr val="4B21B1"/>
                </a:solidFill>
                <a:latin typeface="Arial"/>
                <a:cs typeface="Arial"/>
              </a:rPr>
              <a:t>000</a:t>
            </a:r>
            <a:endParaRPr sz="40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10421" y="2721548"/>
            <a:ext cx="2482850" cy="49974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755650" marR="5080" indent="-743585">
              <a:lnSpc>
                <a:spcPct val="105800"/>
              </a:lnSpc>
              <a:spcBef>
                <a:spcPts val="20"/>
              </a:spcBef>
            </a:pPr>
            <a:r>
              <a:rPr sz="1500" b="1" spc="-5" dirty="0">
                <a:solidFill>
                  <a:srgbClr val="1D1D1B"/>
                </a:solidFill>
                <a:latin typeface="Arial"/>
                <a:cs typeface="Arial"/>
              </a:rPr>
              <a:t>НАЗВАНИЙ</a:t>
            </a:r>
            <a:r>
              <a:rPr sz="1500" b="1" spc="-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1D1D1B"/>
                </a:solidFill>
                <a:latin typeface="Arial"/>
                <a:cs typeface="Arial"/>
              </a:rPr>
              <a:t>ВОЗРАСТНЫХ  </a:t>
            </a:r>
            <a:r>
              <a:rPr sz="1500" b="1" spc="-20" dirty="0">
                <a:solidFill>
                  <a:srgbClr val="1D1D1B"/>
                </a:solidFill>
                <a:latin typeface="Arial"/>
                <a:cs typeface="Arial"/>
              </a:rPr>
              <a:t>СТУПЕНЕЙ</a:t>
            </a:r>
            <a:endParaRPr sz="15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69118" y="2184652"/>
            <a:ext cx="4785360" cy="6464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966720" algn="l"/>
              </a:tabLst>
            </a:pPr>
            <a:r>
              <a:rPr sz="6075" b="1" spc="-457" baseline="1371" dirty="0">
                <a:solidFill>
                  <a:srgbClr val="4B21B1"/>
                </a:solidFill>
                <a:latin typeface="Arial"/>
                <a:cs typeface="Arial"/>
              </a:rPr>
              <a:t>&gt;</a:t>
            </a:r>
            <a:r>
              <a:rPr sz="6075" b="1" spc="-127" baseline="1371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6075" b="1" spc="405" baseline="1371" dirty="0">
                <a:solidFill>
                  <a:srgbClr val="4B21B1"/>
                </a:solidFill>
                <a:latin typeface="Arial"/>
                <a:cs typeface="Arial"/>
              </a:rPr>
              <a:t>50</a:t>
            </a:r>
            <a:r>
              <a:rPr sz="6075" b="1" spc="-127" baseline="1371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6075" b="1" spc="427" baseline="1371" dirty="0">
                <a:solidFill>
                  <a:srgbClr val="4B21B1"/>
                </a:solidFill>
                <a:latin typeface="Arial"/>
                <a:cs typeface="Arial"/>
              </a:rPr>
              <a:t>000</a:t>
            </a:r>
            <a:r>
              <a:rPr sz="6075" b="1" baseline="1371" dirty="0">
                <a:solidFill>
                  <a:srgbClr val="4B21B1"/>
                </a:solidFill>
                <a:latin typeface="Arial"/>
                <a:cs typeface="Arial"/>
              </a:rPr>
              <a:t>	</a:t>
            </a:r>
            <a:r>
              <a:rPr sz="4050" b="1" spc="-305" dirty="0">
                <a:solidFill>
                  <a:srgbClr val="4B21B1"/>
                </a:solidFill>
                <a:latin typeface="Arial"/>
                <a:cs typeface="Arial"/>
              </a:rPr>
              <a:t>&gt;</a:t>
            </a:r>
            <a:r>
              <a:rPr sz="4050" b="1" spc="-8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4050" b="1" spc="215" dirty="0">
                <a:solidFill>
                  <a:srgbClr val="4B21B1"/>
                </a:solidFill>
                <a:latin typeface="Arial"/>
                <a:cs typeface="Arial"/>
              </a:rPr>
              <a:t>2</a:t>
            </a:r>
            <a:r>
              <a:rPr sz="4050" b="1" spc="-85" dirty="0">
                <a:solidFill>
                  <a:srgbClr val="4B21B1"/>
                </a:solidFill>
                <a:latin typeface="Arial"/>
                <a:cs typeface="Arial"/>
              </a:rPr>
              <a:t> </a:t>
            </a:r>
            <a:r>
              <a:rPr sz="4050" b="1" spc="275" dirty="0">
                <a:solidFill>
                  <a:srgbClr val="4B21B1"/>
                </a:solidFill>
                <a:latin typeface="Arial"/>
                <a:cs typeface="Arial"/>
              </a:rPr>
              <a:t>500</a:t>
            </a:r>
            <a:endParaRPr sz="405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194047" y="2335612"/>
            <a:ext cx="0" cy="1670685"/>
          </a:xfrm>
          <a:custGeom>
            <a:avLst/>
            <a:gdLst/>
            <a:ahLst/>
            <a:cxnLst/>
            <a:rect l="l" t="t" r="r" b="b"/>
            <a:pathLst>
              <a:path h="1670685">
                <a:moveTo>
                  <a:pt x="0" y="0"/>
                </a:moveTo>
                <a:lnTo>
                  <a:pt x="0" y="1670672"/>
                </a:lnTo>
              </a:path>
            </a:pathLst>
          </a:custGeom>
          <a:ln w="12700">
            <a:solidFill>
              <a:srgbClr val="4B2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66914" y="2335612"/>
            <a:ext cx="0" cy="1670685"/>
          </a:xfrm>
          <a:custGeom>
            <a:avLst/>
            <a:gdLst/>
            <a:ahLst/>
            <a:cxnLst/>
            <a:rect l="l" t="t" r="r" b="b"/>
            <a:pathLst>
              <a:path h="1670685">
                <a:moveTo>
                  <a:pt x="0" y="0"/>
                </a:moveTo>
                <a:lnTo>
                  <a:pt x="0" y="1670672"/>
                </a:lnTo>
              </a:path>
            </a:pathLst>
          </a:custGeom>
          <a:ln w="12700">
            <a:solidFill>
              <a:srgbClr val="4B2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68233" y="4411432"/>
            <a:ext cx="5006975" cy="2584450"/>
          </a:xfrm>
          <a:custGeom>
            <a:avLst/>
            <a:gdLst/>
            <a:ahLst/>
            <a:cxnLst/>
            <a:rect l="l" t="t" r="r" b="b"/>
            <a:pathLst>
              <a:path w="5006975" h="2584450">
                <a:moveTo>
                  <a:pt x="4621517" y="0"/>
                </a:moveTo>
                <a:lnTo>
                  <a:pt x="384810" y="0"/>
                </a:lnTo>
                <a:lnTo>
                  <a:pt x="336540" y="2998"/>
                </a:lnTo>
                <a:lnTo>
                  <a:pt x="290060" y="11752"/>
                </a:lnTo>
                <a:lnTo>
                  <a:pt x="245730" y="25902"/>
                </a:lnTo>
                <a:lnTo>
                  <a:pt x="203910" y="45087"/>
                </a:lnTo>
                <a:lnTo>
                  <a:pt x="164961" y="68947"/>
                </a:lnTo>
                <a:lnTo>
                  <a:pt x="129243" y="97120"/>
                </a:lnTo>
                <a:lnTo>
                  <a:pt x="97118" y="129247"/>
                </a:lnTo>
                <a:lnTo>
                  <a:pt x="68945" y="164966"/>
                </a:lnTo>
                <a:lnTo>
                  <a:pt x="45087" y="203918"/>
                </a:lnTo>
                <a:lnTo>
                  <a:pt x="25902" y="245741"/>
                </a:lnTo>
                <a:lnTo>
                  <a:pt x="11752" y="290076"/>
                </a:lnTo>
                <a:lnTo>
                  <a:pt x="2998" y="336560"/>
                </a:lnTo>
                <a:lnTo>
                  <a:pt x="0" y="384835"/>
                </a:lnTo>
                <a:lnTo>
                  <a:pt x="0" y="2199500"/>
                </a:lnTo>
                <a:lnTo>
                  <a:pt x="2998" y="2247774"/>
                </a:lnTo>
                <a:lnTo>
                  <a:pt x="11752" y="2294258"/>
                </a:lnTo>
                <a:lnTo>
                  <a:pt x="25902" y="2338592"/>
                </a:lnTo>
                <a:lnTo>
                  <a:pt x="45087" y="2380414"/>
                </a:lnTo>
                <a:lnTo>
                  <a:pt x="68945" y="2419364"/>
                </a:lnTo>
                <a:lnTo>
                  <a:pt x="97118" y="2455082"/>
                </a:lnTo>
                <a:lnTo>
                  <a:pt x="129243" y="2487207"/>
                </a:lnTo>
                <a:lnTo>
                  <a:pt x="164961" y="2515379"/>
                </a:lnTo>
                <a:lnTo>
                  <a:pt x="203910" y="2539238"/>
                </a:lnTo>
                <a:lnTo>
                  <a:pt x="245730" y="2558421"/>
                </a:lnTo>
                <a:lnTo>
                  <a:pt x="290060" y="2572571"/>
                </a:lnTo>
                <a:lnTo>
                  <a:pt x="336540" y="2581324"/>
                </a:lnTo>
                <a:lnTo>
                  <a:pt x="384810" y="2584323"/>
                </a:lnTo>
                <a:lnTo>
                  <a:pt x="4621517" y="2584323"/>
                </a:lnTo>
                <a:lnTo>
                  <a:pt x="4669789" y="2581324"/>
                </a:lnTo>
                <a:lnTo>
                  <a:pt x="4716272" y="2572571"/>
                </a:lnTo>
                <a:lnTo>
                  <a:pt x="4760605" y="2558421"/>
                </a:lnTo>
                <a:lnTo>
                  <a:pt x="4802428" y="2539238"/>
                </a:lnTo>
                <a:lnTo>
                  <a:pt x="4841380" y="2515379"/>
                </a:lnTo>
                <a:lnTo>
                  <a:pt x="4877100" y="2487207"/>
                </a:lnTo>
                <a:lnTo>
                  <a:pt x="4909227" y="2455082"/>
                </a:lnTo>
                <a:lnTo>
                  <a:pt x="4937401" y="2419364"/>
                </a:lnTo>
                <a:lnTo>
                  <a:pt x="4961262" y="2380414"/>
                </a:lnTo>
                <a:lnTo>
                  <a:pt x="4980448" y="2338592"/>
                </a:lnTo>
                <a:lnTo>
                  <a:pt x="4994599" y="2294258"/>
                </a:lnTo>
                <a:lnTo>
                  <a:pt x="5003354" y="2247774"/>
                </a:lnTo>
                <a:lnTo>
                  <a:pt x="5006352" y="2199500"/>
                </a:lnTo>
                <a:lnTo>
                  <a:pt x="5006352" y="384835"/>
                </a:lnTo>
                <a:lnTo>
                  <a:pt x="5003354" y="336560"/>
                </a:lnTo>
                <a:lnTo>
                  <a:pt x="4994599" y="290076"/>
                </a:lnTo>
                <a:lnTo>
                  <a:pt x="4980448" y="245741"/>
                </a:lnTo>
                <a:lnTo>
                  <a:pt x="4961262" y="203918"/>
                </a:lnTo>
                <a:lnTo>
                  <a:pt x="4937401" y="164966"/>
                </a:lnTo>
                <a:lnTo>
                  <a:pt x="4909227" y="129247"/>
                </a:lnTo>
                <a:lnTo>
                  <a:pt x="4877100" y="97120"/>
                </a:lnTo>
                <a:lnTo>
                  <a:pt x="4841380" y="68947"/>
                </a:lnTo>
                <a:lnTo>
                  <a:pt x="4802428" y="45087"/>
                </a:lnTo>
                <a:lnTo>
                  <a:pt x="4760605" y="25902"/>
                </a:lnTo>
                <a:lnTo>
                  <a:pt x="4716272" y="11752"/>
                </a:lnTo>
                <a:lnTo>
                  <a:pt x="4669789" y="2998"/>
                </a:lnTo>
                <a:lnTo>
                  <a:pt x="4621517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421759" y="5637611"/>
            <a:ext cx="4343400" cy="100711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67310">
              <a:lnSpc>
                <a:spcPct val="104900"/>
              </a:lnSpc>
              <a:spcBef>
                <a:spcPts val="20"/>
              </a:spcBef>
            </a:pPr>
            <a:r>
              <a:rPr sz="1550" b="1" spc="-45" dirty="0">
                <a:solidFill>
                  <a:srgbClr val="FFFFFF"/>
                </a:solidFill>
                <a:latin typeface="Arial"/>
                <a:cs typeface="Arial"/>
              </a:rPr>
              <a:t>КРЕАТИВНЫХ </a:t>
            </a:r>
            <a:r>
              <a:rPr sz="1550" b="1" spc="-40" dirty="0">
                <a:solidFill>
                  <a:srgbClr val="FFFFFF"/>
                </a:solidFill>
                <a:latin typeface="Arial"/>
                <a:cs typeface="Arial"/>
              </a:rPr>
              <a:t>СЕССИЙ </a:t>
            </a:r>
            <a:r>
              <a:rPr sz="1550" b="1" spc="-50" dirty="0">
                <a:solidFill>
                  <a:srgbClr val="FFFFFF"/>
                </a:solidFill>
                <a:latin typeface="Arial"/>
                <a:cs typeface="Arial"/>
              </a:rPr>
              <a:t>С </a:t>
            </a:r>
            <a:r>
              <a:rPr sz="1550" b="1" spc="-30" dirty="0">
                <a:solidFill>
                  <a:srgbClr val="FFFFFF"/>
                </a:solidFill>
                <a:latin typeface="Arial"/>
                <a:cs typeface="Arial"/>
              </a:rPr>
              <a:t>УЧАСТИЕМ </a:t>
            </a:r>
            <a:r>
              <a:rPr sz="1550" b="1" spc="-40" dirty="0">
                <a:solidFill>
                  <a:srgbClr val="FFFFFF"/>
                </a:solidFill>
                <a:latin typeface="Arial"/>
                <a:cs typeface="Arial"/>
              </a:rPr>
              <a:t>ДЕТЕЙ, </a:t>
            </a:r>
            <a:r>
              <a:rPr sz="1550" b="1" spc="-4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25" dirty="0">
                <a:solidFill>
                  <a:srgbClr val="FFFFFF"/>
                </a:solidFill>
                <a:latin typeface="Arial"/>
                <a:cs typeface="Arial"/>
              </a:rPr>
              <a:t>РОДИТЕЛЕЙ,</a:t>
            </a:r>
            <a:r>
              <a:rPr sz="15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25" dirty="0">
                <a:solidFill>
                  <a:srgbClr val="FFFFFF"/>
                </a:solidFill>
                <a:latin typeface="Arial"/>
                <a:cs typeface="Arial"/>
              </a:rPr>
              <a:t>ПЕДАГОГОВ,</a:t>
            </a:r>
            <a:r>
              <a:rPr sz="15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20" dirty="0">
                <a:solidFill>
                  <a:srgbClr val="FFFFFF"/>
                </a:solidFill>
                <a:latin typeface="Arial"/>
                <a:cs typeface="Arial"/>
              </a:rPr>
              <a:t>ЭКСПЕРТНОГО</a:t>
            </a:r>
            <a:endParaRPr sz="1550">
              <a:latin typeface="Arial"/>
              <a:cs typeface="Arial"/>
            </a:endParaRPr>
          </a:p>
          <a:p>
            <a:pPr marL="12700" marR="5080">
              <a:lnSpc>
                <a:spcPct val="104900"/>
              </a:lnSpc>
            </a:pPr>
            <a:r>
              <a:rPr sz="1550" b="1" spc="2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5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FFFFFF"/>
                </a:solidFill>
                <a:latin typeface="Arial"/>
                <a:cs typeface="Arial"/>
              </a:rPr>
              <a:t>НАУЧНОГО</a:t>
            </a:r>
            <a:r>
              <a:rPr sz="15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60" dirty="0">
                <a:solidFill>
                  <a:srgbClr val="FFFFFF"/>
                </a:solidFill>
                <a:latin typeface="Arial"/>
                <a:cs typeface="Arial"/>
              </a:rPr>
              <a:t>СООБЩЕСТВА,</a:t>
            </a:r>
            <a:r>
              <a:rPr sz="15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25" dirty="0">
                <a:solidFill>
                  <a:srgbClr val="FFFFFF"/>
                </a:solidFill>
                <a:latin typeface="Arial"/>
                <a:cs typeface="Arial"/>
              </a:rPr>
              <a:t>РУКОВОДСТВА </a:t>
            </a:r>
            <a:r>
              <a:rPr sz="1550" b="1" spc="-4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30" dirty="0">
                <a:solidFill>
                  <a:srgbClr val="FFFFFF"/>
                </a:solidFill>
                <a:latin typeface="Arial"/>
                <a:cs typeface="Arial"/>
              </a:rPr>
              <a:t>РЕГИОНОВ</a:t>
            </a:r>
            <a:endParaRPr sz="15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060458" y="7057334"/>
            <a:ext cx="386080" cy="329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20"/>
              </a:lnSpc>
            </a:pPr>
            <a:r>
              <a:rPr sz="2000" b="1" spc="105" dirty="0">
                <a:solidFill>
                  <a:srgbClr val="1D1D1B"/>
                </a:solidFill>
                <a:latin typeface="Arial"/>
                <a:cs typeface="Arial"/>
              </a:rPr>
              <a:t>21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21759" y="4546562"/>
            <a:ext cx="2450465" cy="1139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300" b="1" spc="-560" dirty="0">
                <a:solidFill>
                  <a:srgbClr val="FFFFFF"/>
                </a:solidFill>
                <a:latin typeface="Arial"/>
                <a:cs typeface="Arial"/>
              </a:rPr>
              <a:t>&gt;</a:t>
            </a:r>
            <a:r>
              <a:rPr sz="730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300" b="1" spc="445" dirty="0">
                <a:solidFill>
                  <a:srgbClr val="FFFFFF"/>
                </a:solidFill>
                <a:latin typeface="Arial"/>
                <a:cs typeface="Arial"/>
              </a:rPr>
              <a:t>300</a:t>
            </a:r>
            <a:endParaRPr sz="7300">
              <a:latin typeface="Arial"/>
              <a:cs typeface="Arial"/>
            </a:endParaRPr>
          </a:p>
        </p:txBody>
      </p:sp>
      <p:pic>
        <p:nvPicPr>
          <p:cNvPr id="26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70143" y="9938"/>
            <a:ext cx="642962" cy="50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62099" y="1176097"/>
            <a:ext cx="5150485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00" spc="-100" dirty="0"/>
              <a:t>ЭТАПЫ</a:t>
            </a:r>
            <a:r>
              <a:rPr sz="4300" spc="-185" dirty="0"/>
              <a:t> </a:t>
            </a:r>
            <a:r>
              <a:rPr sz="4300" spc="25" dirty="0"/>
              <a:t>КОНКУРСА</a:t>
            </a:r>
            <a:endParaRPr sz="4300"/>
          </a:p>
        </p:txBody>
      </p:sp>
      <p:grpSp>
        <p:nvGrpSpPr>
          <p:cNvPr id="3" name="object 3"/>
          <p:cNvGrpSpPr/>
          <p:nvPr/>
        </p:nvGrpSpPr>
        <p:grpSpPr>
          <a:xfrm>
            <a:off x="0" y="3663759"/>
            <a:ext cx="10113010" cy="3853815"/>
            <a:chOff x="0" y="3663759"/>
            <a:chExt cx="10113010" cy="3853815"/>
          </a:xfrm>
        </p:grpSpPr>
        <p:sp>
          <p:nvSpPr>
            <p:cNvPr id="4" name="object 4"/>
            <p:cNvSpPr/>
            <p:nvPr/>
          </p:nvSpPr>
          <p:spPr>
            <a:xfrm>
              <a:off x="0" y="4032444"/>
              <a:ext cx="1729739" cy="3484879"/>
            </a:xfrm>
            <a:custGeom>
              <a:avLst/>
              <a:gdLst/>
              <a:ahLst/>
              <a:cxnLst/>
              <a:rect l="l" t="t" r="r" b="b"/>
              <a:pathLst>
                <a:path w="1729739" h="3484879">
                  <a:moveTo>
                    <a:pt x="0" y="0"/>
                  </a:moveTo>
                  <a:lnTo>
                    <a:pt x="0" y="3484807"/>
                  </a:lnTo>
                  <a:lnTo>
                    <a:pt x="37582" y="3469035"/>
                  </a:lnTo>
                  <a:lnTo>
                    <a:pt x="76872" y="3449940"/>
                  </a:lnTo>
                  <a:lnTo>
                    <a:pt x="115139" y="3428653"/>
                  </a:lnTo>
                  <a:lnTo>
                    <a:pt x="152339" y="3405179"/>
                  </a:lnTo>
                  <a:lnTo>
                    <a:pt x="188427" y="3379523"/>
                  </a:lnTo>
                  <a:lnTo>
                    <a:pt x="223359" y="3351687"/>
                  </a:lnTo>
                  <a:lnTo>
                    <a:pt x="257089" y="3321678"/>
                  </a:lnTo>
                  <a:lnTo>
                    <a:pt x="289575" y="3289499"/>
                  </a:lnTo>
                  <a:lnTo>
                    <a:pt x="320770" y="3255154"/>
                  </a:lnTo>
                  <a:lnTo>
                    <a:pt x="1619599" y="1748312"/>
                  </a:lnTo>
                  <a:lnTo>
                    <a:pt x="1662925" y="1687364"/>
                  </a:lnTo>
                  <a:lnTo>
                    <a:pt x="1695035" y="1619178"/>
                  </a:lnTo>
                  <a:lnTo>
                    <a:pt x="1707022" y="1582733"/>
                  </a:lnTo>
                  <a:lnTo>
                    <a:pt x="1716370" y="1544913"/>
                  </a:lnTo>
                  <a:lnTo>
                    <a:pt x="1723134" y="1505862"/>
                  </a:lnTo>
                  <a:lnTo>
                    <a:pt x="1727371" y="1465725"/>
                  </a:lnTo>
                  <a:lnTo>
                    <a:pt x="1729134" y="1424648"/>
                  </a:lnTo>
                  <a:lnTo>
                    <a:pt x="1728479" y="1382775"/>
                  </a:lnTo>
                  <a:lnTo>
                    <a:pt x="1725461" y="1340250"/>
                  </a:lnTo>
                  <a:lnTo>
                    <a:pt x="1720136" y="1297219"/>
                  </a:lnTo>
                  <a:lnTo>
                    <a:pt x="1712558" y="1253827"/>
                  </a:lnTo>
                  <a:lnTo>
                    <a:pt x="1702783" y="1210218"/>
                  </a:lnTo>
                  <a:lnTo>
                    <a:pt x="1690865" y="1166536"/>
                  </a:lnTo>
                  <a:lnTo>
                    <a:pt x="1676861" y="1122928"/>
                  </a:lnTo>
                  <a:lnTo>
                    <a:pt x="1660825" y="1079537"/>
                  </a:lnTo>
                  <a:lnTo>
                    <a:pt x="1642812" y="1036508"/>
                  </a:lnTo>
                  <a:lnTo>
                    <a:pt x="1622878" y="993986"/>
                  </a:lnTo>
                  <a:lnTo>
                    <a:pt x="1601078" y="952117"/>
                  </a:lnTo>
                  <a:lnTo>
                    <a:pt x="1577466" y="911044"/>
                  </a:lnTo>
                  <a:lnTo>
                    <a:pt x="1552099" y="870913"/>
                  </a:lnTo>
                  <a:lnTo>
                    <a:pt x="1525030" y="831868"/>
                  </a:lnTo>
                  <a:lnTo>
                    <a:pt x="1496316" y="794054"/>
                  </a:lnTo>
                  <a:lnTo>
                    <a:pt x="1466012" y="757616"/>
                  </a:lnTo>
                  <a:lnTo>
                    <a:pt x="1434172" y="722699"/>
                  </a:lnTo>
                  <a:lnTo>
                    <a:pt x="1400852" y="689448"/>
                  </a:lnTo>
                  <a:lnTo>
                    <a:pt x="1366107" y="658007"/>
                  </a:lnTo>
                  <a:lnTo>
                    <a:pt x="1329993" y="628521"/>
                  </a:lnTo>
                  <a:lnTo>
                    <a:pt x="1292563" y="601134"/>
                  </a:lnTo>
                  <a:lnTo>
                    <a:pt x="1253875" y="575993"/>
                  </a:lnTo>
                  <a:lnTo>
                    <a:pt x="1213982" y="553241"/>
                  </a:lnTo>
                  <a:lnTo>
                    <a:pt x="1172940" y="5330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5E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0498" y="3663759"/>
              <a:ext cx="9422462" cy="329043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7" name="object 7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9230" y="12"/>
              <a:ext cx="4122760" cy="1586176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666959" y="2270455"/>
            <a:ext cx="2313940" cy="318135"/>
          </a:xfrm>
          <a:custGeom>
            <a:avLst/>
            <a:gdLst/>
            <a:ahLst/>
            <a:cxnLst/>
            <a:rect l="l" t="t" r="r" b="b"/>
            <a:pathLst>
              <a:path w="2313940" h="318135">
                <a:moveTo>
                  <a:pt x="2172360" y="0"/>
                </a:moveTo>
                <a:lnTo>
                  <a:pt x="141414" y="0"/>
                </a:lnTo>
                <a:lnTo>
                  <a:pt x="96719" y="7208"/>
                </a:lnTo>
                <a:lnTo>
                  <a:pt x="57900" y="27282"/>
                </a:lnTo>
                <a:lnTo>
                  <a:pt x="27287" y="57892"/>
                </a:lnTo>
                <a:lnTo>
                  <a:pt x="7210" y="96708"/>
                </a:lnTo>
                <a:lnTo>
                  <a:pt x="0" y="141401"/>
                </a:lnTo>
                <a:lnTo>
                  <a:pt x="0" y="176428"/>
                </a:lnTo>
                <a:lnTo>
                  <a:pt x="7210" y="221127"/>
                </a:lnTo>
                <a:lnTo>
                  <a:pt x="27287" y="259947"/>
                </a:lnTo>
                <a:lnTo>
                  <a:pt x="57900" y="290559"/>
                </a:lnTo>
                <a:lnTo>
                  <a:pt x="96719" y="310633"/>
                </a:lnTo>
                <a:lnTo>
                  <a:pt x="141414" y="317842"/>
                </a:lnTo>
                <a:lnTo>
                  <a:pt x="2172360" y="317842"/>
                </a:lnTo>
                <a:lnTo>
                  <a:pt x="2217053" y="310633"/>
                </a:lnTo>
                <a:lnTo>
                  <a:pt x="2255869" y="290559"/>
                </a:lnTo>
                <a:lnTo>
                  <a:pt x="2286479" y="259947"/>
                </a:lnTo>
                <a:lnTo>
                  <a:pt x="2306553" y="221127"/>
                </a:lnTo>
                <a:lnTo>
                  <a:pt x="2313762" y="176428"/>
                </a:lnTo>
                <a:lnTo>
                  <a:pt x="2313762" y="141401"/>
                </a:lnTo>
                <a:lnTo>
                  <a:pt x="2306553" y="96708"/>
                </a:lnTo>
                <a:lnTo>
                  <a:pt x="2286479" y="57892"/>
                </a:lnTo>
                <a:lnTo>
                  <a:pt x="2255869" y="27282"/>
                </a:lnTo>
                <a:lnTo>
                  <a:pt x="2217053" y="7208"/>
                </a:lnTo>
                <a:lnTo>
                  <a:pt x="2172360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64046" y="2317319"/>
            <a:ext cx="2663825" cy="7353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5735">
              <a:lnSpc>
                <a:spcPct val="100000"/>
              </a:lnSpc>
              <a:spcBef>
                <a:spcPts val="120"/>
              </a:spcBef>
            </a:pPr>
            <a:r>
              <a:rPr sz="1150" b="1" spc="-15" dirty="0">
                <a:solidFill>
                  <a:srgbClr val="FFFFFF"/>
                </a:solidFill>
                <a:latin typeface="Arial"/>
                <a:cs typeface="Arial"/>
              </a:rPr>
              <a:t>18</a:t>
            </a:r>
            <a:r>
              <a:rPr sz="11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-25" dirty="0">
                <a:solidFill>
                  <a:srgbClr val="FFFFFF"/>
                </a:solidFill>
                <a:latin typeface="Arial"/>
                <a:cs typeface="Arial"/>
              </a:rPr>
              <a:t>НОЯБРЯ</a:t>
            </a:r>
            <a:r>
              <a:rPr sz="1150" b="1" spc="-35" dirty="0">
                <a:solidFill>
                  <a:srgbClr val="FFFFFF"/>
                </a:solidFill>
                <a:latin typeface="Arial"/>
                <a:cs typeface="Arial"/>
              </a:rPr>
              <a:t> - </a:t>
            </a:r>
            <a:r>
              <a:rPr sz="1150" b="1" spc="6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-15" dirty="0">
                <a:solidFill>
                  <a:srgbClr val="FFFFFF"/>
                </a:solidFill>
                <a:latin typeface="Arial"/>
                <a:cs typeface="Arial"/>
              </a:rPr>
              <a:t>ДЕКАБРЯ</a:t>
            </a:r>
            <a:endParaRPr sz="11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185"/>
              </a:spcBef>
            </a:pPr>
            <a:r>
              <a:rPr sz="1250" spc="70" dirty="0">
                <a:latin typeface="Trebuchet MS"/>
                <a:cs typeface="Trebuchet MS"/>
              </a:rPr>
              <a:t>ВСЕРОССИЙСКОЕ</a:t>
            </a:r>
            <a:r>
              <a:rPr sz="1250" spc="-55" dirty="0">
                <a:latin typeface="Trebuchet MS"/>
                <a:cs typeface="Trebuchet MS"/>
              </a:rPr>
              <a:t> </a:t>
            </a:r>
            <a:r>
              <a:rPr sz="1250" spc="50" dirty="0">
                <a:latin typeface="Trebuchet MS"/>
                <a:cs typeface="Trebuchet MS"/>
              </a:rPr>
              <a:t>ГОЛОСОВАНИЕ.  </a:t>
            </a:r>
            <a:r>
              <a:rPr sz="1250" spc="-10" dirty="0">
                <a:latin typeface="Trebuchet MS"/>
                <a:cs typeface="Trebuchet MS"/>
              </a:rPr>
              <a:t>ТОП-10</a:t>
            </a:r>
            <a:r>
              <a:rPr sz="1250" spc="-70" dirty="0">
                <a:latin typeface="Trebuchet MS"/>
                <a:cs typeface="Trebuchet MS"/>
              </a:rPr>
              <a:t> </a:t>
            </a:r>
            <a:r>
              <a:rPr sz="1250" spc="65" dirty="0">
                <a:latin typeface="Trebuchet MS"/>
                <a:cs typeface="Trebuchet MS"/>
              </a:rPr>
              <a:t>ПОПУЛЯРНЫХ</a:t>
            </a:r>
            <a:r>
              <a:rPr sz="1250" spc="-65" dirty="0">
                <a:latin typeface="Trebuchet MS"/>
                <a:cs typeface="Trebuchet MS"/>
              </a:rPr>
              <a:t> </a:t>
            </a:r>
            <a:r>
              <a:rPr sz="1250" spc="65" dirty="0">
                <a:latin typeface="Trebuchet MS"/>
                <a:cs typeface="Trebuchet MS"/>
              </a:rPr>
              <a:t>НАЗВАНИЙ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84772" y="2270455"/>
            <a:ext cx="2313940" cy="318135"/>
          </a:xfrm>
          <a:custGeom>
            <a:avLst/>
            <a:gdLst/>
            <a:ahLst/>
            <a:cxnLst/>
            <a:rect l="l" t="t" r="r" b="b"/>
            <a:pathLst>
              <a:path w="2313940" h="318135">
                <a:moveTo>
                  <a:pt x="2172360" y="0"/>
                </a:moveTo>
                <a:lnTo>
                  <a:pt x="141414" y="0"/>
                </a:lnTo>
                <a:lnTo>
                  <a:pt x="96719" y="7208"/>
                </a:lnTo>
                <a:lnTo>
                  <a:pt x="57900" y="27282"/>
                </a:lnTo>
                <a:lnTo>
                  <a:pt x="27287" y="57892"/>
                </a:lnTo>
                <a:lnTo>
                  <a:pt x="7210" y="96708"/>
                </a:lnTo>
                <a:lnTo>
                  <a:pt x="0" y="141401"/>
                </a:lnTo>
                <a:lnTo>
                  <a:pt x="0" y="176428"/>
                </a:lnTo>
                <a:lnTo>
                  <a:pt x="7210" y="221127"/>
                </a:lnTo>
                <a:lnTo>
                  <a:pt x="27287" y="259947"/>
                </a:lnTo>
                <a:lnTo>
                  <a:pt x="57900" y="290559"/>
                </a:lnTo>
                <a:lnTo>
                  <a:pt x="96719" y="310633"/>
                </a:lnTo>
                <a:lnTo>
                  <a:pt x="141414" y="317842"/>
                </a:lnTo>
                <a:lnTo>
                  <a:pt x="2172360" y="317842"/>
                </a:lnTo>
                <a:lnTo>
                  <a:pt x="2217054" y="310633"/>
                </a:lnTo>
                <a:lnTo>
                  <a:pt x="2255874" y="290559"/>
                </a:lnTo>
                <a:lnTo>
                  <a:pt x="2286487" y="259947"/>
                </a:lnTo>
                <a:lnTo>
                  <a:pt x="2306564" y="221127"/>
                </a:lnTo>
                <a:lnTo>
                  <a:pt x="2313774" y="176428"/>
                </a:lnTo>
                <a:lnTo>
                  <a:pt x="2313774" y="141401"/>
                </a:lnTo>
                <a:lnTo>
                  <a:pt x="2306564" y="96708"/>
                </a:lnTo>
                <a:lnTo>
                  <a:pt x="2286487" y="57892"/>
                </a:lnTo>
                <a:lnTo>
                  <a:pt x="2255874" y="27282"/>
                </a:lnTo>
                <a:lnTo>
                  <a:pt x="2217054" y="7208"/>
                </a:lnTo>
                <a:lnTo>
                  <a:pt x="2172360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981858" y="2317319"/>
            <a:ext cx="2831465" cy="7353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94310">
              <a:lnSpc>
                <a:spcPct val="100000"/>
              </a:lnSpc>
              <a:spcBef>
                <a:spcPts val="120"/>
              </a:spcBef>
            </a:pPr>
            <a:r>
              <a:rPr sz="1150" b="1" spc="6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-15" dirty="0">
                <a:solidFill>
                  <a:srgbClr val="FFFFFF"/>
                </a:solidFill>
                <a:latin typeface="Arial"/>
                <a:cs typeface="Arial"/>
              </a:rPr>
              <a:t>ДЕКАБРЯ</a:t>
            </a:r>
            <a:r>
              <a:rPr sz="11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-3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1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-50" dirty="0">
                <a:solidFill>
                  <a:srgbClr val="FFFFFF"/>
                </a:solidFill>
                <a:latin typeface="Arial"/>
                <a:cs typeface="Arial"/>
              </a:rPr>
              <a:t>17</a:t>
            </a:r>
            <a:r>
              <a:rPr sz="11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-15" dirty="0">
                <a:solidFill>
                  <a:srgbClr val="FFFFFF"/>
                </a:solidFill>
                <a:latin typeface="Arial"/>
                <a:cs typeface="Arial"/>
              </a:rPr>
              <a:t>ДЕКАБРЯ</a:t>
            </a:r>
            <a:endParaRPr sz="11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185"/>
              </a:spcBef>
            </a:pPr>
            <a:r>
              <a:rPr sz="1250" spc="45" dirty="0">
                <a:latin typeface="Trebuchet MS"/>
                <a:cs typeface="Trebuchet MS"/>
              </a:rPr>
              <a:t>РАЗРАБОТКА </a:t>
            </a:r>
            <a:r>
              <a:rPr sz="1250" spc="50" dirty="0">
                <a:latin typeface="Trebuchet MS"/>
                <a:cs typeface="Trebuchet MS"/>
              </a:rPr>
              <a:t>ЭКСПЕРТАМИ </a:t>
            </a:r>
            <a:r>
              <a:rPr sz="1250" spc="55" dirty="0">
                <a:latin typeface="Trebuchet MS"/>
                <a:cs typeface="Trebuchet MS"/>
              </a:rPr>
              <a:t> </a:t>
            </a:r>
            <a:r>
              <a:rPr sz="1250" spc="60" dirty="0">
                <a:latin typeface="Trebuchet MS"/>
                <a:cs typeface="Trebuchet MS"/>
              </a:rPr>
              <a:t>КОНЦЕПЦИЙ</a:t>
            </a:r>
            <a:r>
              <a:rPr sz="1250" spc="-50" dirty="0">
                <a:latin typeface="Trebuchet MS"/>
                <a:cs typeface="Trebuchet MS"/>
              </a:rPr>
              <a:t> </a:t>
            </a:r>
            <a:r>
              <a:rPr sz="1250" spc="40" dirty="0">
                <a:latin typeface="Trebuchet MS"/>
                <a:cs typeface="Trebuchet MS"/>
              </a:rPr>
              <a:t>3</a:t>
            </a:r>
            <a:r>
              <a:rPr sz="1250" spc="-50" dirty="0">
                <a:latin typeface="Trebuchet MS"/>
                <a:cs typeface="Trebuchet MS"/>
              </a:rPr>
              <a:t> </a:t>
            </a:r>
            <a:r>
              <a:rPr sz="1250" spc="50" dirty="0">
                <a:latin typeface="Trebuchet MS"/>
                <a:cs typeface="Trebuchet MS"/>
              </a:rPr>
              <a:t>НАЗВАНИЙ-ЛИДЕРОВ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460529" y="2270455"/>
            <a:ext cx="2313940" cy="318135"/>
          </a:xfrm>
          <a:custGeom>
            <a:avLst/>
            <a:gdLst/>
            <a:ahLst/>
            <a:cxnLst/>
            <a:rect l="l" t="t" r="r" b="b"/>
            <a:pathLst>
              <a:path w="2313940" h="318135">
                <a:moveTo>
                  <a:pt x="2172347" y="0"/>
                </a:moveTo>
                <a:lnTo>
                  <a:pt x="141401" y="0"/>
                </a:lnTo>
                <a:lnTo>
                  <a:pt x="96708" y="7208"/>
                </a:lnTo>
                <a:lnTo>
                  <a:pt x="57892" y="27282"/>
                </a:lnTo>
                <a:lnTo>
                  <a:pt x="27282" y="57892"/>
                </a:lnTo>
                <a:lnTo>
                  <a:pt x="7208" y="96708"/>
                </a:lnTo>
                <a:lnTo>
                  <a:pt x="0" y="141401"/>
                </a:lnTo>
                <a:lnTo>
                  <a:pt x="0" y="176428"/>
                </a:lnTo>
                <a:lnTo>
                  <a:pt x="7208" y="221127"/>
                </a:lnTo>
                <a:lnTo>
                  <a:pt x="27282" y="259947"/>
                </a:lnTo>
                <a:lnTo>
                  <a:pt x="57892" y="290559"/>
                </a:lnTo>
                <a:lnTo>
                  <a:pt x="96708" y="310633"/>
                </a:lnTo>
                <a:lnTo>
                  <a:pt x="141401" y="317842"/>
                </a:lnTo>
                <a:lnTo>
                  <a:pt x="2172347" y="317842"/>
                </a:lnTo>
                <a:lnTo>
                  <a:pt x="2217042" y="310633"/>
                </a:lnTo>
                <a:lnTo>
                  <a:pt x="2255861" y="290559"/>
                </a:lnTo>
                <a:lnTo>
                  <a:pt x="2286474" y="259947"/>
                </a:lnTo>
                <a:lnTo>
                  <a:pt x="2306551" y="221127"/>
                </a:lnTo>
                <a:lnTo>
                  <a:pt x="2313762" y="176428"/>
                </a:lnTo>
                <a:lnTo>
                  <a:pt x="2313762" y="141401"/>
                </a:lnTo>
                <a:lnTo>
                  <a:pt x="2306551" y="96708"/>
                </a:lnTo>
                <a:lnTo>
                  <a:pt x="2286474" y="57892"/>
                </a:lnTo>
                <a:lnTo>
                  <a:pt x="2255861" y="27282"/>
                </a:lnTo>
                <a:lnTo>
                  <a:pt x="2217042" y="7208"/>
                </a:lnTo>
                <a:lnTo>
                  <a:pt x="2172347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457603" y="2317319"/>
            <a:ext cx="2405380" cy="9264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25780">
              <a:lnSpc>
                <a:spcPct val="100000"/>
              </a:lnSpc>
              <a:spcBef>
                <a:spcPts val="120"/>
              </a:spcBef>
            </a:pPr>
            <a:r>
              <a:rPr sz="1150" b="1" spc="-20" dirty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sz="11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-35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1150" b="1" spc="80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11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-15" dirty="0">
                <a:solidFill>
                  <a:srgbClr val="FFFFFF"/>
                </a:solidFill>
                <a:latin typeface="Arial"/>
                <a:cs typeface="Arial"/>
              </a:rPr>
              <a:t>ДЕКАБРЯ</a:t>
            </a:r>
            <a:endParaRPr sz="11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185"/>
              </a:spcBef>
            </a:pPr>
            <a:r>
              <a:rPr sz="1250" spc="50" dirty="0">
                <a:latin typeface="Trebuchet MS"/>
                <a:cs typeface="Trebuchet MS"/>
              </a:rPr>
              <a:t>ВЫБОР</a:t>
            </a:r>
            <a:r>
              <a:rPr sz="1250" spc="-75" dirty="0">
                <a:latin typeface="Trebuchet MS"/>
                <a:cs typeface="Trebuchet MS"/>
              </a:rPr>
              <a:t> </a:t>
            </a:r>
            <a:r>
              <a:rPr sz="1250" spc="40" dirty="0">
                <a:latin typeface="Trebuchet MS"/>
                <a:cs typeface="Trebuchet MS"/>
              </a:rPr>
              <a:t>ДЕЛЕГАТАМИ</a:t>
            </a:r>
            <a:r>
              <a:rPr sz="1250" spc="-75" dirty="0">
                <a:latin typeface="Trebuchet MS"/>
                <a:cs typeface="Trebuchet MS"/>
              </a:rPr>
              <a:t> </a:t>
            </a:r>
            <a:r>
              <a:rPr sz="1250" spc="70" dirty="0">
                <a:latin typeface="Trebuchet MS"/>
                <a:cs typeface="Trebuchet MS"/>
              </a:rPr>
              <a:t>ПЕРВОГО </a:t>
            </a:r>
            <a:r>
              <a:rPr sz="1250" spc="-370" dirty="0">
                <a:latin typeface="Trebuchet MS"/>
                <a:cs typeface="Trebuchet MS"/>
              </a:rPr>
              <a:t> </a:t>
            </a:r>
            <a:r>
              <a:rPr sz="1250" spc="55" dirty="0">
                <a:latin typeface="Trebuchet MS"/>
                <a:cs typeface="Trebuchet MS"/>
              </a:rPr>
              <a:t>СЪЕЗДА </a:t>
            </a:r>
            <a:r>
              <a:rPr sz="1250" spc="50" dirty="0">
                <a:latin typeface="Trebuchet MS"/>
                <a:cs typeface="Trebuchet MS"/>
              </a:rPr>
              <a:t>РДДМ </a:t>
            </a:r>
            <a:r>
              <a:rPr sz="1250" spc="65" dirty="0">
                <a:latin typeface="Trebuchet MS"/>
                <a:cs typeface="Trebuchet MS"/>
              </a:rPr>
              <a:t>ИТОГОВОГО </a:t>
            </a:r>
            <a:r>
              <a:rPr sz="1250" spc="70" dirty="0">
                <a:latin typeface="Trebuchet MS"/>
                <a:cs typeface="Trebuchet MS"/>
              </a:rPr>
              <a:t> </a:t>
            </a:r>
            <a:r>
              <a:rPr sz="1250" spc="60" dirty="0">
                <a:latin typeface="Trebuchet MS"/>
                <a:cs typeface="Trebuchet MS"/>
              </a:rPr>
              <a:t>НАЗВАНИЯ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616797" y="2279975"/>
            <a:ext cx="0" cy="805815"/>
          </a:xfrm>
          <a:custGeom>
            <a:avLst/>
            <a:gdLst/>
            <a:ahLst/>
            <a:cxnLst/>
            <a:rect l="l" t="t" r="r" b="b"/>
            <a:pathLst>
              <a:path h="805814">
                <a:moveTo>
                  <a:pt x="0" y="0"/>
                </a:moveTo>
                <a:lnTo>
                  <a:pt x="0" y="805548"/>
                </a:lnTo>
              </a:path>
            </a:pathLst>
          </a:custGeom>
          <a:ln w="12700">
            <a:solidFill>
              <a:srgbClr val="4B2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5859" y="2279975"/>
            <a:ext cx="0" cy="805815"/>
          </a:xfrm>
          <a:custGeom>
            <a:avLst/>
            <a:gdLst/>
            <a:ahLst/>
            <a:cxnLst/>
            <a:rect l="l" t="t" r="r" b="b"/>
            <a:pathLst>
              <a:path h="805814">
                <a:moveTo>
                  <a:pt x="0" y="0"/>
                </a:moveTo>
                <a:lnTo>
                  <a:pt x="0" y="805548"/>
                </a:lnTo>
              </a:path>
            </a:pathLst>
          </a:custGeom>
          <a:ln w="12700">
            <a:solidFill>
              <a:srgbClr val="4B2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0060458" y="7057334"/>
            <a:ext cx="386080" cy="329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20"/>
              </a:lnSpc>
            </a:pPr>
            <a:r>
              <a:rPr sz="2000" b="1" spc="105" dirty="0">
                <a:solidFill>
                  <a:srgbClr val="1D1D1B"/>
                </a:solidFill>
                <a:latin typeface="Arial"/>
                <a:cs typeface="Arial"/>
              </a:rPr>
              <a:t>22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8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70143" y="9938"/>
            <a:ext cx="642962" cy="50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62409" y="1176097"/>
            <a:ext cx="5149850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00" spc="-65" dirty="0"/>
              <a:t>ТОП-10</a:t>
            </a:r>
            <a:r>
              <a:rPr sz="4300" spc="-155" dirty="0"/>
              <a:t> </a:t>
            </a:r>
            <a:r>
              <a:rPr sz="4300" spc="-10" dirty="0"/>
              <a:t>НАЗВАНИЙ</a:t>
            </a:r>
            <a:endParaRPr sz="4300"/>
          </a:p>
        </p:txBody>
      </p:sp>
      <p:grpSp>
        <p:nvGrpSpPr>
          <p:cNvPr id="3" name="object 3"/>
          <p:cNvGrpSpPr/>
          <p:nvPr/>
        </p:nvGrpSpPr>
        <p:grpSpPr>
          <a:xfrm>
            <a:off x="0" y="2227491"/>
            <a:ext cx="5492750" cy="5332730"/>
            <a:chOff x="0" y="2227491"/>
            <a:chExt cx="5492750" cy="5332730"/>
          </a:xfrm>
        </p:grpSpPr>
        <p:sp>
          <p:nvSpPr>
            <p:cNvPr id="4" name="object 4"/>
            <p:cNvSpPr/>
            <p:nvPr/>
          </p:nvSpPr>
          <p:spPr>
            <a:xfrm>
              <a:off x="0" y="4752444"/>
              <a:ext cx="1729739" cy="2807970"/>
            </a:xfrm>
            <a:custGeom>
              <a:avLst/>
              <a:gdLst/>
              <a:ahLst/>
              <a:cxnLst/>
              <a:rect l="l" t="t" r="r" b="b"/>
              <a:pathLst>
                <a:path w="1729739" h="2807970">
                  <a:moveTo>
                    <a:pt x="0" y="0"/>
                  </a:moveTo>
                  <a:lnTo>
                    <a:pt x="0" y="2807561"/>
                  </a:lnTo>
                  <a:lnTo>
                    <a:pt x="706560" y="2807561"/>
                  </a:lnTo>
                  <a:lnTo>
                    <a:pt x="1619599" y="1748306"/>
                  </a:lnTo>
                  <a:lnTo>
                    <a:pt x="1662925" y="1687360"/>
                  </a:lnTo>
                  <a:lnTo>
                    <a:pt x="1695035" y="1619176"/>
                  </a:lnTo>
                  <a:lnTo>
                    <a:pt x="1707022" y="1582731"/>
                  </a:lnTo>
                  <a:lnTo>
                    <a:pt x="1716370" y="1544911"/>
                  </a:lnTo>
                  <a:lnTo>
                    <a:pt x="1723134" y="1505861"/>
                  </a:lnTo>
                  <a:lnTo>
                    <a:pt x="1727371" y="1465725"/>
                  </a:lnTo>
                  <a:lnTo>
                    <a:pt x="1729134" y="1424648"/>
                  </a:lnTo>
                  <a:lnTo>
                    <a:pt x="1728479" y="1382774"/>
                  </a:lnTo>
                  <a:lnTo>
                    <a:pt x="1725461" y="1340250"/>
                  </a:lnTo>
                  <a:lnTo>
                    <a:pt x="1720136" y="1297219"/>
                  </a:lnTo>
                  <a:lnTo>
                    <a:pt x="1712558" y="1253826"/>
                  </a:lnTo>
                  <a:lnTo>
                    <a:pt x="1702783" y="1210217"/>
                  </a:lnTo>
                  <a:lnTo>
                    <a:pt x="1690865" y="1166535"/>
                  </a:lnTo>
                  <a:lnTo>
                    <a:pt x="1676861" y="1122926"/>
                  </a:lnTo>
                  <a:lnTo>
                    <a:pt x="1660825" y="1079535"/>
                  </a:lnTo>
                  <a:lnTo>
                    <a:pt x="1642812" y="1036506"/>
                  </a:lnTo>
                  <a:lnTo>
                    <a:pt x="1622878" y="993984"/>
                  </a:lnTo>
                  <a:lnTo>
                    <a:pt x="1601078" y="952114"/>
                  </a:lnTo>
                  <a:lnTo>
                    <a:pt x="1577466" y="911041"/>
                  </a:lnTo>
                  <a:lnTo>
                    <a:pt x="1552099" y="870910"/>
                  </a:lnTo>
                  <a:lnTo>
                    <a:pt x="1525030" y="831864"/>
                  </a:lnTo>
                  <a:lnTo>
                    <a:pt x="1496316" y="794050"/>
                  </a:lnTo>
                  <a:lnTo>
                    <a:pt x="1466012" y="757612"/>
                  </a:lnTo>
                  <a:lnTo>
                    <a:pt x="1434172" y="722695"/>
                  </a:lnTo>
                  <a:lnTo>
                    <a:pt x="1400852" y="689443"/>
                  </a:lnTo>
                  <a:lnTo>
                    <a:pt x="1366107" y="658001"/>
                  </a:lnTo>
                  <a:lnTo>
                    <a:pt x="1329993" y="628515"/>
                  </a:lnTo>
                  <a:lnTo>
                    <a:pt x="1292563" y="601129"/>
                  </a:lnTo>
                  <a:lnTo>
                    <a:pt x="1253875" y="575987"/>
                  </a:lnTo>
                  <a:lnTo>
                    <a:pt x="1213982" y="553235"/>
                  </a:lnTo>
                  <a:lnTo>
                    <a:pt x="1172940" y="5330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5E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1197" y="2227491"/>
              <a:ext cx="4801489" cy="4716754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7" name="object 7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9230" y="12"/>
              <a:ext cx="4122760" cy="158617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055742" y="2541245"/>
            <a:ext cx="3619500" cy="413321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55"/>
              </a:spcBef>
            </a:pPr>
            <a:r>
              <a:rPr sz="1950" b="1" spc="-35" dirty="0">
                <a:solidFill>
                  <a:srgbClr val="1D1D1B"/>
                </a:solidFill>
                <a:latin typeface="Arial"/>
                <a:cs typeface="Arial"/>
              </a:rPr>
              <a:t>РОССИЙСКОЕ </a:t>
            </a:r>
            <a:r>
              <a:rPr sz="1950" b="1" spc="-20" dirty="0">
                <a:solidFill>
                  <a:srgbClr val="1D1D1B"/>
                </a:solidFill>
                <a:latin typeface="Arial"/>
                <a:cs typeface="Arial"/>
              </a:rPr>
              <a:t>ДВИЖЕНИЕ </a:t>
            </a:r>
            <a:r>
              <a:rPr sz="1950" b="1" spc="-1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50" b="1" spc="-55" dirty="0">
                <a:solidFill>
                  <a:srgbClr val="1D1D1B"/>
                </a:solidFill>
                <a:latin typeface="Arial"/>
                <a:cs typeface="Arial"/>
              </a:rPr>
              <a:t>ДЕТЕЙ</a:t>
            </a:r>
            <a:r>
              <a:rPr sz="1950" b="1" spc="-5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50" b="1" spc="30" dirty="0">
                <a:solidFill>
                  <a:srgbClr val="1D1D1B"/>
                </a:solidFill>
                <a:latin typeface="Arial"/>
                <a:cs typeface="Arial"/>
              </a:rPr>
              <a:t>И</a:t>
            </a:r>
            <a:r>
              <a:rPr sz="1950" b="1" spc="-5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50" b="1" spc="15" dirty="0">
                <a:solidFill>
                  <a:srgbClr val="1D1D1B"/>
                </a:solidFill>
                <a:latin typeface="Arial"/>
                <a:cs typeface="Arial"/>
              </a:rPr>
              <a:t>МОЛОДЁЖИ</a:t>
            </a:r>
            <a:r>
              <a:rPr sz="1950" b="1" spc="-5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1D1D1B"/>
                </a:solidFill>
                <a:latin typeface="Arial"/>
                <a:cs typeface="Arial"/>
              </a:rPr>
              <a:t>(РДДМ)</a:t>
            </a:r>
            <a:endParaRPr sz="1950">
              <a:latin typeface="Arial"/>
              <a:cs typeface="Arial"/>
            </a:endParaRPr>
          </a:p>
          <a:p>
            <a:pPr marL="12700" marR="268605">
              <a:lnSpc>
                <a:spcPct val="132300"/>
              </a:lnSpc>
            </a:pPr>
            <a:r>
              <a:rPr sz="1950" b="1" spc="-20" dirty="0">
                <a:solidFill>
                  <a:srgbClr val="1D1D1B"/>
                </a:solidFill>
                <a:latin typeface="Arial"/>
                <a:cs typeface="Arial"/>
              </a:rPr>
              <a:t>ДВИЖЕНИЕ</a:t>
            </a:r>
            <a:r>
              <a:rPr sz="1950" b="1" spc="-7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50" b="1" spc="15" dirty="0">
                <a:solidFill>
                  <a:srgbClr val="1D1D1B"/>
                </a:solidFill>
                <a:latin typeface="Arial"/>
                <a:cs typeface="Arial"/>
              </a:rPr>
              <a:t>ИМ.</a:t>
            </a:r>
            <a:r>
              <a:rPr sz="1950" b="1" spc="-6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50" b="1" spc="-25" dirty="0">
                <a:solidFill>
                  <a:srgbClr val="1D1D1B"/>
                </a:solidFill>
                <a:latin typeface="Arial"/>
                <a:cs typeface="Arial"/>
              </a:rPr>
              <a:t>ГАГАРИНА </a:t>
            </a:r>
            <a:r>
              <a:rPr sz="1950" b="1" spc="-5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50" b="1" spc="-50" dirty="0">
                <a:solidFill>
                  <a:srgbClr val="1D1D1B"/>
                </a:solidFill>
                <a:latin typeface="Arial"/>
                <a:cs typeface="Arial"/>
              </a:rPr>
              <a:t>БУДУЩЕЕ</a:t>
            </a:r>
            <a:r>
              <a:rPr sz="1950" b="1" spc="-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50" b="1" spc="-25" dirty="0">
                <a:solidFill>
                  <a:srgbClr val="1D1D1B"/>
                </a:solidFill>
                <a:latin typeface="Arial"/>
                <a:cs typeface="Arial"/>
              </a:rPr>
              <a:t>РОССИИ </a:t>
            </a:r>
            <a:r>
              <a:rPr sz="1950" b="1" spc="-2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50" b="1" spc="-40" dirty="0">
                <a:solidFill>
                  <a:srgbClr val="1D1D1B"/>
                </a:solidFill>
                <a:latin typeface="Arial"/>
                <a:cs typeface="Arial"/>
              </a:rPr>
              <a:t>ЮНОСТЬ</a:t>
            </a:r>
            <a:endParaRPr sz="1950">
              <a:latin typeface="Arial"/>
              <a:cs typeface="Arial"/>
            </a:endParaRPr>
          </a:p>
          <a:p>
            <a:pPr marL="12700" marR="1098550">
              <a:lnSpc>
                <a:spcPct val="120500"/>
              </a:lnSpc>
              <a:spcBef>
                <a:spcPts val="275"/>
              </a:spcBef>
            </a:pPr>
            <a:r>
              <a:rPr sz="1950" b="1" spc="-55" dirty="0">
                <a:solidFill>
                  <a:srgbClr val="1D1D1B"/>
                </a:solidFill>
                <a:latin typeface="Arial"/>
                <a:cs typeface="Arial"/>
              </a:rPr>
              <a:t>НОВОЕ</a:t>
            </a:r>
            <a:r>
              <a:rPr sz="1950" b="1" spc="-4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50" b="1" spc="-15" dirty="0">
                <a:solidFill>
                  <a:srgbClr val="1D1D1B"/>
                </a:solidFill>
                <a:latin typeface="Arial"/>
                <a:cs typeface="Arial"/>
              </a:rPr>
              <a:t>ПОКОЛЕНИЕ  </a:t>
            </a:r>
            <a:r>
              <a:rPr sz="1950" b="1" spc="-30" dirty="0">
                <a:solidFill>
                  <a:srgbClr val="1D1D1B"/>
                </a:solidFill>
                <a:latin typeface="Arial"/>
                <a:cs typeface="Arial"/>
              </a:rPr>
              <a:t>ПАТРИОТ</a:t>
            </a:r>
            <a:endParaRPr sz="1950">
              <a:latin typeface="Arial"/>
              <a:cs typeface="Arial"/>
            </a:endParaRPr>
          </a:p>
          <a:p>
            <a:pPr marL="12700" marR="2343150">
              <a:lnSpc>
                <a:spcPct val="132300"/>
              </a:lnSpc>
            </a:pPr>
            <a:r>
              <a:rPr sz="1950" b="1" spc="-45" dirty="0">
                <a:solidFill>
                  <a:srgbClr val="1D1D1B"/>
                </a:solidFill>
                <a:latin typeface="Arial"/>
                <a:cs typeface="Arial"/>
              </a:rPr>
              <a:t>ПИОНЕРЫ  </a:t>
            </a:r>
            <a:r>
              <a:rPr sz="1950" b="1" spc="-65" dirty="0">
                <a:solidFill>
                  <a:srgbClr val="1D1D1B"/>
                </a:solidFill>
                <a:latin typeface="Arial"/>
                <a:cs typeface="Arial"/>
              </a:rPr>
              <a:t>ВПЕРЁД </a:t>
            </a:r>
            <a:r>
              <a:rPr sz="195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50" b="1" spc="-110" dirty="0">
                <a:solidFill>
                  <a:srgbClr val="1D1D1B"/>
                </a:solidFill>
                <a:latin typeface="Arial"/>
                <a:cs typeface="Arial"/>
              </a:rPr>
              <a:t>ПЕРВЫЕ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1950" b="1" spc="-75" dirty="0">
                <a:solidFill>
                  <a:srgbClr val="1D1D1B"/>
                </a:solidFill>
                <a:latin typeface="Arial"/>
                <a:cs typeface="Arial"/>
              </a:rPr>
              <a:t>БОЛЬШАЯ</a:t>
            </a:r>
            <a:r>
              <a:rPr sz="1950" b="1" spc="-4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50" b="1" spc="-65" dirty="0">
                <a:solidFill>
                  <a:srgbClr val="1D1D1B"/>
                </a:solidFill>
                <a:latin typeface="Arial"/>
                <a:cs typeface="Arial"/>
              </a:rPr>
              <a:t>ПЕРЕМЕНА</a:t>
            </a:r>
            <a:endParaRPr sz="195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39854" y="4912112"/>
            <a:ext cx="63550" cy="6355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39854" y="4538007"/>
            <a:ext cx="63550" cy="6355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39854" y="4175052"/>
            <a:ext cx="63550" cy="6355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39854" y="3761299"/>
            <a:ext cx="63550" cy="6353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39854" y="3380001"/>
            <a:ext cx="63550" cy="6355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39854" y="2712730"/>
            <a:ext cx="63550" cy="6355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39854" y="5305761"/>
            <a:ext cx="63550" cy="6355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39854" y="5712212"/>
            <a:ext cx="63550" cy="6355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39854" y="6055112"/>
            <a:ext cx="63550" cy="6355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39854" y="6512312"/>
            <a:ext cx="63550" cy="63550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0060458" y="7057334"/>
            <a:ext cx="386080" cy="329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20"/>
              </a:lnSpc>
            </a:pPr>
            <a:r>
              <a:rPr sz="2000" b="1" spc="105" dirty="0">
                <a:solidFill>
                  <a:srgbClr val="1D1D1B"/>
                </a:solidFill>
                <a:latin typeface="Arial"/>
                <a:cs typeface="Arial"/>
              </a:rPr>
              <a:t>23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21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70143" y="9938"/>
            <a:ext cx="642962" cy="50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2885" rIns="0" bIns="0" rtlCol="0">
            <a:spAutoFit/>
          </a:bodyPr>
          <a:lstStyle/>
          <a:p>
            <a:pPr marL="372745" marR="5080" indent="1122045">
              <a:lnSpc>
                <a:spcPts val="8190"/>
              </a:lnSpc>
              <a:spcBef>
                <a:spcPts val="1755"/>
              </a:spcBef>
            </a:pPr>
            <a:r>
              <a:rPr spc="-150" dirty="0"/>
              <a:t>СПАСИБО </a:t>
            </a:r>
            <a:r>
              <a:rPr spc="-145" dirty="0"/>
              <a:t> </a:t>
            </a:r>
            <a:r>
              <a:rPr spc="-110" dirty="0"/>
              <a:t>ЗА</a:t>
            </a:r>
            <a:r>
              <a:rPr spc="-254" dirty="0"/>
              <a:t> </a:t>
            </a:r>
            <a:r>
              <a:rPr spc="-20" dirty="0"/>
              <a:t>ВНИМАНИЕ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0692130" cy="1586230"/>
            <a:chOff x="0" y="0"/>
            <a:chExt cx="10692130" cy="158623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0" y="0"/>
                  </a:moveTo>
                  <a:lnTo>
                    <a:pt x="10692003" y="0"/>
                  </a:lnTo>
                  <a:lnTo>
                    <a:pt x="10692003" y="918375"/>
                  </a:lnTo>
                  <a:lnTo>
                    <a:pt x="0" y="918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33" y="12"/>
              <a:ext cx="4122769" cy="1586170"/>
            </a:xfrm>
            <a:prstGeom prst="rect">
              <a:avLst/>
            </a:prstGeom>
          </p:spPr>
        </p:pic>
      </p:grpSp>
      <p:pic>
        <p:nvPicPr>
          <p:cNvPr id="6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70143" y="9938"/>
            <a:ext cx="642962" cy="50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288"/>
            <a:ext cx="10692130" cy="6168390"/>
            <a:chOff x="0" y="12"/>
            <a:chExt cx="10692130" cy="61683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62573" y="1214043"/>
              <a:ext cx="4448429" cy="495378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9243" y="12"/>
              <a:ext cx="4122759" cy="158616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03758" y="1549575"/>
            <a:ext cx="4877435" cy="47478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50570">
              <a:lnSpc>
                <a:spcPct val="101200"/>
              </a:lnSpc>
              <a:spcBef>
                <a:spcPts val="95"/>
              </a:spcBef>
            </a:pPr>
            <a:r>
              <a:rPr sz="1500" b="1" spc="-30" dirty="0">
                <a:latin typeface="Arial"/>
                <a:cs typeface="Arial"/>
              </a:rPr>
              <a:t>«Инициатива</a:t>
            </a:r>
            <a:r>
              <a:rPr sz="1500" b="1" spc="-35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о</a:t>
            </a:r>
            <a:r>
              <a:rPr sz="1500" b="1" spc="-35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необходимости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35" dirty="0">
                <a:latin typeface="Arial"/>
                <a:cs typeface="Arial"/>
              </a:rPr>
              <a:t>создания 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движения... </a:t>
            </a:r>
            <a:r>
              <a:rPr sz="1500" b="1" spc="-30" dirty="0">
                <a:latin typeface="Arial"/>
                <a:cs typeface="Arial"/>
              </a:rPr>
              <a:t>исходила,,...как </a:t>
            </a:r>
            <a:r>
              <a:rPr sz="1500" b="1" spc="-10" dirty="0">
                <a:latin typeface="Arial"/>
                <a:cs typeface="Arial"/>
              </a:rPr>
              <a:t>раз </a:t>
            </a:r>
            <a:r>
              <a:rPr sz="1500" b="1" spc="-65" dirty="0">
                <a:latin typeface="Arial"/>
                <a:cs typeface="Arial"/>
              </a:rPr>
              <a:t>от </a:t>
            </a:r>
            <a:r>
              <a:rPr sz="1500" b="1" spc="-50" dirty="0">
                <a:latin typeface="Arial"/>
                <a:cs typeface="Arial"/>
              </a:rPr>
              <a:t>самих </a:t>
            </a:r>
            <a:r>
              <a:rPr sz="1500" b="1" spc="-45" dirty="0">
                <a:latin typeface="Arial"/>
                <a:cs typeface="Arial"/>
              </a:rPr>
              <a:t> </a:t>
            </a:r>
            <a:r>
              <a:rPr sz="1500" b="1" spc="-25" dirty="0">
                <a:latin typeface="Arial"/>
                <a:cs typeface="Arial"/>
              </a:rPr>
              <a:t>школьников.</a:t>
            </a:r>
            <a:r>
              <a:rPr sz="1500" b="1" spc="-35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Важно,</a:t>
            </a:r>
            <a:r>
              <a:rPr sz="1500" b="1" spc="-35" dirty="0">
                <a:latin typeface="Arial"/>
                <a:cs typeface="Arial"/>
              </a:rPr>
              <a:t> </a:t>
            </a:r>
            <a:r>
              <a:rPr sz="1500" b="1" spc="-60" dirty="0">
                <a:latin typeface="Arial"/>
                <a:cs typeface="Arial"/>
              </a:rPr>
              <a:t>чтобы</a:t>
            </a:r>
            <a:r>
              <a:rPr sz="1500" b="1" spc="-35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и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40" dirty="0">
                <a:latin typeface="Arial"/>
                <a:cs typeface="Arial"/>
              </a:rPr>
              <a:t>дальше</a:t>
            </a:r>
            <a:r>
              <a:rPr sz="1500" b="1" spc="-35" dirty="0">
                <a:latin typeface="Arial"/>
                <a:cs typeface="Arial"/>
              </a:rPr>
              <a:t> все 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наши </a:t>
            </a:r>
            <a:r>
              <a:rPr sz="1500" b="1" spc="-15" dirty="0">
                <a:latin typeface="Arial"/>
                <a:cs typeface="Arial"/>
              </a:rPr>
              <a:t>решения </a:t>
            </a:r>
            <a:r>
              <a:rPr sz="1500" b="1" spc="-50" dirty="0">
                <a:latin typeface="Arial"/>
                <a:cs typeface="Arial"/>
              </a:rPr>
              <a:t>опирались </a:t>
            </a:r>
            <a:r>
              <a:rPr sz="1500" b="1" spc="-20" dirty="0">
                <a:latin typeface="Arial"/>
                <a:cs typeface="Arial"/>
              </a:rPr>
              <a:t>на </a:t>
            </a:r>
            <a:r>
              <a:rPr sz="1500" b="1" spc="-25" dirty="0">
                <a:latin typeface="Arial"/>
                <a:cs typeface="Arial"/>
              </a:rPr>
              <a:t>мнения </a:t>
            </a:r>
            <a:r>
              <a:rPr sz="1500" b="1" spc="-35" dirty="0">
                <a:latin typeface="Arial"/>
                <a:cs typeface="Arial"/>
              </a:rPr>
              <a:t>детей, 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40" dirty="0">
                <a:latin typeface="Arial"/>
                <a:cs typeface="Arial"/>
              </a:rPr>
              <a:t>шли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вслед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за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60" dirty="0">
                <a:latin typeface="Arial"/>
                <a:cs typeface="Arial"/>
              </a:rPr>
              <a:t>их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устремлениями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и</a:t>
            </a:r>
            <a:r>
              <a:rPr sz="1500" b="1" spc="-25" dirty="0">
                <a:latin typeface="Arial"/>
                <a:cs typeface="Arial"/>
              </a:rPr>
              <a:t> </a:t>
            </a:r>
            <a:r>
              <a:rPr sz="1500" b="1" spc="-35" dirty="0">
                <a:latin typeface="Arial"/>
                <a:cs typeface="Arial"/>
              </a:rPr>
              <a:t>мечтами».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Arial"/>
              <a:cs typeface="Arial"/>
            </a:endParaRPr>
          </a:p>
          <a:p>
            <a:pPr marL="12700" marR="197485">
              <a:lnSpc>
                <a:spcPct val="101200"/>
              </a:lnSpc>
            </a:pPr>
            <a:r>
              <a:rPr sz="1500" b="1" spc="-10" dirty="0">
                <a:latin typeface="Arial"/>
                <a:cs typeface="Arial"/>
              </a:rPr>
              <a:t>«Нужно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40" dirty="0">
                <a:latin typeface="Arial"/>
                <a:cs typeface="Arial"/>
              </a:rPr>
              <a:t>обязательно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ориентировать</a:t>
            </a:r>
            <a:r>
              <a:rPr sz="1500" b="1" spc="-25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на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35" dirty="0">
                <a:latin typeface="Arial"/>
                <a:cs typeface="Arial"/>
              </a:rPr>
              <a:t>лучшие 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воспитательные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35" dirty="0">
                <a:latin typeface="Arial"/>
                <a:cs typeface="Arial"/>
              </a:rPr>
              <a:t>программы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35" dirty="0">
                <a:latin typeface="Arial"/>
                <a:cs typeface="Arial"/>
              </a:rPr>
              <a:t>всё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наше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движение, </a:t>
            </a:r>
            <a:r>
              <a:rPr sz="1500" b="1" spc="-15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на</a:t>
            </a:r>
            <a:r>
              <a:rPr sz="1500" b="1" spc="-35" dirty="0">
                <a:latin typeface="Arial"/>
                <a:cs typeface="Arial"/>
              </a:rPr>
              <a:t> </a:t>
            </a:r>
            <a:r>
              <a:rPr sz="1500" b="1" spc="-40" dirty="0">
                <a:latin typeface="Arial"/>
                <a:cs typeface="Arial"/>
              </a:rPr>
              <a:t>те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35" dirty="0">
                <a:latin typeface="Arial"/>
                <a:cs typeface="Arial"/>
              </a:rPr>
              <a:t>программы,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35" dirty="0">
                <a:latin typeface="Arial"/>
                <a:cs typeface="Arial"/>
              </a:rPr>
              <a:t>которые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появились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совсем </a:t>
            </a:r>
            <a:r>
              <a:rPr sz="1500" b="1" spc="-45" dirty="0">
                <a:latin typeface="Arial"/>
                <a:cs typeface="Arial"/>
              </a:rPr>
              <a:t> </a:t>
            </a:r>
            <a:r>
              <a:rPr sz="1500" b="1" spc="-30" dirty="0">
                <a:latin typeface="Arial"/>
                <a:cs typeface="Arial"/>
              </a:rPr>
              <a:t>недавно,</a:t>
            </a:r>
            <a:r>
              <a:rPr sz="1500" b="1" spc="-35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и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35" dirty="0">
                <a:latin typeface="Arial"/>
                <a:cs typeface="Arial"/>
              </a:rPr>
              <a:t>те,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35" dirty="0">
                <a:latin typeface="Arial"/>
                <a:cs typeface="Arial"/>
              </a:rPr>
              <a:t>которые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35" dirty="0">
                <a:latin typeface="Arial"/>
                <a:cs typeface="Arial"/>
              </a:rPr>
              <a:t>успешно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40" dirty="0">
                <a:latin typeface="Arial"/>
                <a:cs typeface="Arial"/>
              </a:rPr>
              <a:t>прошли,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35" dirty="0">
                <a:latin typeface="Arial"/>
                <a:cs typeface="Arial"/>
              </a:rPr>
              <a:t>как </a:t>
            </a:r>
            <a:r>
              <a:rPr sz="1500" b="1" spc="40" dirty="0">
                <a:latin typeface="Arial"/>
                <a:cs typeface="Arial"/>
              </a:rPr>
              <a:t> </a:t>
            </a:r>
            <a:r>
              <a:rPr sz="1500" b="1" spc="-35" dirty="0">
                <a:latin typeface="Arial"/>
                <a:cs typeface="Arial"/>
              </a:rPr>
              <a:t>говорится,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5" dirty="0">
                <a:latin typeface="Arial"/>
                <a:cs typeface="Arial"/>
              </a:rPr>
              <a:t>через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25" dirty="0">
                <a:latin typeface="Arial"/>
                <a:cs typeface="Arial"/>
              </a:rPr>
              <a:t>поколения.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45" dirty="0">
                <a:latin typeface="Arial"/>
                <a:cs typeface="Arial"/>
              </a:rPr>
              <a:t>У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40" dirty="0">
                <a:latin typeface="Arial"/>
                <a:cs typeface="Arial"/>
              </a:rPr>
              <a:t>нас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15" dirty="0">
                <a:latin typeface="Arial"/>
                <a:cs typeface="Arial"/>
              </a:rPr>
              <a:t>такие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традиции </a:t>
            </a:r>
            <a:r>
              <a:rPr sz="1500" b="1" spc="-400" dirty="0">
                <a:latin typeface="Arial"/>
                <a:cs typeface="Arial"/>
              </a:rPr>
              <a:t> </a:t>
            </a:r>
            <a:r>
              <a:rPr sz="1500" b="1" spc="-55" dirty="0">
                <a:latin typeface="Arial"/>
                <a:cs typeface="Arial"/>
              </a:rPr>
              <a:t>есть,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40" dirty="0">
                <a:latin typeface="Arial"/>
                <a:cs typeface="Arial"/>
              </a:rPr>
              <a:t>они</a:t>
            </a:r>
            <a:r>
              <a:rPr sz="1500" b="1" spc="-25" dirty="0">
                <a:latin typeface="Arial"/>
                <a:cs typeface="Arial"/>
              </a:rPr>
              <a:t> </a:t>
            </a:r>
            <a:r>
              <a:rPr sz="1500" b="1" spc="-35" dirty="0">
                <a:latin typeface="Arial"/>
                <a:cs typeface="Arial"/>
              </a:rPr>
              <a:t>признаны</a:t>
            </a:r>
            <a:r>
              <a:rPr sz="1500" b="1" spc="-25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обществом</a:t>
            </a:r>
            <a:r>
              <a:rPr sz="1500" b="1" spc="-25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и</a:t>
            </a:r>
            <a:r>
              <a:rPr sz="1500" b="1" spc="-25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востребованы».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50">
              <a:latin typeface="Arial"/>
              <a:cs typeface="Arial"/>
            </a:endParaRPr>
          </a:p>
          <a:p>
            <a:pPr marL="12700" marR="5080">
              <a:lnSpc>
                <a:spcPct val="101200"/>
              </a:lnSpc>
              <a:spcBef>
                <a:spcPts val="5"/>
              </a:spcBef>
            </a:pPr>
            <a:r>
              <a:rPr sz="1500" b="1" spc="-20" dirty="0">
                <a:latin typeface="Arial"/>
                <a:cs typeface="Arial"/>
              </a:rPr>
              <a:t>«Предлагаю </a:t>
            </a:r>
            <a:r>
              <a:rPr sz="1500" b="1" spc="-55" dirty="0">
                <a:latin typeface="Arial"/>
                <a:cs typeface="Arial"/>
              </a:rPr>
              <a:t>обратить </a:t>
            </a:r>
            <a:r>
              <a:rPr sz="1500" b="1" spc="-45" dirty="0">
                <a:latin typeface="Arial"/>
                <a:cs typeface="Arial"/>
              </a:rPr>
              <a:t>особое </a:t>
            </a:r>
            <a:r>
              <a:rPr sz="1500" b="1" spc="-30" dirty="0">
                <a:latin typeface="Arial"/>
                <a:cs typeface="Arial"/>
              </a:rPr>
              <a:t>внимание </a:t>
            </a:r>
            <a:r>
              <a:rPr sz="1500" b="1" spc="-20" dirty="0">
                <a:latin typeface="Arial"/>
                <a:cs typeface="Arial"/>
              </a:rPr>
              <a:t>на кадровое </a:t>
            </a:r>
            <a:r>
              <a:rPr sz="1500" b="1" spc="-405" dirty="0">
                <a:latin typeface="Arial"/>
                <a:cs typeface="Arial"/>
              </a:rPr>
              <a:t> </a:t>
            </a:r>
            <a:r>
              <a:rPr sz="1500" b="1" spc="-25" dirty="0">
                <a:latin typeface="Arial"/>
                <a:cs typeface="Arial"/>
              </a:rPr>
              <a:t>обеспечение, привлечение</a:t>
            </a:r>
            <a:r>
              <a:rPr sz="1500" b="1" spc="-20" dirty="0">
                <a:latin typeface="Arial"/>
                <a:cs typeface="Arial"/>
              </a:rPr>
              <a:t> </a:t>
            </a:r>
            <a:r>
              <a:rPr sz="1500" b="1" spc="-35" dirty="0">
                <a:latin typeface="Arial"/>
                <a:cs typeface="Arial"/>
              </a:rPr>
              <a:t>в </a:t>
            </a:r>
            <a:r>
              <a:rPr sz="1500" b="1" spc="-15" dirty="0">
                <a:latin typeface="Arial"/>
                <a:cs typeface="Arial"/>
              </a:rPr>
              <a:t>движение </a:t>
            </a:r>
            <a:r>
              <a:rPr sz="1500" b="1" spc="-45" dirty="0">
                <a:latin typeface="Arial"/>
                <a:cs typeface="Arial"/>
              </a:rPr>
              <a:t>людей, </a:t>
            </a:r>
            <a:r>
              <a:rPr sz="1500" b="1" spc="-40" dirty="0">
                <a:latin typeface="Arial"/>
                <a:cs typeface="Arial"/>
              </a:rPr>
              <a:t> </a:t>
            </a:r>
            <a:r>
              <a:rPr sz="1500" b="1" spc="-35" dirty="0">
                <a:latin typeface="Arial"/>
                <a:cs typeface="Arial"/>
              </a:rPr>
              <a:t>которые </a:t>
            </a:r>
            <a:r>
              <a:rPr sz="1500" b="1" spc="-45" dirty="0">
                <a:latin typeface="Arial"/>
                <a:cs typeface="Arial"/>
              </a:rPr>
              <a:t>смогут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70" dirty="0">
                <a:latin typeface="Arial"/>
                <a:cs typeface="Arial"/>
              </a:rPr>
              <a:t>стать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для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35" dirty="0">
                <a:latin typeface="Arial"/>
                <a:cs typeface="Arial"/>
              </a:rPr>
              <a:t>детей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и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40" dirty="0">
                <a:latin typeface="Arial"/>
                <a:cs typeface="Arial"/>
              </a:rPr>
              <a:t>подростков </a:t>
            </a:r>
            <a:r>
              <a:rPr sz="1500" b="1" spc="-35" dirty="0">
                <a:latin typeface="Arial"/>
                <a:cs typeface="Arial"/>
              </a:rPr>
              <a:t> </a:t>
            </a:r>
            <a:r>
              <a:rPr sz="1500" b="1" spc="-40" dirty="0">
                <a:latin typeface="Arial"/>
                <a:cs typeface="Arial"/>
              </a:rPr>
              <a:t>настоящими</a:t>
            </a:r>
            <a:r>
              <a:rPr sz="1500" b="1" spc="-35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старшими</a:t>
            </a:r>
            <a:r>
              <a:rPr sz="1500" b="1" spc="-35" dirty="0">
                <a:latin typeface="Arial"/>
                <a:cs typeface="Arial"/>
              </a:rPr>
              <a:t> товарищами, </a:t>
            </a:r>
            <a:r>
              <a:rPr sz="1500" b="1" spc="-30" dirty="0">
                <a:latin typeface="Arial"/>
                <a:cs typeface="Arial"/>
              </a:rPr>
              <a:t>проводниками </a:t>
            </a:r>
            <a:r>
              <a:rPr sz="1500" b="1" spc="-25" dirty="0">
                <a:latin typeface="Arial"/>
                <a:cs typeface="Arial"/>
              </a:rPr>
              <a:t> </a:t>
            </a:r>
            <a:r>
              <a:rPr sz="1500" b="1" spc="-40" dirty="0">
                <a:latin typeface="Arial"/>
                <a:cs typeface="Arial"/>
              </a:rPr>
              <a:t>во</a:t>
            </a:r>
            <a:r>
              <a:rPr sz="1500" b="1" spc="-35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взрослый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40" dirty="0">
                <a:latin typeface="Arial"/>
                <a:cs typeface="Arial"/>
              </a:rPr>
              <a:t>мир».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150" b="1" spc="-40" dirty="0">
                <a:latin typeface="Arial"/>
                <a:cs typeface="Arial"/>
              </a:rPr>
              <a:t>В.</a:t>
            </a:r>
            <a:r>
              <a:rPr sz="2150" b="1" spc="-65" dirty="0">
                <a:latin typeface="Arial"/>
                <a:cs typeface="Arial"/>
              </a:rPr>
              <a:t> </a:t>
            </a:r>
            <a:r>
              <a:rPr sz="2150" b="1" spc="-40" dirty="0">
                <a:latin typeface="Arial"/>
                <a:cs typeface="Arial"/>
              </a:rPr>
              <a:t>В.</a:t>
            </a:r>
            <a:r>
              <a:rPr sz="2150" b="1" spc="-65" dirty="0">
                <a:latin typeface="Arial"/>
                <a:cs typeface="Arial"/>
              </a:rPr>
              <a:t> </a:t>
            </a:r>
            <a:r>
              <a:rPr sz="2150" b="1" spc="-15" dirty="0">
                <a:latin typeface="Arial"/>
                <a:cs typeface="Arial"/>
              </a:rPr>
              <a:t>Путин</a:t>
            </a:r>
            <a:endParaRPr sz="21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085871" y="7057321"/>
            <a:ext cx="335280" cy="329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20"/>
              </a:lnSpc>
            </a:pPr>
            <a:r>
              <a:rPr sz="2000" b="1" spc="105" dirty="0">
                <a:solidFill>
                  <a:srgbClr val="1D1D1B"/>
                </a:solidFill>
                <a:latin typeface="Arial"/>
                <a:cs typeface="Arial"/>
              </a:rPr>
              <a:t>02</a:t>
            </a:r>
            <a:endParaRPr sz="2000">
              <a:latin typeface="Arial"/>
              <a:cs typeface="Arial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850900" y="7077907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56226" y="7027998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70461" y="5744096"/>
            <a:ext cx="3721735" cy="1816100"/>
          </a:xfrm>
          <a:custGeom>
            <a:avLst/>
            <a:gdLst/>
            <a:ahLst/>
            <a:cxnLst/>
            <a:rect l="l" t="t" r="r" b="b"/>
            <a:pathLst>
              <a:path w="3721734" h="1816100">
                <a:moveTo>
                  <a:pt x="1678129" y="0"/>
                </a:moveTo>
                <a:lnTo>
                  <a:pt x="1629921" y="384"/>
                </a:lnTo>
                <a:lnTo>
                  <a:pt x="1582525" y="3002"/>
                </a:lnTo>
                <a:lnTo>
                  <a:pt x="1535986" y="7839"/>
                </a:lnTo>
                <a:lnTo>
                  <a:pt x="1490350" y="14880"/>
                </a:lnTo>
                <a:lnTo>
                  <a:pt x="1445664" y="24111"/>
                </a:lnTo>
                <a:lnTo>
                  <a:pt x="1401972" y="35515"/>
                </a:lnTo>
                <a:lnTo>
                  <a:pt x="1359321" y="49079"/>
                </a:lnTo>
                <a:lnTo>
                  <a:pt x="1317757" y="64787"/>
                </a:lnTo>
                <a:lnTo>
                  <a:pt x="1277324" y="82624"/>
                </a:lnTo>
                <a:lnTo>
                  <a:pt x="1238070" y="102575"/>
                </a:lnTo>
                <a:lnTo>
                  <a:pt x="1200040" y="124626"/>
                </a:lnTo>
                <a:lnTo>
                  <a:pt x="1163279" y="148762"/>
                </a:lnTo>
                <a:lnTo>
                  <a:pt x="1127834" y="174967"/>
                </a:lnTo>
                <a:lnTo>
                  <a:pt x="1093750" y="203226"/>
                </a:lnTo>
                <a:lnTo>
                  <a:pt x="1061074" y="233525"/>
                </a:lnTo>
                <a:lnTo>
                  <a:pt x="1029851" y="265849"/>
                </a:lnTo>
                <a:lnTo>
                  <a:pt x="1000126" y="300182"/>
                </a:lnTo>
                <a:lnTo>
                  <a:pt x="971946" y="336510"/>
                </a:lnTo>
                <a:lnTo>
                  <a:pt x="945356" y="374818"/>
                </a:lnTo>
                <a:lnTo>
                  <a:pt x="0" y="1815909"/>
                </a:lnTo>
                <a:lnTo>
                  <a:pt x="3721541" y="1815909"/>
                </a:lnTo>
                <a:lnTo>
                  <a:pt x="3721541" y="598991"/>
                </a:lnTo>
                <a:lnTo>
                  <a:pt x="2034458" y="61115"/>
                </a:lnTo>
                <a:lnTo>
                  <a:pt x="1981852" y="45443"/>
                </a:lnTo>
                <a:lnTo>
                  <a:pt x="1929737" y="32110"/>
                </a:lnTo>
                <a:lnTo>
                  <a:pt x="1878159" y="21101"/>
                </a:lnTo>
                <a:lnTo>
                  <a:pt x="1827163" y="12400"/>
                </a:lnTo>
                <a:lnTo>
                  <a:pt x="1776795" y="5993"/>
                </a:lnTo>
                <a:lnTo>
                  <a:pt x="1727102" y="1864"/>
                </a:lnTo>
                <a:lnTo>
                  <a:pt x="1678129" y="0"/>
                </a:lnTo>
                <a:close/>
              </a:path>
            </a:pathLst>
          </a:custGeom>
          <a:solidFill>
            <a:srgbClr val="5C5EE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498" y="3922865"/>
            <a:ext cx="3970020" cy="3637279"/>
            <a:chOff x="1498" y="3922865"/>
            <a:chExt cx="3970020" cy="3637279"/>
          </a:xfrm>
        </p:grpSpPr>
        <p:sp>
          <p:nvSpPr>
            <p:cNvPr id="4" name="object 4"/>
            <p:cNvSpPr/>
            <p:nvPr/>
          </p:nvSpPr>
          <p:spPr>
            <a:xfrm>
              <a:off x="1498" y="3922865"/>
              <a:ext cx="3961765" cy="3609975"/>
            </a:xfrm>
            <a:custGeom>
              <a:avLst/>
              <a:gdLst/>
              <a:ahLst/>
              <a:cxnLst/>
              <a:rect l="l" t="t" r="r" b="b"/>
              <a:pathLst>
                <a:path w="3961765" h="3609975">
                  <a:moveTo>
                    <a:pt x="675857" y="0"/>
                  </a:moveTo>
                  <a:lnTo>
                    <a:pt x="628999" y="337"/>
                  </a:lnTo>
                  <a:lnTo>
                    <a:pt x="582709" y="2783"/>
                  </a:lnTo>
                  <a:lnTo>
                    <a:pt x="537024" y="7323"/>
                  </a:lnTo>
                  <a:lnTo>
                    <a:pt x="491983" y="13942"/>
                  </a:lnTo>
                  <a:lnTo>
                    <a:pt x="447623" y="22628"/>
                  </a:lnTo>
                  <a:lnTo>
                    <a:pt x="403981" y="33367"/>
                  </a:lnTo>
                  <a:lnTo>
                    <a:pt x="361097" y="46144"/>
                  </a:lnTo>
                  <a:lnTo>
                    <a:pt x="319006" y="60946"/>
                  </a:lnTo>
                  <a:lnTo>
                    <a:pt x="277749" y="77759"/>
                  </a:lnTo>
                  <a:lnTo>
                    <a:pt x="237361" y="96569"/>
                  </a:lnTo>
                  <a:lnTo>
                    <a:pt x="197882" y="117363"/>
                  </a:lnTo>
                  <a:lnTo>
                    <a:pt x="159349" y="140126"/>
                  </a:lnTo>
                  <a:lnTo>
                    <a:pt x="121799" y="164846"/>
                  </a:lnTo>
                  <a:lnTo>
                    <a:pt x="85271" y="191507"/>
                  </a:lnTo>
                  <a:lnTo>
                    <a:pt x="49802" y="220097"/>
                  </a:lnTo>
                  <a:lnTo>
                    <a:pt x="15431" y="250601"/>
                  </a:lnTo>
                  <a:lnTo>
                    <a:pt x="0" y="265646"/>
                  </a:lnTo>
                  <a:lnTo>
                    <a:pt x="0" y="3609936"/>
                  </a:lnTo>
                  <a:lnTo>
                    <a:pt x="2795785" y="3609936"/>
                  </a:lnTo>
                  <a:lnTo>
                    <a:pt x="3961231" y="2089238"/>
                  </a:lnTo>
                  <a:lnTo>
                    <a:pt x="3961231" y="1171468"/>
                  </a:lnTo>
                  <a:lnTo>
                    <a:pt x="3949306" y="1152180"/>
                  </a:lnTo>
                  <a:lnTo>
                    <a:pt x="3924007" y="1115815"/>
                  </a:lnTo>
                  <a:lnTo>
                    <a:pt x="3896938" y="1081234"/>
                  </a:lnTo>
                  <a:lnTo>
                    <a:pt x="3868141" y="1048600"/>
                  </a:lnTo>
                  <a:lnTo>
                    <a:pt x="3837659" y="1018074"/>
                  </a:lnTo>
                  <a:lnTo>
                    <a:pt x="3805535" y="989819"/>
                  </a:lnTo>
                  <a:lnTo>
                    <a:pt x="3771811" y="963996"/>
                  </a:lnTo>
                  <a:lnTo>
                    <a:pt x="3736529" y="940768"/>
                  </a:lnTo>
                  <a:lnTo>
                    <a:pt x="3699733" y="920296"/>
                  </a:lnTo>
                  <a:lnTo>
                    <a:pt x="3661465" y="902744"/>
                  </a:lnTo>
                  <a:lnTo>
                    <a:pt x="3621768" y="888273"/>
                  </a:lnTo>
                  <a:lnTo>
                    <a:pt x="1016579" y="57807"/>
                  </a:lnTo>
                  <a:lnTo>
                    <a:pt x="966807" y="43005"/>
                  </a:lnTo>
                  <a:lnTo>
                    <a:pt x="917337" y="30407"/>
                  </a:lnTo>
                  <a:lnTo>
                    <a:pt x="868209" y="20000"/>
                  </a:lnTo>
                  <a:lnTo>
                    <a:pt x="819458" y="11769"/>
                  </a:lnTo>
                  <a:lnTo>
                    <a:pt x="771125" y="5702"/>
                  </a:lnTo>
                  <a:lnTo>
                    <a:pt x="723245" y="1783"/>
                  </a:lnTo>
                  <a:lnTo>
                    <a:pt x="675857" y="0"/>
                  </a:lnTo>
                  <a:close/>
                </a:path>
              </a:pathLst>
            </a:custGeom>
            <a:solidFill>
              <a:srgbClr val="EDE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11" y="6959669"/>
              <a:ext cx="3966210" cy="600710"/>
            </a:xfrm>
            <a:custGeom>
              <a:avLst/>
              <a:gdLst/>
              <a:ahLst/>
              <a:cxnLst/>
              <a:rect l="l" t="t" r="r" b="b"/>
              <a:pathLst>
                <a:path w="3966210" h="600709">
                  <a:moveTo>
                    <a:pt x="3169660" y="0"/>
                  </a:moveTo>
                  <a:lnTo>
                    <a:pt x="831272" y="6476"/>
                  </a:lnTo>
                  <a:lnTo>
                    <a:pt x="777304" y="7792"/>
                  </a:lnTo>
                  <a:lnTo>
                    <a:pt x="724659" y="11415"/>
                  </a:lnTo>
                  <a:lnTo>
                    <a:pt x="673387" y="17308"/>
                  </a:lnTo>
                  <a:lnTo>
                    <a:pt x="623537" y="25437"/>
                  </a:lnTo>
                  <a:lnTo>
                    <a:pt x="575158" y="35766"/>
                  </a:lnTo>
                  <a:lnTo>
                    <a:pt x="528299" y="48260"/>
                  </a:lnTo>
                  <a:lnTo>
                    <a:pt x="483009" y="62881"/>
                  </a:lnTo>
                  <a:lnTo>
                    <a:pt x="439337" y="79597"/>
                  </a:lnTo>
                  <a:lnTo>
                    <a:pt x="397333" y="98369"/>
                  </a:lnTo>
                  <a:lnTo>
                    <a:pt x="357046" y="119164"/>
                  </a:lnTo>
                  <a:lnTo>
                    <a:pt x="318524" y="141945"/>
                  </a:lnTo>
                  <a:lnTo>
                    <a:pt x="281817" y="166677"/>
                  </a:lnTo>
                  <a:lnTo>
                    <a:pt x="246974" y="193325"/>
                  </a:lnTo>
                  <a:lnTo>
                    <a:pt x="214044" y="221852"/>
                  </a:lnTo>
                  <a:lnTo>
                    <a:pt x="183077" y="252223"/>
                  </a:lnTo>
                  <a:lnTo>
                    <a:pt x="154120" y="284403"/>
                  </a:lnTo>
                  <a:lnTo>
                    <a:pt x="127224" y="318356"/>
                  </a:lnTo>
                  <a:lnTo>
                    <a:pt x="102438" y="354046"/>
                  </a:lnTo>
                  <a:lnTo>
                    <a:pt x="79810" y="391438"/>
                  </a:lnTo>
                  <a:lnTo>
                    <a:pt x="59390" y="430496"/>
                  </a:lnTo>
                  <a:lnTo>
                    <a:pt x="41227" y="471185"/>
                  </a:lnTo>
                  <a:lnTo>
                    <a:pt x="25370" y="513470"/>
                  </a:lnTo>
                  <a:lnTo>
                    <a:pt x="11868" y="557314"/>
                  </a:lnTo>
                  <a:lnTo>
                    <a:pt x="0" y="600335"/>
                  </a:lnTo>
                  <a:lnTo>
                    <a:pt x="3965808" y="600335"/>
                  </a:lnTo>
                  <a:lnTo>
                    <a:pt x="3943871" y="529441"/>
                  </a:lnTo>
                  <a:lnTo>
                    <a:pt x="3927070" y="490427"/>
                  </a:lnTo>
                  <a:lnTo>
                    <a:pt x="3907265" y="451812"/>
                  </a:lnTo>
                  <a:lnTo>
                    <a:pt x="3884614" y="413750"/>
                  </a:lnTo>
                  <a:lnTo>
                    <a:pt x="3859274" y="376397"/>
                  </a:lnTo>
                  <a:lnTo>
                    <a:pt x="3831402" y="339907"/>
                  </a:lnTo>
                  <a:lnTo>
                    <a:pt x="3801156" y="304436"/>
                  </a:lnTo>
                  <a:lnTo>
                    <a:pt x="3768693" y="270138"/>
                  </a:lnTo>
                  <a:lnTo>
                    <a:pt x="3734172" y="237169"/>
                  </a:lnTo>
                  <a:lnTo>
                    <a:pt x="3697748" y="205683"/>
                  </a:lnTo>
                  <a:lnTo>
                    <a:pt x="3659580" y="175836"/>
                  </a:lnTo>
                  <a:lnTo>
                    <a:pt x="3619826" y="147783"/>
                  </a:lnTo>
                  <a:lnTo>
                    <a:pt x="3578642" y="121678"/>
                  </a:lnTo>
                  <a:lnTo>
                    <a:pt x="3536187" y="97677"/>
                  </a:lnTo>
                  <a:lnTo>
                    <a:pt x="3492618" y="75934"/>
                  </a:lnTo>
                  <a:lnTo>
                    <a:pt x="3448091" y="56605"/>
                  </a:lnTo>
                  <a:lnTo>
                    <a:pt x="3402766" y="39845"/>
                  </a:lnTo>
                  <a:lnTo>
                    <a:pt x="3356798" y="25808"/>
                  </a:lnTo>
                  <a:lnTo>
                    <a:pt x="3310346" y="14650"/>
                  </a:lnTo>
                  <a:lnTo>
                    <a:pt x="3263568" y="6526"/>
                  </a:lnTo>
                  <a:lnTo>
                    <a:pt x="3216620" y="1591"/>
                  </a:lnTo>
                  <a:lnTo>
                    <a:pt x="3169660" y="0"/>
                  </a:lnTo>
                  <a:close/>
                </a:path>
              </a:pathLst>
            </a:custGeom>
            <a:solidFill>
              <a:srgbClr val="E335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641967" y="2384626"/>
            <a:ext cx="8851265" cy="1231900"/>
          </a:xfrm>
          <a:custGeom>
            <a:avLst/>
            <a:gdLst/>
            <a:ahLst/>
            <a:cxnLst/>
            <a:rect l="l" t="t" r="r" b="b"/>
            <a:pathLst>
              <a:path w="8851265" h="1231900">
                <a:moveTo>
                  <a:pt x="8683256" y="0"/>
                </a:moveTo>
                <a:lnTo>
                  <a:pt x="167703" y="0"/>
                </a:lnTo>
                <a:lnTo>
                  <a:pt x="123120" y="5990"/>
                </a:lnTo>
                <a:lnTo>
                  <a:pt x="83059" y="22896"/>
                </a:lnTo>
                <a:lnTo>
                  <a:pt x="49118" y="49118"/>
                </a:lnTo>
                <a:lnTo>
                  <a:pt x="22896" y="83059"/>
                </a:lnTo>
                <a:lnTo>
                  <a:pt x="5990" y="123120"/>
                </a:lnTo>
                <a:lnTo>
                  <a:pt x="0" y="167703"/>
                </a:lnTo>
                <a:lnTo>
                  <a:pt x="0" y="1063701"/>
                </a:lnTo>
                <a:lnTo>
                  <a:pt x="5990" y="1108283"/>
                </a:lnTo>
                <a:lnTo>
                  <a:pt x="22896" y="1148344"/>
                </a:lnTo>
                <a:lnTo>
                  <a:pt x="49118" y="1182285"/>
                </a:lnTo>
                <a:lnTo>
                  <a:pt x="83059" y="1208508"/>
                </a:lnTo>
                <a:lnTo>
                  <a:pt x="123120" y="1225414"/>
                </a:lnTo>
                <a:lnTo>
                  <a:pt x="167703" y="1231404"/>
                </a:lnTo>
                <a:lnTo>
                  <a:pt x="8683256" y="1231404"/>
                </a:lnTo>
                <a:lnTo>
                  <a:pt x="8727839" y="1225414"/>
                </a:lnTo>
                <a:lnTo>
                  <a:pt x="8767900" y="1208508"/>
                </a:lnTo>
                <a:lnTo>
                  <a:pt x="8801841" y="1182285"/>
                </a:lnTo>
                <a:lnTo>
                  <a:pt x="8828063" y="1148344"/>
                </a:lnTo>
                <a:lnTo>
                  <a:pt x="8844969" y="1108283"/>
                </a:lnTo>
                <a:lnTo>
                  <a:pt x="8850960" y="1063701"/>
                </a:lnTo>
                <a:lnTo>
                  <a:pt x="8850960" y="167703"/>
                </a:lnTo>
                <a:lnTo>
                  <a:pt x="8844969" y="123120"/>
                </a:lnTo>
                <a:lnTo>
                  <a:pt x="8828063" y="83059"/>
                </a:lnTo>
                <a:lnTo>
                  <a:pt x="8801841" y="49118"/>
                </a:lnTo>
                <a:lnTo>
                  <a:pt x="8767900" y="22896"/>
                </a:lnTo>
                <a:lnTo>
                  <a:pt x="8727839" y="5990"/>
                </a:lnTo>
                <a:lnTo>
                  <a:pt x="868325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1967" y="3697979"/>
            <a:ext cx="8851265" cy="1231900"/>
          </a:xfrm>
          <a:custGeom>
            <a:avLst/>
            <a:gdLst/>
            <a:ahLst/>
            <a:cxnLst/>
            <a:rect l="l" t="t" r="r" b="b"/>
            <a:pathLst>
              <a:path w="8851265" h="1231900">
                <a:moveTo>
                  <a:pt x="8683256" y="0"/>
                </a:moveTo>
                <a:lnTo>
                  <a:pt x="167703" y="0"/>
                </a:lnTo>
                <a:lnTo>
                  <a:pt x="123120" y="5990"/>
                </a:lnTo>
                <a:lnTo>
                  <a:pt x="83059" y="22896"/>
                </a:lnTo>
                <a:lnTo>
                  <a:pt x="49118" y="49118"/>
                </a:lnTo>
                <a:lnTo>
                  <a:pt x="22896" y="83059"/>
                </a:lnTo>
                <a:lnTo>
                  <a:pt x="5990" y="123120"/>
                </a:lnTo>
                <a:lnTo>
                  <a:pt x="0" y="167703"/>
                </a:lnTo>
                <a:lnTo>
                  <a:pt x="0" y="1063688"/>
                </a:lnTo>
                <a:lnTo>
                  <a:pt x="5990" y="1108272"/>
                </a:lnTo>
                <a:lnTo>
                  <a:pt x="22896" y="1148335"/>
                </a:lnTo>
                <a:lnTo>
                  <a:pt x="49118" y="1182279"/>
                </a:lnTo>
                <a:lnTo>
                  <a:pt x="83059" y="1208505"/>
                </a:lnTo>
                <a:lnTo>
                  <a:pt x="123120" y="1225413"/>
                </a:lnTo>
                <a:lnTo>
                  <a:pt x="167703" y="1231404"/>
                </a:lnTo>
                <a:lnTo>
                  <a:pt x="8683256" y="1231404"/>
                </a:lnTo>
                <a:lnTo>
                  <a:pt x="8727839" y="1225413"/>
                </a:lnTo>
                <a:lnTo>
                  <a:pt x="8767900" y="1208505"/>
                </a:lnTo>
                <a:lnTo>
                  <a:pt x="8801841" y="1182279"/>
                </a:lnTo>
                <a:lnTo>
                  <a:pt x="8828063" y="1148335"/>
                </a:lnTo>
                <a:lnTo>
                  <a:pt x="8844969" y="1108272"/>
                </a:lnTo>
                <a:lnTo>
                  <a:pt x="8850960" y="1063688"/>
                </a:lnTo>
                <a:lnTo>
                  <a:pt x="8850960" y="167703"/>
                </a:lnTo>
                <a:lnTo>
                  <a:pt x="8844969" y="123120"/>
                </a:lnTo>
                <a:lnTo>
                  <a:pt x="8828063" y="83059"/>
                </a:lnTo>
                <a:lnTo>
                  <a:pt x="8801841" y="49118"/>
                </a:lnTo>
                <a:lnTo>
                  <a:pt x="8767900" y="22896"/>
                </a:lnTo>
                <a:lnTo>
                  <a:pt x="8727839" y="5990"/>
                </a:lnTo>
                <a:lnTo>
                  <a:pt x="868325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1967" y="5017687"/>
            <a:ext cx="8851265" cy="1231900"/>
          </a:xfrm>
          <a:custGeom>
            <a:avLst/>
            <a:gdLst/>
            <a:ahLst/>
            <a:cxnLst/>
            <a:rect l="l" t="t" r="r" b="b"/>
            <a:pathLst>
              <a:path w="8851265" h="1231900">
                <a:moveTo>
                  <a:pt x="8683256" y="0"/>
                </a:moveTo>
                <a:lnTo>
                  <a:pt x="167703" y="0"/>
                </a:lnTo>
                <a:lnTo>
                  <a:pt x="123120" y="5990"/>
                </a:lnTo>
                <a:lnTo>
                  <a:pt x="83059" y="22896"/>
                </a:lnTo>
                <a:lnTo>
                  <a:pt x="49118" y="49118"/>
                </a:lnTo>
                <a:lnTo>
                  <a:pt x="22896" y="83059"/>
                </a:lnTo>
                <a:lnTo>
                  <a:pt x="5990" y="123120"/>
                </a:lnTo>
                <a:lnTo>
                  <a:pt x="0" y="167703"/>
                </a:lnTo>
                <a:lnTo>
                  <a:pt x="0" y="1063701"/>
                </a:lnTo>
                <a:lnTo>
                  <a:pt x="5990" y="1108283"/>
                </a:lnTo>
                <a:lnTo>
                  <a:pt x="22896" y="1148344"/>
                </a:lnTo>
                <a:lnTo>
                  <a:pt x="49118" y="1182285"/>
                </a:lnTo>
                <a:lnTo>
                  <a:pt x="83059" y="1208508"/>
                </a:lnTo>
                <a:lnTo>
                  <a:pt x="123120" y="1225414"/>
                </a:lnTo>
                <a:lnTo>
                  <a:pt x="167703" y="1231404"/>
                </a:lnTo>
                <a:lnTo>
                  <a:pt x="8683256" y="1231404"/>
                </a:lnTo>
                <a:lnTo>
                  <a:pt x="8727839" y="1225414"/>
                </a:lnTo>
                <a:lnTo>
                  <a:pt x="8767900" y="1208508"/>
                </a:lnTo>
                <a:lnTo>
                  <a:pt x="8801841" y="1182285"/>
                </a:lnTo>
                <a:lnTo>
                  <a:pt x="8828063" y="1148344"/>
                </a:lnTo>
                <a:lnTo>
                  <a:pt x="8844969" y="1108283"/>
                </a:lnTo>
                <a:lnTo>
                  <a:pt x="8850960" y="1063701"/>
                </a:lnTo>
                <a:lnTo>
                  <a:pt x="8850960" y="167703"/>
                </a:lnTo>
                <a:lnTo>
                  <a:pt x="8844969" y="123120"/>
                </a:lnTo>
                <a:lnTo>
                  <a:pt x="8828063" y="83059"/>
                </a:lnTo>
                <a:lnTo>
                  <a:pt x="8801841" y="49118"/>
                </a:lnTo>
                <a:lnTo>
                  <a:pt x="8767900" y="22896"/>
                </a:lnTo>
                <a:lnTo>
                  <a:pt x="8727839" y="5990"/>
                </a:lnTo>
                <a:lnTo>
                  <a:pt x="868325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05593" y="2584749"/>
            <a:ext cx="8218805" cy="3390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5430" marR="257810" algn="ctr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ДЕТИ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РОССИИ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10" dirty="0">
                <a:solidFill>
                  <a:srgbClr val="FFFFFF"/>
                </a:solidFill>
                <a:latin typeface="Arial"/>
                <a:cs typeface="Arial"/>
              </a:rPr>
              <a:t>ВМЕСТЕ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ВЕЛИКОГО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БУДУЩЕГО  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ВЕЛИКОЙ</a:t>
            </a:r>
            <a:r>
              <a:rPr sz="2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0" dirty="0">
                <a:solidFill>
                  <a:srgbClr val="FFFFFF"/>
                </a:solidFill>
                <a:latin typeface="Arial"/>
                <a:cs typeface="Arial"/>
              </a:rPr>
              <a:t>СТРАНЫ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95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ДЕТИ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РОССИИ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10" dirty="0">
                <a:solidFill>
                  <a:srgbClr val="FFFFFF"/>
                </a:solidFill>
                <a:latin typeface="Arial"/>
                <a:cs typeface="Arial"/>
              </a:rPr>
              <a:t>ВМЕСТЕ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ДОСТОЙНОГО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БУДУЩЕГО  </a:t>
            </a:r>
            <a:r>
              <a:rPr sz="2400" b="1" spc="-85" dirty="0">
                <a:solidFill>
                  <a:srgbClr val="FFFFFF"/>
                </a:solidFill>
                <a:latin typeface="Arial"/>
                <a:cs typeface="Arial"/>
              </a:rPr>
              <a:t>НОВЫХ</a:t>
            </a:r>
            <a:r>
              <a:rPr sz="2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ПОКОЛЕНИЙ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000">
              <a:latin typeface="Arial"/>
              <a:cs typeface="Arial"/>
            </a:endParaRPr>
          </a:p>
          <a:p>
            <a:pPr marL="1219200" marR="56515" indent="-1155700">
              <a:lnSpc>
                <a:spcPct val="100000"/>
              </a:lnSpc>
            </a:pP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ДЕТИ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РОССИИ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10" dirty="0">
                <a:solidFill>
                  <a:srgbClr val="FFFFFF"/>
                </a:solidFill>
                <a:latin typeface="Arial"/>
                <a:cs typeface="Arial"/>
              </a:rPr>
              <a:t>ВМЕСТЕ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ЛУЧШЕГО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35" dirty="0">
                <a:solidFill>
                  <a:srgbClr val="FFFFFF"/>
                </a:solidFill>
                <a:latin typeface="Arial"/>
                <a:cs typeface="Arial"/>
              </a:rPr>
              <a:t>НОВОГО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МИРА  </a:t>
            </a:r>
            <a:r>
              <a:rPr sz="2400" b="1" spc="2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УСТОЙЧИВОГО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75" dirty="0">
                <a:solidFill>
                  <a:srgbClr val="FFFFFF"/>
                </a:solidFill>
                <a:latin typeface="Arial"/>
                <a:cs typeface="Arial"/>
              </a:rPr>
              <a:t>РАЗВИТИЯ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75" dirty="0">
                <a:solidFill>
                  <a:srgbClr val="FFFFFF"/>
                </a:solidFill>
                <a:latin typeface="Arial"/>
                <a:cs typeface="Arial"/>
              </a:rPr>
              <a:t>ПЛАНЕТЫ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91938" y="1088930"/>
            <a:ext cx="5489575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spc="-60" dirty="0"/>
              <a:t>ИДЕЯ</a:t>
            </a:r>
            <a:r>
              <a:rPr sz="4500" spc="-165" dirty="0"/>
              <a:t> </a:t>
            </a:r>
            <a:r>
              <a:rPr sz="4500" spc="-35" dirty="0"/>
              <a:t>ОСНОВАНИЯ</a:t>
            </a:r>
            <a:endParaRPr sz="4500"/>
          </a:p>
        </p:txBody>
      </p:sp>
      <p:grpSp>
        <p:nvGrpSpPr>
          <p:cNvPr id="11" name="object 11"/>
          <p:cNvGrpSpPr/>
          <p:nvPr/>
        </p:nvGrpSpPr>
        <p:grpSpPr>
          <a:xfrm>
            <a:off x="0" y="0"/>
            <a:ext cx="10692130" cy="1586230"/>
            <a:chOff x="0" y="0"/>
            <a:chExt cx="10692130" cy="1586230"/>
          </a:xfrm>
        </p:grpSpPr>
        <p:sp>
          <p:nvSpPr>
            <p:cNvPr id="12" name="object 12"/>
            <p:cNvSpPr/>
            <p:nvPr/>
          </p:nvSpPr>
          <p:spPr>
            <a:xfrm>
              <a:off x="0" y="0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0" y="0"/>
                  </a:moveTo>
                  <a:lnTo>
                    <a:pt x="10692003" y="0"/>
                  </a:lnTo>
                  <a:lnTo>
                    <a:pt x="10692003" y="918375"/>
                  </a:lnTo>
                  <a:lnTo>
                    <a:pt x="0" y="918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38" y="12"/>
              <a:ext cx="4122751" cy="158616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0085845" y="7057321"/>
            <a:ext cx="332105" cy="329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20"/>
              </a:lnSpc>
            </a:pPr>
            <a:r>
              <a:rPr sz="2000" b="1" spc="90" dirty="0">
                <a:solidFill>
                  <a:srgbClr val="1D1D1B"/>
                </a:solidFill>
                <a:latin typeface="Arial"/>
                <a:cs typeface="Arial"/>
              </a:rPr>
              <a:t>03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5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0416" y="8296"/>
            <a:ext cx="642962" cy="50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F1D72B7A-A576-41AF-8C1E-9A214CFEDA5D}"/>
              </a:ext>
            </a:extLst>
          </p:cNvPr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3" name="object 3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41" y="12"/>
              <a:ext cx="4122748" cy="158616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32632" y="1088930"/>
            <a:ext cx="2561590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dirty="0"/>
              <a:t>МИССИЯ</a:t>
            </a:r>
            <a:endParaRPr sz="4500"/>
          </a:p>
        </p:txBody>
      </p:sp>
      <p:grpSp>
        <p:nvGrpSpPr>
          <p:cNvPr id="6" name="object 6"/>
          <p:cNvGrpSpPr/>
          <p:nvPr/>
        </p:nvGrpSpPr>
        <p:grpSpPr>
          <a:xfrm>
            <a:off x="0" y="2122284"/>
            <a:ext cx="5574665" cy="5426710"/>
            <a:chOff x="0" y="2122284"/>
            <a:chExt cx="5574665" cy="5426710"/>
          </a:xfrm>
        </p:grpSpPr>
        <p:sp>
          <p:nvSpPr>
            <p:cNvPr id="7" name="object 7"/>
            <p:cNvSpPr/>
            <p:nvPr/>
          </p:nvSpPr>
          <p:spPr>
            <a:xfrm>
              <a:off x="0" y="4267299"/>
              <a:ext cx="3868420" cy="3281679"/>
            </a:xfrm>
            <a:custGeom>
              <a:avLst/>
              <a:gdLst/>
              <a:ahLst/>
              <a:cxnLst/>
              <a:rect l="l" t="t" r="r" b="b"/>
              <a:pathLst>
                <a:path w="3868420" h="3281679">
                  <a:moveTo>
                    <a:pt x="580882" y="0"/>
                  </a:moveTo>
                  <a:lnTo>
                    <a:pt x="528146" y="674"/>
                  </a:lnTo>
                  <a:lnTo>
                    <a:pt x="476489" y="3471"/>
                  </a:lnTo>
                  <a:lnTo>
                    <a:pt x="425952" y="8366"/>
                  </a:lnTo>
                  <a:lnTo>
                    <a:pt x="376576" y="15334"/>
                  </a:lnTo>
                  <a:lnTo>
                    <a:pt x="328403" y="24351"/>
                  </a:lnTo>
                  <a:lnTo>
                    <a:pt x="281475" y="35391"/>
                  </a:lnTo>
                  <a:lnTo>
                    <a:pt x="235832" y="48430"/>
                  </a:lnTo>
                  <a:lnTo>
                    <a:pt x="191517" y="63443"/>
                  </a:lnTo>
                  <a:lnTo>
                    <a:pt x="148569" y="80406"/>
                  </a:lnTo>
                  <a:lnTo>
                    <a:pt x="107032" y="99294"/>
                  </a:lnTo>
                  <a:lnTo>
                    <a:pt x="66946" y="120082"/>
                  </a:lnTo>
                  <a:lnTo>
                    <a:pt x="28353" y="142746"/>
                  </a:lnTo>
                  <a:lnTo>
                    <a:pt x="0" y="161501"/>
                  </a:lnTo>
                  <a:lnTo>
                    <a:pt x="0" y="3281339"/>
                  </a:lnTo>
                  <a:lnTo>
                    <a:pt x="3363407" y="3281339"/>
                  </a:lnTo>
                  <a:lnTo>
                    <a:pt x="3387946" y="3246362"/>
                  </a:lnTo>
                  <a:lnTo>
                    <a:pt x="3411559" y="3208447"/>
                  </a:lnTo>
                  <a:lnTo>
                    <a:pt x="3433313" y="3168884"/>
                  </a:lnTo>
                  <a:lnTo>
                    <a:pt x="3453167" y="3127693"/>
                  </a:lnTo>
                  <a:lnTo>
                    <a:pt x="3471081" y="3084893"/>
                  </a:lnTo>
                  <a:lnTo>
                    <a:pt x="3868242" y="2062192"/>
                  </a:lnTo>
                  <a:lnTo>
                    <a:pt x="3868242" y="452901"/>
                  </a:lnTo>
                  <a:lnTo>
                    <a:pt x="3834208" y="426152"/>
                  </a:lnTo>
                  <a:lnTo>
                    <a:pt x="3795641" y="398406"/>
                  </a:lnTo>
                  <a:lnTo>
                    <a:pt x="3755934" y="372371"/>
                  </a:lnTo>
                  <a:lnTo>
                    <a:pt x="3715189" y="348165"/>
                  </a:lnTo>
                  <a:lnTo>
                    <a:pt x="3673505" y="325905"/>
                  </a:lnTo>
                  <a:lnTo>
                    <a:pt x="3630984" y="305710"/>
                  </a:lnTo>
                  <a:lnTo>
                    <a:pt x="3587725" y="287697"/>
                  </a:lnTo>
                  <a:lnTo>
                    <a:pt x="3543828" y="271985"/>
                  </a:lnTo>
                  <a:lnTo>
                    <a:pt x="3499395" y="258692"/>
                  </a:lnTo>
                  <a:lnTo>
                    <a:pt x="3454526" y="247936"/>
                  </a:lnTo>
                  <a:lnTo>
                    <a:pt x="3409321" y="239834"/>
                  </a:lnTo>
                  <a:lnTo>
                    <a:pt x="3363880" y="234505"/>
                  </a:lnTo>
                  <a:lnTo>
                    <a:pt x="689425" y="5117"/>
                  </a:lnTo>
                  <a:lnTo>
                    <a:pt x="634656" y="1472"/>
                  </a:lnTo>
                  <a:lnTo>
                    <a:pt x="580882" y="0"/>
                  </a:lnTo>
                  <a:close/>
                </a:path>
              </a:pathLst>
            </a:custGeom>
            <a:solidFill>
              <a:srgbClr val="E335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2640" y="2122284"/>
              <a:ext cx="4921529" cy="4504905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5893541" y="2060595"/>
            <a:ext cx="4194810" cy="1395730"/>
          </a:xfrm>
          <a:custGeom>
            <a:avLst/>
            <a:gdLst/>
            <a:ahLst/>
            <a:cxnLst/>
            <a:rect l="l" t="t" r="r" b="b"/>
            <a:pathLst>
              <a:path w="4194809" h="1395729">
                <a:moveTo>
                  <a:pt x="3929443" y="0"/>
                </a:moveTo>
                <a:lnTo>
                  <a:pt x="264782" y="0"/>
                </a:lnTo>
                <a:lnTo>
                  <a:pt x="217189" y="4265"/>
                </a:lnTo>
                <a:lnTo>
                  <a:pt x="172394" y="16564"/>
                </a:lnTo>
                <a:lnTo>
                  <a:pt x="131144" y="36149"/>
                </a:lnTo>
                <a:lnTo>
                  <a:pt x="94189" y="62271"/>
                </a:lnTo>
                <a:lnTo>
                  <a:pt x="62275" y="94184"/>
                </a:lnTo>
                <a:lnTo>
                  <a:pt x="36152" y="131139"/>
                </a:lnTo>
                <a:lnTo>
                  <a:pt x="16566" y="172389"/>
                </a:lnTo>
                <a:lnTo>
                  <a:pt x="4266" y="217185"/>
                </a:lnTo>
                <a:lnTo>
                  <a:pt x="0" y="264782"/>
                </a:lnTo>
                <a:lnTo>
                  <a:pt x="0" y="1130490"/>
                </a:lnTo>
                <a:lnTo>
                  <a:pt x="4266" y="1178086"/>
                </a:lnTo>
                <a:lnTo>
                  <a:pt x="16566" y="1222883"/>
                </a:lnTo>
                <a:lnTo>
                  <a:pt x="36152" y="1264133"/>
                </a:lnTo>
                <a:lnTo>
                  <a:pt x="62275" y="1301088"/>
                </a:lnTo>
                <a:lnTo>
                  <a:pt x="94189" y="1333001"/>
                </a:lnTo>
                <a:lnTo>
                  <a:pt x="131144" y="1359123"/>
                </a:lnTo>
                <a:lnTo>
                  <a:pt x="172394" y="1378707"/>
                </a:lnTo>
                <a:lnTo>
                  <a:pt x="217189" y="1391006"/>
                </a:lnTo>
                <a:lnTo>
                  <a:pt x="264782" y="1395272"/>
                </a:lnTo>
                <a:lnTo>
                  <a:pt x="3929443" y="1395272"/>
                </a:lnTo>
                <a:lnTo>
                  <a:pt x="3977043" y="1391006"/>
                </a:lnTo>
                <a:lnTo>
                  <a:pt x="4021843" y="1378707"/>
                </a:lnTo>
                <a:lnTo>
                  <a:pt x="4063095" y="1359123"/>
                </a:lnTo>
                <a:lnTo>
                  <a:pt x="4100052" y="1333001"/>
                </a:lnTo>
                <a:lnTo>
                  <a:pt x="4131965" y="1301088"/>
                </a:lnTo>
                <a:lnTo>
                  <a:pt x="4158088" y="1264133"/>
                </a:lnTo>
                <a:lnTo>
                  <a:pt x="4177673" y="1222883"/>
                </a:lnTo>
                <a:lnTo>
                  <a:pt x="4189972" y="1178086"/>
                </a:lnTo>
                <a:lnTo>
                  <a:pt x="4194238" y="1130490"/>
                </a:lnTo>
                <a:lnTo>
                  <a:pt x="4194238" y="264782"/>
                </a:lnTo>
                <a:lnTo>
                  <a:pt x="4189972" y="217185"/>
                </a:lnTo>
                <a:lnTo>
                  <a:pt x="4177673" y="172389"/>
                </a:lnTo>
                <a:lnTo>
                  <a:pt x="4158088" y="131139"/>
                </a:lnTo>
                <a:lnTo>
                  <a:pt x="4131965" y="94184"/>
                </a:lnTo>
                <a:lnTo>
                  <a:pt x="4100052" y="62271"/>
                </a:lnTo>
                <a:lnTo>
                  <a:pt x="4063095" y="36149"/>
                </a:lnTo>
                <a:lnTo>
                  <a:pt x="4021843" y="16564"/>
                </a:lnTo>
                <a:lnTo>
                  <a:pt x="3977043" y="4265"/>
                </a:lnTo>
                <a:lnTo>
                  <a:pt x="3929443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93541" y="3576756"/>
            <a:ext cx="4194810" cy="1395730"/>
          </a:xfrm>
          <a:custGeom>
            <a:avLst/>
            <a:gdLst/>
            <a:ahLst/>
            <a:cxnLst/>
            <a:rect l="l" t="t" r="r" b="b"/>
            <a:pathLst>
              <a:path w="4194809" h="1395729">
                <a:moveTo>
                  <a:pt x="3929443" y="0"/>
                </a:moveTo>
                <a:lnTo>
                  <a:pt x="264782" y="0"/>
                </a:lnTo>
                <a:lnTo>
                  <a:pt x="217189" y="4265"/>
                </a:lnTo>
                <a:lnTo>
                  <a:pt x="172394" y="16564"/>
                </a:lnTo>
                <a:lnTo>
                  <a:pt x="131144" y="36149"/>
                </a:lnTo>
                <a:lnTo>
                  <a:pt x="94189" y="62271"/>
                </a:lnTo>
                <a:lnTo>
                  <a:pt x="62275" y="94184"/>
                </a:lnTo>
                <a:lnTo>
                  <a:pt x="36152" y="131139"/>
                </a:lnTo>
                <a:lnTo>
                  <a:pt x="16566" y="172389"/>
                </a:lnTo>
                <a:lnTo>
                  <a:pt x="4266" y="217185"/>
                </a:lnTo>
                <a:lnTo>
                  <a:pt x="0" y="264782"/>
                </a:lnTo>
                <a:lnTo>
                  <a:pt x="0" y="1130477"/>
                </a:lnTo>
                <a:lnTo>
                  <a:pt x="4266" y="1178077"/>
                </a:lnTo>
                <a:lnTo>
                  <a:pt x="16566" y="1222877"/>
                </a:lnTo>
                <a:lnTo>
                  <a:pt x="36152" y="1264129"/>
                </a:lnTo>
                <a:lnTo>
                  <a:pt x="62275" y="1301086"/>
                </a:lnTo>
                <a:lnTo>
                  <a:pt x="94189" y="1332999"/>
                </a:lnTo>
                <a:lnTo>
                  <a:pt x="131144" y="1359122"/>
                </a:lnTo>
                <a:lnTo>
                  <a:pt x="172394" y="1378707"/>
                </a:lnTo>
                <a:lnTo>
                  <a:pt x="217189" y="1391006"/>
                </a:lnTo>
                <a:lnTo>
                  <a:pt x="264782" y="1395272"/>
                </a:lnTo>
                <a:lnTo>
                  <a:pt x="3929443" y="1395272"/>
                </a:lnTo>
                <a:lnTo>
                  <a:pt x="3977043" y="1391006"/>
                </a:lnTo>
                <a:lnTo>
                  <a:pt x="4021843" y="1378707"/>
                </a:lnTo>
                <a:lnTo>
                  <a:pt x="4063095" y="1359122"/>
                </a:lnTo>
                <a:lnTo>
                  <a:pt x="4100052" y="1332999"/>
                </a:lnTo>
                <a:lnTo>
                  <a:pt x="4131965" y="1301086"/>
                </a:lnTo>
                <a:lnTo>
                  <a:pt x="4158088" y="1264129"/>
                </a:lnTo>
                <a:lnTo>
                  <a:pt x="4177673" y="1222877"/>
                </a:lnTo>
                <a:lnTo>
                  <a:pt x="4189972" y="1178077"/>
                </a:lnTo>
                <a:lnTo>
                  <a:pt x="4194238" y="1130477"/>
                </a:lnTo>
                <a:lnTo>
                  <a:pt x="4194238" y="264782"/>
                </a:lnTo>
                <a:lnTo>
                  <a:pt x="4189972" y="217185"/>
                </a:lnTo>
                <a:lnTo>
                  <a:pt x="4177673" y="172389"/>
                </a:lnTo>
                <a:lnTo>
                  <a:pt x="4158088" y="131139"/>
                </a:lnTo>
                <a:lnTo>
                  <a:pt x="4131965" y="94184"/>
                </a:lnTo>
                <a:lnTo>
                  <a:pt x="4100052" y="62271"/>
                </a:lnTo>
                <a:lnTo>
                  <a:pt x="4063095" y="36149"/>
                </a:lnTo>
                <a:lnTo>
                  <a:pt x="4021843" y="16564"/>
                </a:lnTo>
                <a:lnTo>
                  <a:pt x="3977043" y="4265"/>
                </a:lnTo>
                <a:lnTo>
                  <a:pt x="3929443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93541" y="5099888"/>
            <a:ext cx="4194810" cy="1395730"/>
          </a:xfrm>
          <a:custGeom>
            <a:avLst/>
            <a:gdLst/>
            <a:ahLst/>
            <a:cxnLst/>
            <a:rect l="l" t="t" r="r" b="b"/>
            <a:pathLst>
              <a:path w="4194809" h="1395729">
                <a:moveTo>
                  <a:pt x="3929443" y="0"/>
                </a:moveTo>
                <a:lnTo>
                  <a:pt x="264782" y="0"/>
                </a:lnTo>
                <a:lnTo>
                  <a:pt x="217189" y="4265"/>
                </a:lnTo>
                <a:lnTo>
                  <a:pt x="172394" y="16564"/>
                </a:lnTo>
                <a:lnTo>
                  <a:pt x="131144" y="36149"/>
                </a:lnTo>
                <a:lnTo>
                  <a:pt x="94189" y="62271"/>
                </a:lnTo>
                <a:lnTo>
                  <a:pt x="62275" y="94184"/>
                </a:lnTo>
                <a:lnTo>
                  <a:pt x="36152" y="131139"/>
                </a:lnTo>
                <a:lnTo>
                  <a:pt x="16566" y="172389"/>
                </a:lnTo>
                <a:lnTo>
                  <a:pt x="4266" y="217185"/>
                </a:lnTo>
                <a:lnTo>
                  <a:pt x="0" y="264782"/>
                </a:lnTo>
                <a:lnTo>
                  <a:pt x="0" y="1130490"/>
                </a:lnTo>
                <a:lnTo>
                  <a:pt x="4266" y="1178086"/>
                </a:lnTo>
                <a:lnTo>
                  <a:pt x="16566" y="1222883"/>
                </a:lnTo>
                <a:lnTo>
                  <a:pt x="36152" y="1264133"/>
                </a:lnTo>
                <a:lnTo>
                  <a:pt x="62275" y="1301088"/>
                </a:lnTo>
                <a:lnTo>
                  <a:pt x="94189" y="1333001"/>
                </a:lnTo>
                <a:lnTo>
                  <a:pt x="131144" y="1359123"/>
                </a:lnTo>
                <a:lnTo>
                  <a:pt x="172394" y="1378707"/>
                </a:lnTo>
                <a:lnTo>
                  <a:pt x="217189" y="1391006"/>
                </a:lnTo>
                <a:lnTo>
                  <a:pt x="264782" y="1395272"/>
                </a:lnTo>
                <a:lnTo>
                  <a:pt x="3929443" y="1395272"/>
                </a:lnTo>
                <a:lnTo>
                  <a:pt x="3977043" y="1391006"/>
                </a:lnTo>
                <a:lnTo>
                  <a:pt x="4021843" y="1378707"/>
                </a:lnTo>
                <a:lnTo>
                  <a:pt x="4063095" y="1359123"/>
                </a:lnTo>
                <a:lnTo>
                  <a:pt x="4100052" y="1333001"/>
                </a:lnTo>
                <a:lnTo>
                  <a:pt x="4131965" y="1301088"/>
                </a:lnTo>
                <a:lnTo>
                  <a:pt x="4158088" y="1264133"/>
                </a:lnTo>
                <a:lnTo>
                  <a:pt x="4177673" y="1222883"/>
                </a:lnTo>
                <a:lnTo>
                  <a:pt x="4189972" y="1178086"/>
                </a:lnTo>
                <a:lnTo>
                  <a:pt x="4194238" y="1130490"/>
                </a:lnTo>
                <a:lnTo>
                  <a:pt x="4194238" y="264782"/>
                </a:lnTo>
                <a:lnTo>
                  <a:pt x="4189972" y="217185"/>
                </a:lnTo>
                <a:lnTo>
                  <a:pt x="4177673" y="172389"/>
                </a:lnTo>
                <a:lnTo>
                  <a:pt x="4158088" y="131139"/>
                </a:lnTo>
                <a:lnTo>
                  <a:pt x="4131965" y="94184"/>
                </a:lnTo>
                <a:lnTo>
                  <a:pt x="4100052" y="62271"/>
                </a:lnTo>
                <a:lnTo>
                  <a:pt x="4063095" y="36149"/>
                </a:lnTo>
                <a:lnTo>
                  <a:pt x="4021843" y="16564"/>
                </a:lnTo>
                <a:lnTo>
                  <a:pt x="3977043" y="4265"/>
                </a:lnTo>
                <a:lnTo>
                  <a:pt x="3929443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413210" y="2180128"/>
            <a:ext cx="3155315" cy="407797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664210" marR="656590" algn="ctr">
              <a:lnSpc>
                <a:spcPts val="3610"/>
              </a:lnSpc>
              <a:spcBef>
                <a:spcPts val="844"/>
              </a:spcBef>
            </a:pPr>
            <a:r>
              <a:rPr sz="3600" b="1" spc="-275" dirty="0">
                <a:solidFill>
                  <a:srgbClr val="FFFFFF"/>
                </a:solidFill>
                <a:latin typeface="Arial"/>
                <a:cs typeface="Arial"/>
              </a:rPr>
              <a:t>БЫТЬ </a:t>
            </a:r>
            <a:r>
              <a:rPr sz="3600" b="1" spc="-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140" dirty="0">
                <a:solidFill>
                  <a:srgbClr val="FFFFFF"/>
                </a:solidFill>
                <a:latin typeface="Arial"/>
                <a:cs typeface="Arial"/>
              </a:rPr>
              <a:t>ВМЕСТЕ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450">
              <a:latin typeface="Arial"/>
              <a:cs typeface="Arial"/>
            </a:endParaRPr>
          </a:p>
          <a:p>
            <a:pPr algn="ctr">
              <a:lnSpc>
                <a:spcPts val="3965"/>
              </a:lnSpc>
            </a:pPr>
            <a:r>
              <a:rPr sz="3600" b="1" spc="-275" dirty="0">
                <a:solidFill>
                  <a:srgbClr val="FFFFFF"/>
                </a:solidFill>
                <a:latin typeface="Arial"/>
                <a:cs typeface="Arial"/>
              </a:rPr>
              <a:t>БЫТЬ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3965"/>
              </a:lnSpc>
            </a:pPr>
            <a:r>
              <a:rPr sz="3600" b="1" spc="-65" dirty="0">
                <a:solidFill>
                  <a:srgbClr val="FFFFFF"/>
                </a:solidFill>
                <a:latin typeface="Arial"/>
                <a:cs typeface="Arial"/>
              </a:rPr>
              <a:t>СО</a:t>
            </a:r>
            <a:r>
              <a:rPr sz="36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0" dirty="0">
                <a:solidFill>
                  <a:srgbClr val="FFFFFF"/>
                </a:solidFill>
                <a:latin typeface="Arial"/>
                <a:cs typeface="Arial"/>
              </a:rPr>
              <a:t>СТРАНОЙ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500">
              <a:latin typeface="Arial"/>
              <a:cs typeface="Arial"/>
            </a:endParaRPr>
          </a:p>
          <a:p>
            <a:pPr algn="ctr">
              <a:lnSpc>
                <a:spcPts val="3965"/>
              </a:lnSpc>
            </a:pPr>
            <a:r>
              <a:rPr sz="3600" b="1" spc="-275" dirty="0">
                <a:solidFill>
                  <a:srgbClr val="FFFFFF"/>
                </a:solidFill>
                <a:latin typeface="Arial"/>
                <a:cs typeface="Arial"/>
              </a:rPr>
              <a:t>БЫТЬ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ts val="3965"/>
              </a:lnSpc>
            </a:pPr>
            <a:r>
              <a:rPr sz="3600" b="1" spc="-19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36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10" dirty="0">
                <a:solidFill>
                  <a:srgbClr val="FFFFFF"/>
                </a:solidFill>
                <a:latin typeface="Arial"/>
                <a:cs typeface="Arial"/>
              </a:rPr>
              <a:t>ДВИЖЕНИИ</a:t>
            </a:r>
            <a:endParaRPr sz="3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85871" y="7057321"/>
            <a:ext cx="334645" cy="329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20"/>
              </a:lnSpc>
            </a:pPr>
            <a:r>
              <a:rPr sz="2000" b="1" spc="100" dirty="0">
                <a:solidFill>
                  <a:srgbClr val="1D1D1B"/>
                </a:solidFill>
                <a:latin typeface="Arial"/>
                <a:cs typeface="Arial"/>
              </a:rPr>
              <a:t>04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4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70143" y="9938"/>
            <a:ext cx="642962" cy="50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523968" y="54458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3" name="object 3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37" y="12"/>
              <a:ext cx="4122765" cy="158616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83854" y="1088930"/>
            <a:ext cx="3258820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spc="-10" dirty="0"/>
              <a:t>ЦЕННОСТИ</a:t>
            </a:r>
            <a:endParaRPr sz="4500"/>
          </a:p>
        </p:txBody>
      </p:sp>
      <p:grpSp>
        <p:nvGrpSpPr>
          <p:cNvPr id="6" name="object 6"/>
          <p:cNvGrpSpPr/>
          <p:nvPr/>
        </p:nvGrpSpPr>
        <p:grpSpPr>
          <a:xfrm>
            <a:off x="6696087" y="2596184"/>
            <a:ext cx="3996054" cy="3509645"/>
            <a:chOff x="6696087" y="2596184"/>
            <a:chExt cx="3996054" cy="3509645"/>
          </a:xfrm>
        </p:grpSpPr>
        <p:sp>
          <p:nvSpPr>
            <p:cNvPr id="7" name="object 7"/>
            <p:cNvSpPr/>
            <p:nvPr/>
          </p:nvSpPr>
          <p:spPr>
            <a:xfrm>
              <a:off x="6696087" y="2596184"/>
              <a:ext cx="3996054" cy="3509645"/>
            </a:xfrm>
            <a:custGeom>
              <a:avLst/>
              <a:gdLst/>
              <a:ahLst/>
              <a:cxnLst/>
              <a:rect l="l" t="t" r="r" b="b"/>
              <a:pathLst>
                <a:path w="3996054" h="3509645">
                  <a:moveTo>
                    <a:pt x="3031031" y="0"/>
                  </a:moveTo>
                  <a:lnTo>
                    <a:pt x="210817" y="0"/>
                  </a:lnTo>
                  <a:lnTo>
                    <a:pt x="0" y="251061"/>
                  </a:lnTo>
                  <a:lnTo>
                    <a:pt x="0" y="2346595"/>
                  </a:lnTo>
                  <a:lnTo>
                    <a:pt x="2114767" y="3376754"/>
                  </a:lnTo>
                  <a:lnTo>
                    <a:pt x="2165009" y="3400127"/>
                  </a:lnTo>
                  <a:lnTo>
                    <a:pt x="2215076" y="3421225"/>
                  </a:lnTo>
                  <a:lnTo>
                    <a:pt x="2264923" y="3440053"/>
                  </a:lnTo>
                  <a:lnTo>
                    <a:pt x="2314506" y="3456615"/>
                  </a:lnTo>
                  <a:lnTo>
                    <a:pt x="2363781" y="3470916"/>
                  </a:lnTo>
                  <a:lnTo>
                    <a:pt x="2412702" y="3482961"/>
                  </a:lnTo>
                  <a:lnTo>
                    <a:pt x="2461225" y="3492752"/>
                  </a:lnTo>
                  <a:lnTo>
                    <a:pt x="2509306" y="3500296"/>
                  </a:lnTo>
                  <a:lnTo>
                    <a:pt x="2556899" y="3505596"/>
                  </a:lnTo>
                  <a:lnTo>
                    <a:pt x="2603960" y="3508656"/>
                  </a:lnTo>
                  <a:lnTo>
                    <a:pt x="2650445" y="3509481"/>
                  </a:lnTo>
                  <a:lnTo>
                    <a:pt x="2696309" y="3508075"/>
                  </a:lnTo>
                  <a:lnTo>
                    <a:pt x="2741507" y="3504443"/>
                  </a:lnTo>
                  <a:lnTo>
                    <a:pt x="2785995" y="3498589"/>
                  </a:lnTo>
                  <a:lnTo>
                    <a:pt x="2829729" y="3490517"/>
                  </a:lnTo>
                  <a:lnTo>
                    <a:pt x="2872662" y="3480232"/>
                  </a:lnTo>
                  <a:lnTo>
                    <a:pt x="2914752" y="3467738"/>
                  </a:lnTo>
                  <a:lnTo>
                    <a:pt x="2955953" y="3453039"/>
                  </a:lnTo>
                  <a:lnTo>
                    <a:pt x="2996220" y="3436140"/>
                  </a:lnTo>
                  <a:lnTo>
                    <a:pt x="3035510" y="3417045"/>
                  </a:lnTo>
                  <a:lnTo>
                    <a:pt x="3073777" y="3395758"/>
                  </a:lnTo>
                  <a:lnTo>
                    <a:pt x="3110977" y="3372284"/>
                  </a:lnTo>
                  <a:lnTo>
                    <a:pt x="3147065" y="3346627"/>
                  </a:lnTo>
                  <a:lnTo>
                    <a:pt x="3181996" y="3318792"/>
                  </a:lnTo>
                  <a:lnTo>
                    <a:pt x="3215727" y="3288783"/>
                  </a:lnTo>
                  <a:lnTo>
                    <a:pt x="3248212" y="3256603"/>
                  </a:lnTo>
                  <a:lnTo>
                    <a:pt x="3279407" y="3222259"/>
                  </a:lnTo>
                  <a:lnTo>
                    <a:pt x="3995915" y="2390999"/>
                  </a:lnTo>
                  <a:lnTo>
                    <a:pt x="3995915" y="438478"/>
                  </a:lnTo>
                  <a:lnTo>
                    <a:pt x="3031031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52479" y="4909845"/>
              <a:ext cx="2704465" cy="793750"/>
            </a:xfrm>
            <a:custGeom>
              <a:avLst/>
              <a:gdLst/>
              <a:ahLst/>
              <a:cxnLst/>
              <a:rect l="l" t="t" r="r" b="b"/>
              <a:pathLst>
                <a:path w="2704465" h="793750">
                  <a:moveTo>
                    <a:pt x="2439454" y="0"/>
                  </a:moveTo>
                  <a:lnTo>
                    <a:pt x="264794" y="0"/>
                  </a:lnTo>
                  <a:lnTo>
                    <a:pt x="217198" y="4265"/>
                  </a:lnTo>
                  <a:lnTo>
                    <a:pt x="172400" y="16564"/>
                  </a:lnTo>
                  <a:lnTo>
                    <a:pt x="131148" y="36149"/>
                  </a:lnTo>
                  <a:lnTo>
                    <a:pt x="94191" y="62272"/>
                  </a:lnTo>
                  <a:lnTo>
                    <a:pt x="62277" y="94186"/>
                  </a:lnTo>
                  <a:lnTo>
                    <a:pt x="36152" y="131143"/>
                  </a:lnTo>
                  <a:lnTo>
                    <a:pt x="16566" y="172395"/>
                  </a:lnTo>
                  <a:lnTo>
                    <a:pt x="4266" y="217194"/>
                  </a:lnTo>
                  <a:lnTo>
                    <a:pt x="0" y="264794"/>
                  </a:lnTo>
                  <a:lnTo>
                    <a:pt x="0" y="528383"/>
                  </a:lnTo>
                  <a:lnTo>
                    <a:pt x="4266" y="575983"/>
                  </a:lnTo>
                  <a:lnTo>
                    <a:pt x="16566" y="620783"/>
                  </a:lnTo>
                  <a:lnTo>
                    <a:pt x="36152" y="662035"/>
                  </a:lnTo>
                  <a:lnTo>
                    <a:pt x="62277" y="698992"/>
                  </a:lnTo>
                  <a:lnTo>
                    <a:pt x="94191" y="730905"/>
                  </a:lnTo>
                  <a:lnTo>
                    <a:pt x="131148" y="757028"/>
                  </a:lnTo>
                  <a:lnTo>
                    <a:pt x="172400" y="776613"/>
                  </a:lnTo>
                  <a:lnTo>
                    <a:pt x="217198" y="788912"/>
                  </a:lnTo>
                  <a:lnTo>
                    <a:pt x="264794" y="793178"/>
                  </a:lnTo>
                  <a:lnTo>
                    <a:pt x="2439454" y="793178"/>
                  </a:lnTo>
                  <a:lnTo>
                    <a:pt x="2487050" y="788912"/>
                  </a:lnTo>
                  <a:lnTo>
                    <a:pt x="2531848" y="776613"/>
                  </a:lnTo>
                  <a:lnTo>
                    <a:pt x="2573100" y="757028"/>
                  </a:lnTo>
                  <a:lnTo>
                    <a:pt x="2610057" y="730905"/>
                  </a:lnTo>
                  <a:lnTo>
                    <a:pt x="2641972" y="698992"/>
                  </a:lnTo>
                  <a:lnTo>
                    <a:pt x="2668096" y="662035"/>
                  </a:lnTo>
                  <a:lnTo>
                    <a:pt x="2687682" y="620783"/>
                  </a:lnTo>
                  <a:lnTo>
                    <a:pt x="2699982" y="575983"/>
                  </a:lnTo>
                  <a:lnTo>
                    <a:pt x="2704249" y="528383"/>
                  </a:lnTo>
                  <a:lnTo>
                    <a:pt x="2704249" y="264794"/>
                  </a:lnTo>
                  <a:lnTo>
                    <a:pt x="2699982" y="217194"/>
                  </a:lnTo>
                  <a:lnTo>
                    <a:pt x="2687682" y="172395"/>
                  </a:lnTo>
                  <a:lnTo>
                    <a:pt x="2668096" y="131143"/>
                  </a:lnTo>
                  <a:lnTo>
                    <a:pt x="2641972" y="94186"/>
                  </a:lnTo>
                  <a:lnTo>
                    <a:pt x="2610057" y="62272"/>
                  </a:lnTo>
                  <a:lnTo>
                    <a:pt x="2573100" y="36149"/>
                  </a:lnTo>
                  <a:lnTo>
                    <a:pt x="2531848" y="16564"/>
                  </a:lnTo>
                  <a:lnTo>
                    <a:pt x="2487050" y="4265"/>
                  </a:lnTo>
                  <a:lnTo>
                    <a:pt x="2439454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637269" y="4909845"/>
            <a:ext cx="2704465" cy="793750"/>
          </a:xfrm>
          <a:custGeom>
            <a:avLst/>
            <a:gdLst/>
            <a:ahLst/>
            <a:cxnLst/>
            <a:rect l="l" t="t" r="r" b="b"/>
            <a:pathLst>
              <a:path w="2704465" h="793750">
                <a:moveTo>
                  <a:pt x="2439441" y="0"/>
                </a:moveTo>
                <a:lnTo>
                  <a:pt x="264782" y="0"/>
                </a:lnTo>
                <a:lnTo>
                  <a:pt x="217185" y="4265"/>
                </a:lnTo>
                <a:lnTo>
                  <a:pt x="172389" y="16564"/>
                </a:lnTo>
                <a:lnTo>
                  <a:pt x="131139" y="36149"/>
                </a:lnTo>
                <a:lnTo>
                  <a:pt x="94184" y="62272"/>
                </a:lnTo>
                <a:lnTo>
                  <a:pt x="62271" y="94186"/>
                </a:lnTo>
                <a:lnTo>
                  <a:pt x="36149" y="131143"/>
                </a:lnTo>
                <a:lnTo>
                  <a:pt x="16564" y="172395"/>
                </a:lnTo>
                <a:lnTo>
                  <a:pt x="4265" y="217194"/>
                </a:lnTo>
                <a:lnTo>
                  <a:pt x="0" y="264794"/>
                </a:lnTo>
                <a:lnTo>
                  <a:pt x="0" y="528383"/>
                </a:lnTo>
                <a:lnTo>
                  <a:pt x="4265" y="575983"/>
                </a:lnTo>
                <a:lnTo>
                  <a:pt x="16564" y="620783"/>
                </a:lnTo>
                <a:lnTo>
                  <a:pt x="36149" y="662035"/>
                </a:lnTo>
                <a:lnTo>
                  <a:pt x="62271" y="698992"/>
                </a:lnTo>
                <a:lnTo>
                  <a:pt x="94184" y="730905"/>
                </a:lnTo>
                <a:lnTo>
                  <a:pt x="131139" y="757028"/>
                </a:lnTo>
                <a:lnTo>
                  <a:pt x="172389" y="776613"/>
                </a:lnTo>
                <a:lnTo>
                  <a:pt x="217185" y="788912"/>
                </a:lnTo>
                <a:lnTo>
                  <a:pt x="264782" y="793178"/>
                </a:lnTo>
                <a:lnTo>
                  <a:pt x="2439441" y="793178"/>
                </a:lnTo>
                <a:lnTo>
                  <a:pt x="2487038" y="788912"/>
                </a:lnTo>
                <a:lnTo>
                  <a:pt x="2531836" y="776613"/>
                </a:lnTo>
                <a:lnTo>
                  <a:pt x="2573087" y="757028"/>
                </a:lnTo>
                <a:lnTo>
                  <a:pt x="2610044" y="730905"/>
                </a:lnTo>
                <a:lnTo>
                  <a:pt x="2641959" y="698992"/>
                </a:lnTo>
                <a:lnTo>
                  <a:pt x="2668083" y="662035"/>
                </a:lnTo>
                <a:lnTo>
                  <a:pt x="2687669" y="620783"/>
                </a:lnTo>
                <a:lnTo>
                  <a:pt x="2699970" y="575983"/>
                </a:lnTo>
                <a:lnTo>
                  <a:pt x="2704236" y="528383"/>
                </a:lnTo>
                <a:lnTo>
                  <a:pt x="2704236" y="264794"/>
                </a:lnTo>
                <a:lnTo>
                  <a:pt x="2699970" y="217194"/>
                </a:lnTo>
                <a:lnTo>
                  <a:pt x="2687669" y="172395"/>
                </a:lnTo>
                <a:lnTo>
                  <a:pt x="2668083" y="131143"/>
                </a:lnTo>
                <a:lnTo>
                  <a:pt x="2641959" y="94186"/>
                </a:lnTo>
                <a:lnTo>
                  <a:pt x="2610044" y="62272"/>
                </a:lnTo>
                <a:lnTo>
                  <a:pt x="2573087" y="36149"/>
                </a:lnTo>
                <a:lnTo>
                  <a:pt x="2531836" y="16564"/>
                </a:lnTo>
                <a:lnTo>
                  <a:pt x="2487038" y="4265"/>
                </a:lnTo>
                <a:lnTo>
                  <a:pt x="2439441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23527" y="4957372"/>
            <a:ext cx="2263140" cy="68389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530860" marR="5080" indent="-518795">
              <a:lnSpc>
                <a:spcPct val="104500"/>
              </a:lnSpc>
              <a:spcBef>
                <a:spcPts val="10"/>
              </a:spcBef>
            </a:pPr>
            <a:r>
              <a:rPr sz="2100" b="1" spc="-50" dirty="0">
                <a:solidFill>
                  <a:srgbClr val="FFFFFF"/>
                </a:solidFill>
                <a:latin typeface="Arial"/>
                <a:cs typeface="Arial"/>
              </a:rPr>
              <a:t>РОССИЯ.</a:t>
            </a:r>
            <a:r>
              <a:rPr sz="2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75" dirty="0">
                <a:solidFill>
                  <a:srgbClr val="FFFFFF"/>
                </a:solidFill>
                <a:latin typeface="Arial"/>
                <a:cs typeface="Arial"/>
              </a:rPr>
              <a:t>СЕМЬЯ.  </a:t>
            </a:r>
            <a:r>
              <a:rPr sz="2100" b="1" spc="-60" dirty="0">
                <a:solidFill>
                  <a:srgbClr val="FFFFFF"/>
                </a:solidFill>
                <a:latin typeface="Arial"/>
                <a:cs typeface="Arial"/>
              </a:rPr>
              <a:t>ЛЮБОВЬ.</a:t>
            </a:r>
            <a:endParaRPr sz="2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69088" y="4957372"/>
            <a:ext cx="2202180" cy="68389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484505" marR="5080" indent="-472440">
              <a:lnSpc>
                <a:spcPct val="104500"/>
              </a:lnSpc>
              <a:spcBef>
                <a:spcPts val="10"/>
              </a:spcBef>
            </a:pPr>
            <a:r>
              <a:rPr sz="2100" b="1" spc="-60" dirty="0">
                <a:solidFill>
                  <a:srgbClr val="FFFFFF"/>
                </a:solidFill>
                <a:latin typeface="Arial"/>
                <a:cs typeface="Arial"/>
              </a:rPr>
              <a:t>МЕЧТА.</a:t>
            </a:r>
            <a:r>
              <a:rPr sz="2100" b="1" spc="-40" dirty="0">
                <a:solidFill>
                  <a:srgbClr val="FFFFFF"/>
                </a:solidFill>
                <a:latin typeface="Arial"/>
                <a:cs typeface="Arial"/>
              </a:rPr>
              <a:t> ОТВАГА.  </a:t>
            </a:r>
            <a:r>
              <a:rPr sz="2100" b="1" spc="-45" dirty="0">
                <a:solidFill>
                  <a:srgbClr val="FFFFFF"/>
                </a:solidFill>
                <a:latin typeface="Arial"/>
                <a:cs typeface="Arial"/>
              </a:rPr>
              <a:t>ЭНЕРГИЯ.</a:t>
            </a:r>
            <a:endParaRPr sz="21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96249" y="4909845"/>
            <a:ext cx="3700145" cy="793750"/>
          </a:xfrm>
          <a:custGeom>
            <a:avLst/>
            <a:gdLst/>
            <a:ahLst/>
            <a:cxnLst/>
            <a:rect l="l" t="t" r="r" b="b"/>
            <a:pathLst>
              <a:path w="3700145" h="793750">
                <a:moveTo>
                  <a:pt x="3435172" y="0"/>
                </a:moveTo>
                <a:lnTo>
                  <a:pt x="264782" y="0"/>
                </a:lnTo>
                <a:lnTo>
                  <a:pt x="217185" y="4265"/>
                </a:lnTo>
                <a:lnTo>
                  <a:pt x="172389" y="16564"/>
                </a:lnTo>
                <a:lnTo>
                  <a:pt x="131139" y="36149"/>
                </a:lnTo>
                <a:lnTo>
                  <a:pt x="94184" y="62272"/>
                </a:lnTo>
                <a:lnTo>
                  <a:pt x="62271" y="94186"/>
                </a:lnTo>
                <a:lnTo>
                  <a:pt x="36149" y="131143"/>
                </a:lnTo>
                <a:lnTo>
                  <a:pt x="16564" y="172395"/>
                </a:lnTo>
                <a:lnTo>
                  <a:pt x="4265" y="217194"/>
                </a:lnTo>
                <a:lnTo>
                  <a:pt x="0" y="264794"/>
                </a:lnTo>
                <a:lnTo>
                  <a:pt x="0" y="528383"/>
                </a:lnTo>
                <a:lnTo>
                  <a:pt x="4265" y="575983"/>
                </a:lnTo>
                <a:lnTo>
                  <a:pt x="16564" y="620783"/>
                </a:lnTo>
                <a:lnTo>
                  <a:pt x="36149" y="662035"/>
                </a:lnTo>
                <a:lnTo>
                  <a:pt x="62271" y="698992"/>
                </a:lnTo>
                <a:lnTo>
                  <a:pt x="94184" y="730905"/>
                </a:lnTo>
                <a:lnTo>
                  <a:pt x="131139" y="757028"/>
                </a:lnTo>
                <a:lnTo>
                  <a:pt x="172389" y="776613"/>
                </a:lnTo>
                <a:lnTo>
                  <a:pt x="217185" y="788912"/>
                </a:lnTo>
                <a:lnTo>
                  <a:pt x="264782" y="793178"/>
                </a:lnTo>
                <a:lnTo>
                  <a:pt x="3435172" y="793178"/>
                </a:lnTo>
                <a:lnTo>
                  <a:pt x="3482768" y="788912"/>
                </a:lnTo>
                <a:lnTo>
                  <a:pt x="3527567" y="776613"/>
                </a:lnTo>
                <a:lnTo>
                  <a:pt x="3568818" y="757028"/>
                </a:lnTo>
                <a:lnTo>
                  <a:pt x="3605775" y="730905"/>
                </a:lnTo>
                <a:lnTo>
                  <a:pt x="3637690" y="698992"/>
                </a:lnTo>
                <a:lnTo>
                  <a:pt x="3663814" y="662035"/>
                </a:lnTo>
                <a:lnTo>
                  <a:pt x="3683400" y="620783"/>
                </a:lnTo>
                <a:lnTo>
                  <a:pt x="3695700" y="575983"/>
                </a:lnTo>
                <a:lnTo>
                  <a:pt x="3699967" y="528383"/>
                </a:lnTo>
                <a:lnTo>
                  <a:pt x="3699967" y="264794"/>
                </a:lnTo>
                <a:lnTo>
                  <a:pt x="3695700" y="217194"/>
                </a:lnTo>
                <a:lnTo>
                  <a:pt x="3683400" y="172395"/>
                </a:lnTo>
                <a:lnTo>
                  <a:pt x="3663814" y="131143"/>
                </a:lnTo>
                <a:lnTo>
                  <a:pt x="3637690" y="94186"/>
                </a:lnTo>
                <a:lnTo>
                  <a:pt x="3605775" y="62272"/>
                </a:lnTo>
                <a:lnTo>
                  <a:pt x="3568818" y="36149"/>
                </a:lnTo>
                <a:lnTo>
                  <a:pt x="3527567" y="16564"/>
                </a:lnTo>
                <a:lnTo>
                  <a:pt x="3482768" y="4265"/>
                </a:lnTo>
                <a:lnTo>
                  <a:pt x="3435172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609590" y="4957372"/>
            <a:ext cx="3204845" cy="68389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514350" marR="5080" indent="-502284">
              <a:lnSpc>
                <a:spcPct val="104500"/>
              </a:lnSpc>
              <a:spcBef>
                <a:spcPts val="10"/>
              </a:spcBef>
            </a:pPr>
            <a:r>
              <a:rPr sz="2100" b="1" spc="-30" dirty="0">
                <a:solidFill>
                  <a:srgbClr val="FFFFFF"/>
                </a:solidFill>
                <a:latin typeface="Arial"/>
                <a:cs typeface="Arial"/>
              </a:rPr>
              <a:t>НЕРАВНОДУШИЕ.</a:t>
            </a:r>
            <a:r>
              <a:rPr sz="2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80" dirty="0">
                <a:solidFill>
                  <a:srgbClr val="FFFFFF"/>
                </a:solidFill>
                <a:latin typeface="Arial"/>
                <a:cs typeface="Arial"/>
              </a:rPr>
              <a:t>ВЕРА.  </a:t>
            </a:r>
            <a:r>
              <a:rPr sz="2100" b="1" spc="-60" dirty="0">
                <a:solidFill>
                  <a:srgbClr val="FFFFFF"/>
                </a:solidFill>
                <a:latin typeface="Arial"/>
                <a:cs typeface="Arial"/>
              </a:rPr>
              <a:t>ТОВАРИЩЕСТВО</a:t>
            </a:r>
            <a:endParaRPr sz="21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78484" y="5856019"/>
            <a:ext cx="4249420" cy="793750"/>
          </a:xfrm>
          <a:custGeom>
            <a:avLst/>
            <a:gdLst/>
            <a:ahLst/>
            <a:cxnLst/>
            <a:rect l="l" t="t" r="r" b="b"/>
            <a:pathLst>
              <a:path w="4249420" h="793750">
                <a:moveTo>
                  <a:pt x="3984015" y="0"/>
                </a:moveTo>
                <a:lnTo>
                  <a:pt x="264782" y="0"/>
                </a:lnTo>
                <a:lnTo>
                  <a:pt x="217185" y="4265"/>
                </a:lnTo>
                <a:lnTo>
                  <a:pt x="172389" y="16564"/>
                </a:lnTo>
                <a:lnTo>
                  <a:pt x="131139" y="36149"/>
                </a:lnTo>
                <a:lnTo>
                  <a:pt x="94184" y="62272"/>
                </a:lnTo>
                <a:lnTo>
                  <a:pt x="62271" y="94186"/>
                </a:lnTo>
                <a:lnTo>
                  <a:pt x="36149" y="131143"/>
                </a:lnTo>
                <a:lnTo>
                  <a:pt x="16564" y="172395"/>
                </a:lnTo>
                <a:lnTo>
                  <a:pt x="4265" y="217194"/>
                </a:lnTo>
                <a:lnTo>
                  <a:pt x="0" y="264795"/>
                </a:lnTo>
                <a:lnTo>
                  <a:pt x="0" y="528383"/>
                </a:lnTo>
                <a:lnTo>
                  <a:pt x="4265" y="575983"/>
                </a:lnTo>
                <a:lnTo>
                  <a:pt x="16564" y="620783"/>
                </a:lnTo>
                <a:lnTo>
                  <a:pt x="36149" y="662035"/>
                </a:lnTo>
                <a:lnTo>
                  <a:pt x="62271" y="698992"/>
                </a:lnTo>
                <a:lnTo>
                  <a:pt x="94184" y="730905"/>
                </a:lnTo>
                <a:lnTo>
                  <a:pt x="131139" y="757028"/>
                </a:lnTo>
                <a:lnTo>
                  <a:pt x="172389" y="776613"/>
                </a:lnTo>
                <a:lnTo>
                  <a:pt x="217185" y="788912"/>
                </a:lnTo>
                <a:lnTo>
                  <a:pt x="264782" y="793178"/>
                </a:lnTo>
                <a:lnTo>
                  <a:pt x="3984015" y="793178"/>
                </a:lnTo>
                <a:lnTo>
                  <a:pt x="4031612" y="788912"/>
                </a:lnTo>
                <a:lnTo>
                  <a:pt x="4076410" y="776613"/>
                </a:lnTo>
                <a:lnTo>
                  <a:pt x="4117661" y="757028"/>
                </a:lnTo>
                <a:lnTo>
                  <a:pt x="4154618" y="730905"/>
                </a:lnTo>
                <a:lnTo>
                  <a:pt x="4186533" y="698992"/>
                </a:lnTo>
                <a:lnTo>
                  <a:pt x="4212657" y="662035"/>
                </a:lnTo>
                <a:lnTo>
                  <a:pt x="4232243" y="620783"/>
                </a:lnTo>
                <a:lnTo>
                  <a:pt x="4244544" y="575983"/>
                </a:lnTo>
                <a:lnTo>
                  <a:pt x="4248810" y="528383"/>
                </a:lnTo>
                <a:lnTo>
                  <a:pt x="4248810" y="264795"/>
                </a:lnTo>
                <a:lnTo>
                  <a:pt x="4244544" y="217194"/>
                </a:lnTo>
                <a:lnTo>
                  <a:pt x="4232243" y="172395"/>
                </a:lnTo>
                <a:lnTo>
                  <a:pt x="4212657" y="131143"/>
                </a:lnTo>
                <a:lnTo>
                  <a:pt x="4186533" y="94186"/>
                </a:lnTo>
                <a:lnTo>
                  <a:pt x="4154618" y="62272"/>
                </a:lnTo>
                <a:lnTo>
                  <a:pt x="4117661" y="36149"/>
                </a:lnTo>
                <a:lnTo>
                  <a:pt x="4076410" y="16564"/>
                </a:lnTo>
                <a:lnTo>
                  <a:pt x="4031612" y="4265"/>
                </a:lnTo>
                <a:lnTo>
                  <a:pt x="3984015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239267" y="5903546"/>
            <a:ext cx="3578225" cy="68389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 indent="862330">
              <a:lnSpc>
                <a:spcPct val="104500"/>
              </a:lnSpc>
              <a:spcBef>
                <a:spcPts val="10"/>
              </a:spcBef>
            </a:pPr>
            <a:r>
              <a:rPr sz="2100" b="1" spc="-20" dirty="0">
                <a:solidFill>
                  <a:srgbClr val="FFFFFF"/>
                </a:solidFill>
                <a:latin typeface="Arial"/>
                <a:cs typeface="Arial"/>
              </a:rPr>
              <a:t>СОЗИДАНИЕ. </a:t>
            </a:r>
            <a:r>
              <a:rPr sz="2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65" dirty="0">
                <a:solidFill>
                  <a:srgbClr val="FFFFFF"/>
                </a:solidFill>
                <a:latin typeface="Arial"/>
                <a:cs typeface="Arial"/>
              </a:rPr>
              <a:t>ОТВЕТСТВЕННОСТЬ.</a:t>
            </a:r>
            <a:r>
              <a:rPr sz="2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ТРУД.</a:t>
            </a:r>
            <a:endParaRPr sz="21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362489" y="5856019"/>
            <a:ext cx="4249420" cy="793750"/>
          </a:xfrm>
          <a:custGeom>
            <a:avLst/>
            <a:gdLst/>
            <a:ahLst/>
            <a:cxnLst/>
            <a:rect l="l" t="t" r="r" b="b"/>
            <a:pathLst>
              <a:path w="4249420" h="793750">
                <a:moveTo>
                  <a:pt x="3984015" y="0"/>
                </a:moveTo>
                <a:lnTo>
                  <a:pt x="264769" y="0"/>
                </a:lnTo>
                <a:lnTo>
                  <a:pt x="217177" y="4265"/>
                </a:lnTo>
                <a:lnTo>
                  <a:pt x="172383" y="16564"/>
                </a:lnTo>
                <a:lnTo>
                  <a:pt x="131135" y="36149"/>
                </a:lnTo>
                <a:lnTo>
                  <a:pt x="94182" y="62272"/>
                </a:lnTo>
                <a:lnTo>
                  <a:pt x="62270" y="94186"/>
                </a:lnTo>
                <a:lnTo>
                  <a:pt x="36148" y="131143"/>
                </a:lnTo>
                <a:lnTo>
                  <a:pt x="16564" y="172395"/>
                </a:lnTo>
                <a:lnTo>
                  <a:pt x="4265" y="217194"/>
                </a:lnTo>
                <a:lnTo>
                  <a:pt x="0" y="264795"/>
                </a:lnTo>
                <a:lnTo>
                  <a:pt x="0" y="528383"/>
                </a:lnTo>
                <a:lnTo>
                  <a:pt x="4265" y="575983"/>
                </a:lnTo>
                <a:lnTo>
                  <a:pt x="16564" y="620783"/>
                </a:lnTo>
                <a:lnTo>
                  <a:pt x="36148" y="662035"/>
                </a:lnTo>
                <a:lnTo>
                  <a:pt x="62270" y="698992"/>
                </a:lnTo>
                <a:lnTo>
                  <a:pt x="94182" y="730905"/>
                </a:lnTo>
                <a:lnTo>
                  <a:pt x="131135" y="757028"/>
                </a:lnTo>
                <a:lnTo>
                  <a:pt x="172383" y="776613"/>
                </a:lnTo>
                <a:lnTo>
                  <a:pt x="217177" y="788912"/>
                </a:lnTo>
                <a:lnTo>
                  <a:pt x="264769" y="793178"/>
                </a:lnTo>
                <a:lnTo>
                  <a:pt x="3984015" y="793178"/>
                </a:lnTo>
                <a:lnTo>
                  <a:pt x="4031612" y="788912"/>
                </a:lnTo>
                <a:lnTo>
                  <a:pt x="4076410" y="776613"/>
                </a:lnTo>
                <a:lnTo>
                  <a:pt x="4117661" y="757028"/>
                </a:lnTo>
                <a:lnTo>
                  <a:pt x="4154618" y="730905"/>
                </a:lnTo>
                <a:lnTo>
                  <a:pt x="4186533" y="698992"/>
                </a:lnTo>
                <a:lnTo>
                  <a:pt x="4212657" y="662035"/>
                </a:lnTo>
                <a:lnTo>
                  <a:pt x="4232243" y="620783"/>
                </a:lnTo>
                <a:lnTo>
                  <a:pt x="4244544" y="575983"/>
                </a:lnTo>
                <a:lnTo>
                  <a:pt x="4248810" y="528383"/>
                </a:lnTo>
                <a:lnTo>
                  <a:pt x="4248810" y="264795"/>
                </a:lnTo>
                <a:lnTo>
                  <a:pt x="4244544" y="217194"/>
                </a:lnTo>
                <a:lnTo>
                  <a:pt x="4232243" y="172395"/>
                </a:lnTo>
                <a:lnTo>
                  <a:pt x="4212657" y="131143"/>
                </a:lnTo>
                <a:lnTo>
                  <a:pt x="4186533" y="94186"/>
                </a:lnTo>
                <a:lnTo>
                  <a:pt x="4154618" y="62272"/>
                </a:lnTo>
                <a:lnTo>
                  <a:pt x="4117661" y="36149"/>
                </a:lnTo>
                <a:lnTo>
                  <a:pt x="4076410" y="16564"/>
                </a:lnTo>
                <a:lnTo>
                  <a:pt x="4031612" y="4265"/>
                </a:lnTo>
                <a:lnTo>
                  <a:pt x="3984015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002895" y="5903546"/>
            <a:ext cx="2749550" cy="68389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310515" marR="5080" indent="-298450">
              <a:lnSpc>
                <a:spcPct val="104500"/>
              </a:lnSpc>
              <a:spcBef>
                <a:spcPts val="10"/>
              </a:spcBef>
            </a:pPr>
            <a:r>
              <a:rPr sz="2100" b="1" spc="-25" dirty="0">
                <a:solidFill>
                  <a:srgbClr val="FFFFFF"/>
                </a:solidFill>
                <a:latin typeface="Arial"/>
                <a:cs typeface="Arial"/>
              </a:rPr>
              <a:t>ЗНАНИЯ.</a:t>
            </a:r>
            <a:r>
              <a:rPr sz="21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50" dirty="0">
                <a:solidFill>
                  <a:srgbClr val="FFFFFF"/>
                </a:solidFill>
                <a:latin typeface="Arial"/>
                <a:cs typeface="Arial"/>
              </a:rPr>
              <a:t>РАЗВИТИЕ. </a:t>
            </a:r>
            <a:r>
              <a:rPr sz="2100" b="1" spc="-5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spc="-50" dirty="0">
                <a:solidFill>
                  <a:srgbClr val="FFFFFF"/>
                </a:solidFill>
                <a:latin typeface="Arial"/>
                <a:cs typeface="Arial"/>
              </a:rPr>
              <a:t>КРЕАТИВНОСТЬ.</a:t>
            </a:r>
            <a:endParaRPr sz="21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4212" y="1953615"/>
            <a:ext cx="9211081" cy="2810294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0" y="6727903"/>
            <a:ext cx="4129404" cy="832485"/>
          </a:xfrm>
          <a:custGeom>
            <a:avLst/>
            <a:gdLst/>
            <a:ahLst/>
            <a:cxnLst/>
            <a:rect l="l" t="t" r="r" b="b"/>
            <a:pathLst>
              <a:path w="4129404" h="832484">
                <a:moveTo>
                  <a:pt x="641539" y="0"/>
                </a:moveTo>
                <a:lnTo>
                  <a:pt x="590786" y="1414"/>
                </a:lnTo>
                <a:lnTo>
                  <a:pt x="541049" y="4977"/>
                </a:lnTo>
                <a:lnTo>
                  <a:pt x="492371" y="10665"/>
                </a:lnTo>
                <a:lnTo>
                  <a:pt x="444796" y="18458"/>
                </a:lnTo>
                <a:lnTo>
                  <a:pt x="398367" y="28334"/>
                </a:lnTo>
                <a:lnTo>
                  <a:pt x="353125" y="40270"/>
                </a:lnTo>
                <a:lnTo>
                  <a:pt x="309116" y="54244"/>
                </a:lnTo>
                <a:lnTo>
                  <a:pt x="266380" y="70236"/>
                </a:lnTo>
                <a:lnTo>
                  <a:pt x="224962" y="88223"/>
                </a:lnTo>
                <a:lnTo>
                  <a:pt x="184905" y="108184"/>
                </a:lnTo>
                <a:lnTo>
                  <a:pt x="146250" y="130096"/>
                </a:lnTo>
                <a:lnTo>
                  <a:pt x="109042" y="153938"/>
                </a:lnTo>
                <a:lnTo>
                  <a:pt x="73323" y="179688"/>
                </a:lnTo>
                <a:lnTo>
                  <a:pt x="39137" y="207324"/>
                </a:lnTo>
                <a:lnTo>
                  <a:pt x="6525" y="236825"/>
                </a:lnTo>
                <a:lnTo>
                  <a:pt x="0" y="243424"/>
                </a:lnTo>
                <a:lnTo>
                  <a:pt x="0" y="832101"/>
                </a:lnTo>
                <a:lnTo>
                  <a:pt x="4129140" y="832101"/>
                </a:lnTo>
                <a:lnTo>
                  <a:pt x="4123151" y="823823"/>
                </a:lnTo>
                <a:lnTo>
                  <a:pt x="4094230" y="787223"/>
                </a:lnTo>
                <a:lnTo>
                  <a:pt x="4063595" y="751629"/>
                </a:lnTo>
                <a:lnTo>
                  <a:pt x="4031337" y="717165"/>
                </a:lnTo>
                <a:lnTo>
                  <a:pt x="3997550" y="683955"/>
                </a:lnTo>
                <a:lnTo>
                  <a:pt x="3962324" y="652124"/>
                </a:lnTo>
                <a:lnTo>
                  <a:pt x="3925753" y="621797"/>
                </a:lnTo>
                <a:lnTo>
                  <a:pt x="3887927" y="593098"/>
                </a:lnTo>
                <a:lnTo>
                  <a:pt x="3848940" y="566152"/>
                </a:lnTo>
                <a:lnTo>
                  <a:pt x="3808883" y="541084"/>
                </a:lnTo>
                <a:lnTo>
                  <a:pt x="3767848" y="518019"/>
                </a:lnTo>
                <a:lnTo>
                  <a:pt x="3725928" y="497080"/>
                </a:lnTo>
                <a:lnTo>
                  <a:pt x="3683215" y="478392"/>
                </a:lnTo>
                <a:lnTo>
                  <a:pt x="3639800" y="462081"/>
                </a:lnTo>
                <a:lnTo>
                  <a:pt x="3595776" y="448270"/>
                </a:lnTo>
                <a:lnTo>
                  <a:pt x="3551234" y="437085"/>
                </a:lnTo>
                <a:lnTo>
                  <a:pt x="3506268" y="428650"/>
                </a:lnTo>
                <a:lnTo>
                  <a:pt x="853860" y="16256"/>
                </a:lnTo>
                <a:lnTo>
                  <a:pt x="799470" y="8861"/>
                </a:lnTo>
                <a:lnTo>
                  <a:pt x="745924" y="3701"/>
                </a:lnTo>
                <a:lnTo>
                  <a:pt x="693267" y="755"/>
                </a:lnTo>
                <a:lnTo>
                  <a:pt x="641539" y="0"/>
                </a:lnTo>
                <a:close/>
              </a:path>
            </a:pathLst>
          </a:custGeom>
          <a:solidFill>
            <a:srgbClr val="E335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0085877" y="7057321"/>
            <a:ext cx="337820" cy="329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20"/>
              </a:lnSpc>
            </a:pPr>
            <a:r>
              <a:rPr sz="2000" b="1" spc="114" dirty="0">
                <a:solidFill>
                  <a:srgbClr val="1D1D1B"/>
                </a:solidFill>
                <a:latin typeface="Arial"/>
                <a:cs typeface="Arial"/>
              </a:rPr>
              <a:t>05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21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70143" y="9938"/>
            <a:ext cx="642962" cy="50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70074" y="1088930"/>
            <a:ext cx="3486785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spc="45" dirty="0"/>
              <a:t>ПРИНЦИПЫ</a:t>
            </a:r>
            <a:endParaRPr sz="4500"/>
          </a:p>
        </p:txBody>
      </p:sp>
      <p:grpSp>
        <p:nvGrpSpPr>
          <p:cNvPr id="3" name="object 3"/>
          <p:cNvGrpSpPr/>
          <p:nvPr/>
        </p:nvGrpSpPr>
        <p:grpSpPr>
          <a:xfrm>
            <a:off x="5513540" y="2316554"/>
            <a:ext cx="5179060" cy="3925570"/>
            <a:chOff x="5513540" y="2316554"/>
            <a:chExt cx="5179060" cy="3925570"/>
          </a:xfrm>
        </p:grpSpPr>
        <p:sp>
          <p:nvSpPr>
            <p:cNvPr id="4" name="object 4"/>
            <p:cNvSpPr/>
            <p:nvPr/>
          </p:nvSpPr>
          <p:spPr>
            <a:xfrm>
              <a:off x="6491973" y="2556192"/>
              <a:ext cx="4200525" cy="3509645"/>
            </a:xfrm>
            <a:custGeom>
              <a:avLst/>
              <a:gdLst/>
              <a:ahLst/>
              <a:cxnLst/>
              <a:rect l="l" t="t" r="r" b="b"/>
              <a:pathLst>
                <a:path w="4200525" h="3509645">
                  <a:moveTo>
                    <a:pt x="3031026" y="0"/>
                  </a:moveTo>
                  <a:lnTo>
                    <a:pt x="210814" y="0"/>
                  </a:lnTo>
                  <a:lnTo>
                    <a:pt x="0" y="251056"/>
                  </a:lnTo>
                  <a:lnTo>
                    <a:pt x="0" y="2346595"/>
                  </a:lnTo>
                  <a:lnTo>
                    <a:pt x="2114755" y="3376754"/>
                  </a:lnTo>
                  <a:lnTo>
                    <a:pt x="2164998" y="3400128"/>
                  </a:lnTo>
                  <a:lnTo>
                    <a:pt x="2215067" y="3421227"/>
                  </a:lnTo>
                  <a:lnTo>
                    <a:pt x="2264915" y="3440056"/>
                  </a:lnTo>
                  <a:lnTo>
                    <a:pt x="2314500" y="3456619"/>
                  </a:lnTo>
                  <a:lnTo>
                    <a:pt x="2363775" y="3470921"/>
                  </a:lnTo>
                  <a:lnTo>
                    <a:pt x="2412697" y="3482966"/>
                  </a:lnTo>
                  <a:lnTo>
                    <a:pt x="2461221" y="3492758"/>
                  </a:lnTo>
                  <a:lnTo>
                    <a:pt x="2509302" y="3500302"/>
                  </a:lnTo>
                  <a:lnTo>
                    <a:pt x="2556896" y="3505601"/>
                  </a:lnTo>
                  <a:lnTo>
                    <a:pt x="2603958" y="3508662"/>
                  </a:lnTo>
                  <a:lnTo>
                    <a:pt x="2650443" y="3509487"/>
                  </a:lnTo>
                  <a:lnTo>
                    <a:pt x="2696307" y="3508081"/>
                  </a:lnTo>
                  <a:lnTo>
                    <a:pt x="2741505" y="3504448"/>
                  </a:lnTo>
                  <a:lnTo>
                    <a:pt x="2785993" y="3498594"/>
                  </a:lnTo>
                  <a:lnTo>
                    <a:pt x="2829726" y="3490521"/>
                  </a:lnTo>
                  <a:lnTo>
                    <a:pt x="2872660" y="3480236"/>
                  </a:lnTo>
                  <a:lnTo>
                    <a:pt x="2914749" y="3467741"/>
                  </a:lnTo>
                  <a:lnTo>
                    <a:pt x="2955949" y="3453042"/>
                  </a:lnTo>
                  <a:lnTo>
                    <a:pt x="2996216" y="3436142"/>
                  </a:lnTo>
                  <a:lnTo>
                    <a:pt x="3035505" y="3417047"/>
                  </a:lnTo>
                  <a:lnTo>
                    <a:pt x="3073772" y="3395760"/>
                  </a:lnTo>
                  <a:lnTo>
                    <a:pt x="3110971" y="3372285"/>
                  </a:lnTo>
                  <a:lnTo>
                    <a:pt x="3147058" y="3346628"/>
                  </a:lnTo>
                  <a:lnTo>
                    <a:pt x="3181989" y="3318793"/>
                  </a:lnTo>
                  <a:lnTo>
                    <a:pt x="3215718" y="3288783"/>
                  </a:lnTo>
                  <a:lnTo>
                    <a:pt x="3248202" y="3256604"/>
                  </a:lnTo>
                  <a:lnTo>
                    <a:pt x="3279396" y="3222259"/>
                  </a:lnTo>
                  <a:lnTo>
                    <a:pt x="4200016" y="2154207"/>
                  </a:lnTo>
                  <a:lnTo>
                    <a:pt x="4200016" y="535971"/>
                  </a:lnTo>
                  <a:lnTo>
                    <a:pt x="4172620" y="520346"/>
                  </a:lnTo>
                  <a:lnTo>
                    <a:pt x="4131579" y="500128"/>
                  </a:lnTo>
                  <a:lnTo>
                    <a:pt x="3031026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13539" y="2316555"/>
              <a:ext cx="4613910" cy="3925570"/>
            </a:xfrm>
            <a:custGeom>
              <a:avLst/>
              <a:gdLst/>
              <a:ahLst/>
              <a:cxnLst/>
              <a:rect l="l" t="t" r="r" b="b"/>
              <a:pathLst>
                <a:path w="4613909" h="3925570">
                  <a:moveTo>
                    <a:pt x="4613402" y="3463785"/>
                  </a:moveTo>
                  <a:lnTo>
                    <a:pt x="4609135" y="3416198"/>
                  </a:lnTo>
                  <a:lnTo>
                    <a:pt x="4596828" y="3371392"/>
                  </a:lnTo>
                  <a:lnTo>
                    <a:pt x="4577245" y="3330143"/>
                  </a:lnTo>
                  <a:lnTo>
                    <a:pt x="4551121" y="3293199"/>
                  </a:lnTo>
                  <a:lnTo>
                    <a:pt x="4519219" y="3261283"/>
                  </a:lnTo>
                  <a:lnTo>
                    <a:pt x="4482262" y="3235160"/>
                  </a:lnTo>
                  <a:lnTo>
                    <a:pt x="4441012" y="3215576"/>
                  </a:lnTo>
                  <a:lnTo>
                    <a:pt x="4396206" y="3203270"/>
                  </a:lnTo>
                  <a:lnTo>
                    <a:pt x="4348619" y="3199003"/>
                  </a:lnTo>
                  <a:lnTo>
                    <a:pt x="264795" y="3199003"/>
                  </a:lnTo>
                  <a:lnTo>
                    <a:pt x="217195" y="3203270"/>
                  </a:lnTo>
                  <a:lnTo>
                    <a:pt x="172389" y="3215576"/>
                  </a:lnTo>
                  <a:lnTo>
                    <a:pt x="131140" y="3235160"/>
                  </a:lnTo>
                  <a:lnTo>
                    <a:pt x="94183" y="3261283"/>
                  </a:lnTo>
                  <a:lnTo>
                    <a:pt x="62268" y="3293199"/>
                  </a:lnTo>
                  <a:lnTo>
                    <a:pt x="36144" y="3330143"/>
                  </a:lnTo>
                  <a:lnTo>
                    <a:pt x="16560" y="3371392"/>
                  </a:lnTo>
                  <a:lnTo>
                    <a:pt x="4267" y="3416198"/>
                  </a:lnTo>
                  <a:lnTo>
                    <a:pt x="0" y="3463785"/>
                  </a:lnTo>
                  <a:lnTo>
                    <a:pt x="0" y="3660317"/>
                  </a:lnTo>
                  <a:lnTo>
                    <a:pt x="4267" y="3707917"/>
                  </a:lnTo>
                  <a:lnTo>
                    <a:pt x="16560" y="3752710"/>
                  </a:lnTo>
                  <a:lnTo>
                    <a:pt x="36144" y="3793960"/>
                  </a:lnTo>
                  <a:lnTo>
                    <a:pt x="62268" y="3830917"/>
                  </a:lnTo>
                  <a:lnTo>
                    <a:pt x="94183" y="3862832"/>
                  </a:lnTo>
                  <a:lnTo>
                    <a:pt x="131140" y="3888956"/>
                  </a:lnTo>
                  <a:lnTo>
                    <a:pt x="172389" y="3908539"/>
                  </a:lnTo>
                  <a:lnTo>
                    <a:pt x="217195" y="3920833"/>
                  </a:lnTo>
                  <a:lnTo>
                    <a:pt x="264795" y="3925100"/>
                  </a:lnTo>
                  <a:lnTo>
                    <a:pt x="4348619" y="3925100"/>
                  </a:lnTo>
                  <a:lnTo>
                    <a:pt x="4396206" y="3920833"/>
                  </a:lnTo>
                  <a:lnTo>
                    <a:pt x="4441012" y="3908539"/>
                  </a:lnTo>
                  <a:lnTo>
                    <a:pt x="4482262" y="3888956"/>
                  </a:lnTo>
                  <a:lnTo>
                    <a:pt x="4519219" y="3862832"/>
                  </a:lnTo>
                  <a:lnTo>
                    <a:pt x="4551121" y="3830917"/>
                  </a:lnTo>
                  <a:lnTo>
                    <a:pt x="4577245" y="3793960"/>
                  </a:lnTo>
                  <a:lnTo>
                    <a:pt x="4596828" y="3752710"/>
                  </a:lnTo>
                  <a:lnTo>
                    <a:pt x="4609135" y="3707917"/>
                  </a:lnTo>
                  <a:lnTo>
                    <a:pt x="4613402" y="3660317"/>
                  </a:lnTo>
                  <a:lnTo>
                    <a:pt x="4613402" y="3463785"/>
                  </a:lnTo>
                  <a:close/>
                </a:path>
                <a:path w="4613909" h="3925570">
                  <a:moveTo>
                    <a:pt x="4613402" y="2665196"/>
                  </a:moveTo>
                  <a:lnTo>
                    <a:pt x="4609135" y="2617609"/>
                  </a:lnTo>
                  <a:lnTo>
                    <a:pt x="4596828" y="2572816"/>
                  </a:lnTo>
                  <a:lnTo>
                    <a:pt x="4577245" y="2531567"/>
                  </a:lnTo>
                  <a:lnTo>
                    <a:pt x="4551121" y="2494610"/>
                  </a:lnTo>
                  <a:lnTo>
                    <a:pt x="4519219" y="2462695"/>
                  </a:lnTo>
                  <a:lnTo>
                    <a:pt x="4482262" y="2436571"/>
                  </a:lnTo>
                  <a:lnTo>
                    <a:pt x="4441012" y="2416987"/>
                  </a:lnTo>
                  <a:lnTo>
                    <a:pt x="4396206" y="2404681"/>
                  </a:lnTo>
                  <a:lnTo>
                    <a:pt x="4348619" y="2400414"/>
                  </a:lnTo>
                  <a:lnTo>
                    <a:pt x="264795" y="2400414"/>
                  </a:lnTo>
                  <a:lnTo>
                    <a:pt x="217195" y="2404681"/>
                  </a:lnTo>
                  <a:lnTo>
                    <a:pt x="172389" y="2416987"/>
                  </a:lnTo>
                  <a:lnTo>
                    <a:pt x="131140" y="2436571"/>
                  </a:lnTo>
                  <a:lnTo>
                    <a:pt x="94183" y="2462695"/>
                  </a:lnTo>
                  <a:lnTo>
                    <a:pt x="62268" y="2494610"/>
                  </a:lnTo>
                  <a:lnTo>
                    <a:pt x="36144" y="2531567"/>
                  </a:lnTo>
                  <a:lnTo>
                    <a:pt x="16560" y="2572816"/>
                  </a:lnTo>
                  <a:lnTo>
                    <a:pt x="4267" y="2617609"/>
                  </a:lnTo>
                  <a:lnTo>
                    <a:pt x="0" y="2665196"/>
                  </a:lnTo>
                  <a:lnTo>
                    <a:pt x="0" y="2861729"/>
                  </a:lnTo>
                  <a:lnTo>
                    <a:pt x="4267" y="2909328"/>
                  </a:lnTo>
                  <a:lnTo>
                    <a:pt x="16560" y="2954121"/>
                  </a:lnTo>
                  <a:lnTo>
                    <a:pt x="36144" y="2995371"/>
                  </a:lnTo>
                  <a:lnTo>
                    <a:pt x="62268" y="3032328"/>
                  </a:lnTo>
                  <a:lnTo>
                    <a:pt x="94183" y="3064243"/>
                  </a:lnTo>
                  <a:lnTo>
                    <a:pt x="131140" y="3090367"/>
                  </a:lnTo>
                  <a:lnTo>
                    <a:pt x="172389" y="3109950"/>
                  </a:lnTo>
                  <a:lnTo>
                    <a:pt x="217195" y="3122244"/>
                  </a:lnTo>
                  <a:lnTo>
                    <a:pt x="264795" y="3126511"/>
                  </a:lnTo>
                  <a:lnTo>
                    <a:pt x="4348619" y="3126511"/>
                  </a:lnTo>
                  <a:lnTo>
                    <a:pt x="4396206" y="3122244"/>
                  </a:lnTo>
                  <a:lnTo>
                    <a:pt x="4441012" y="3109950"/>
                  </a:lnTo>
                  <a:lnTo>
                    <a:pt x="4482262" y="3090367"/>
                  </a:lnTo>
                  <a:lnTo>
                    <a:pt x="4519219" y="3064243"/>
                  </a:lnTo>
                  <a:lnTo>
                    <a:pt x="4551121" y="3032328"/>
                  </a:lnTo>
                  <a:lnTo>
                    <a:pt x="4577245" y="2995371"/>
                  </a:lnTo>
                  <a:lnTo>
                    <a:pt x="4596828" y="2954121"/>
                  </a:lnTo>
                  <a:lnTo>
                    <a:pt x="4609135" y="2909328"/>
                  </a:lnTo>
                  <a:lnTo>
                    <a:pt x="4613402" y="2861729"/>
                  </a:lnTo>
                  <a:lnTo>
                    <a:pt x="4613402" y="2665196"/>
                  </a:lnTo>
                  <a:close/>
                </a:path>
                <a:path w="4613909" h="3925570">
                  <a:moveTo>
                    <a:pt x="4613402" y="1874710"/>
                  </a:moveTo>
                  <a:lnTo>
                    <a:pt x="4609135" y="1827110"/>
                  </a:lnTo>
                  <a:lnTo>
                    <a:pt x="4596828" y="1782305"/>
                  </a:lnTo>
                  <a:lnTo>
                    <a:pt x="4577245" y="1741055"/>
                  </a:lnTo>
                  <a:lnTo>
                    <a:pt x="4551121" y="1704098"/>
                  </a:lnTo>
                  <a:lnTo>
                    <a:pt x="4519219" y="1672183"/>
                  </a:lnTo>
                  <a:lnTo>
                    <a:pt x="4482262" y="1646059"/>
                  </a:lnTo>
                  <a:lnTo>
                    <a:pt x="4441012" y="1626476"/>
                  </a:lnTo>
                  <a:lnTo>
                    <a:pt x="4396206" y="1614182"/>
                  </a:lnTo>
                  <a:lnTo>
                    <a:pt x="4348619" y="1609915"/>
                  </a:lnTo>
                  <a:lnTo>
                    <a:pt x="264795" y="1609915"/>
                  </a:lnTo>
                  <a:lnTo>
                    <a:pt x="217195" y="1614182"/>
                  </a:lnTo>
                  <a:lnTo>
                    <a:pt x="172389" y="1626476"/>
                  </a:lnTo>
                  <a:lnTo>
                    <a:pt x="131140" y="1646059"/>
                  </a:lnTo>
                  <a:lnTo>
                    <a:pt x="94183" y="1672183"/>
                  </a:lnTo>
                  <a:lnTo>
                    <a:pt x="62268" y="1704098"/>
                  </a:lnTo>
                  <a:lnTo>
                    <a:pt x="36144" y="1741055"/>
                  </a:lnTo>
                  <a:lnTo>
                    <a:pt x="16560" y="1782305"/>
                  </a:lnTo>
                  <a:lnTo>
                    <a:pt x="4267" y="1827110"/>
                  </a:lnTo>
                  <a:lnTo>
                    <a:pt x="0" y="1874710"/>
                  </a:lnTo>
                  <a:lnTo>
                    <a:pt x="0" y="2071230"/>
                  </a:lnTo>
                  <a:lnTo>
                    <a:pt x="4267" y="2118817"/>
                  </a:lnTo>
                  <a:lnTo>
                    <a:pt x="16560" y="2163622"/>
                  </a:lnTo>
                  <a:lnTo>
                    <a:pt x="36144" y="2204872"/>
                  </a:lnTo>
                  <a:lnTo>
                    <a:pt x="62268" y="2241829"/>
                  </a:lnTo>
                  <a:lnTo>
                    <a:pt x="94183" y="2273731"/>
                  </a:lnTo>
                  <a:lnTo>
                    <a:pt x="131140" y="2299855"/>
                  </a:lnTo>
                  <a:lnTo>
                    <a:pt x="172389" y="2319439"/>
                  </a:lnTo>
                  <a:lnTo>
                    <a:pt x="217195" y="2331745"/>
                  </a:lnTo>
                  <a:lnTo>
                    <a:pt x="264795" y="2336012"/>
                  </a:lnTo>
                  <a:lnTo>
                    <a:pt x="4348619" y="2336012"/>
                  </a:lnTo>
                  <a:lnTo>
                    <a:pt x="4396206" y="2331745"/>
                  </a:lnTo>
                  <a:lnTo>
                    <a:pt x="4441012" y="2319439"/>
                  </a:lnTo>
                  <a:lnTo>
                    <a:pt x="4482262" y="2299855"/>
                  </a:lnTo>
                  <a:lnTo>
                    <a:pt x="4519219" y="2273731"/>
                  </a:lnTo>
                  <a:lnTo>
                    <a:pt x="4551121" y="2241829"/>
                  </a:lnTo>
                  <a:lnTo>
                    <a:pt x="4577245" y="2204872"/>
                  </a:lnTo>
                  <a:lnTo>
                    <a:pt x="4596828" y="2163622"/>
                  </a:lnTo>
                  <a:lnTo>
                    <a:pt x="4609135" y="2118817"/>
                  </a:lnTo>
                  <a:lnTo>
                    <a:pt x="4613402" y="2071230"/>
                  </a:lnTo>
                  <a:lnTo>
                    <a:pt x="4613402" y="1874710"/>
                  </a:lnTo>
                  <a:close/>
                </a:path>
                <a:path w="4613909" h="3925570">
                  <a:moveTo>
                    <a:pt x="4613402" y="1059154"/>
                  </a:moveTo>
                  <a:lnTo>
                    <a:pt x="4609135" y="1011555"/>
                  </a:lnTo>
                  <a:lnTo>
                    <a:pt x="4596828" y="966762"/>
                  </a:lnTo>
                  <a:lnTo>
                    <a:pt x="4577245" y="925512"/>
                  </a:lnTo>
                  <a:lnTo>
                    <a:pt x="4551121" y="888555"/>
                  </a:lnTo>
                  <a:lnTo>
                    <a:pt x="4519219" y="856640"/>
                  </a:lnTo>
                  <a:lnTo>
                    <a:pt x="4482262" y="830516"/>
                  </a:lnTo>
                  <a:lnTo>
                    <a:pt x="4441012" y="810933"/>
                  </a:lnTo>
                  <a:lnTo>
                    <a:pt x="4396206" y="798639"/>
                  </a:lnTo>
                  <a:lnTo>
                    <a:pt x="4348619" y="794372"/>
                  </a:lnTo>
                  <a:lnTo>
                    <a:pt x="264795" y="794372"/>
                  </a:lnTo>
                  <a:lnTo>
                    <a:pt x="217195" y="798639"/>
                  </a:lnTo>
                  <a:lnTo>
                    <a:pt x="172389" y="810933"/>
                  </a:lnTo>
                  <a:lnTo>
                    <a:pt x="131140" y="830516"/>
                  </a:lnTo>
                  <a:lnTo>
                    <a:pt x="94183" y="856640"/>
                  </a:lnTo>
                  <a:lnTo>
                    <a:pt x="62268" y="888555"/>
                  </a:lnTo>
                  <a:lnTo>
                    <a:pt x="36144" y="925512"/>
                  </a:lnTo>
                  <a:lnTo>
                    <a:pt x="16560" y="966762"/>
                  </a:lnTo>
                  <a:lnTo>
                    <a:pt x="4267" y="1011555"/>
                  </a:lnTo>
                  <a:lnTo>
                    <a:pt x="0" y="1059154"/>
                  </a:lnTo>
                  <a:lnTo>
                    <a:pt x="0" y="1255674"/>
                  </a:lnTo>
                  <a:lnTo>
                    <a:pt x="4267" y="1303274"/>
                  </a:lnTo>
                  <a:lnTo>
                    <a:pt x="16560" y="1348066"/>
                  </a:lnTo>
                  <a:lnTo>
                    <a:pt x="36144" y="1389316"/>
                  </a:lnTo>
                  <a:lnTo>
                    <a:pt x="62268" y="1426273"/>
                  </a:lnTo>
                  <a:lnTo>
                    <a:pt x="94183" y="1458188"/>
                  </a:lnTo>
                  <a:lnTo>
                    <a:pt x="131140" y="1484312"/>
                  </a:lnTo>
                  <a:lnTo>
                    <a:pt x="172389" y="1503895"/>
                  </a:lnTo>
                  <a:lnTo>
                    <a:pt x="217195" y="1516202"/>
                  </a:lnTo>
                  <a:lnTo>
                    <a:pt x="264795" y="1520469"/>
                  </a:lnTo>
                  <a:lnTo>
                    <a:pt x="4348619" y="1520469"/>
                  </a:lnTo>
                  <a:lnTo>
                    <a:pt x="4396206" y="1516202"/>
                  </a:lnTo>
                  <a:lnTo>
                    <a:pt x="4441012" y="1503895"/>
                  </a:lnTo>
                  <a:lnTo>
                    <a:pt x="4482262" y="1484312"/>
                  </a:lnTo>
                  <a:lnTo>
                    <a:pt x="4519219" y="1458188"/>
                  </a:lnTo>
                  <a:lnTo>
                    <a:pt x="4551121" y="1426273"/>
                  </a:lnTo>
                  <a:lnTo>
                    <a:pt x="4577245" y="1389316"/>
                  </a:lnTo>
                  <a:lnTo>
                    <a:pt x="4596828" y="1348066"/>
                  </a:lnTo>
                  <a:lnTo>
                    <a:pt x="4609135" y="1303274"/>
                  </a:lnTo>
                  <a:lnTo>
                    <a:pt x="4613402" y="1255674"/>
                  </a:lnTo>
                  <a:lnTo>
                    <a:pt x="4613402" y="1059154"/>
                  </a:lnTo>
                  <a:close/>
                </a:path>
                <a:path w="4613909" h="3925570">
                  <a:moveTo>
                    <a:pt x="4613402" y="264782"/>
                  </a:moveTo>
                  <a:lnTo>
                    <a:pt x="4609135" y="217195"/>
                  </a:lnTo>
                  <a:lnTo>
                    <a:pt x="4596828" y="172402"/>
                  </a:lnTo>
                  <a:lnTo>
                    <a:pt x="4577245" y="131152"/>
                  </a:lnTo>
                  <a:lnTo>
                    <a:pt x="4551121" y="94195"/>
                  </a:lnTo>
                  <a:lnTo>
                    <a:pt x="4519219" y="62280"/>
                  </a:lnTo>
                  <a:lnTo>
                    <a:pt x="4482262" y="36156"/>
                  </a:lnTo>
                  <a:lnTo>
                    <a:pt x="4441012" y="16573"/>
                  </a:lnTo>
                  <a:lnTo>
                    <a:pt x="4396206" y="4267"/>
                  </a:lnTo>
                  <a:lnTo>
                    <a:pt x="4348619" y="0"/>
                  </a:lnTo>
                  <a:lnTo>
                    <a:pt x="264795" y="0"/>
                  </a:lnTo>
                  <a:lnTo>
                    <a:pt x="217195" y="4267"/>
                  </a:lnTo>
                  <a:lnTo>
                    <a:pt x="172389" y="16573"/>
                  </a:lnTo>
                  <a:lnTo>
                    <a:pt x="131140" y="36156"/>
                  </a:lnTo>
                  <a:lnTo>
                    <a:pt x="94183" y="62280"/>
                  </a:lnTo>
                  <a:lnTo>
                    <a:pt x="62268" y="94195"/>
                  </a:lnTo>
                  <a:lnTo>
                    <a:pt x="36144" y="131152"/>
                  </a:lnTo>
                  <a:lnTo>
                    <a:pt x="16560" y="172402"/>
                  </a:lnTo>
                  <a:lnTo>
                    <a:pt x="4267" y="217195"/>
                  </a:lnTo>
                  <a:lnTo>
                    <a:pt x="0" y="264782"/>
                  </a:lnTo>
                  <a:lnTo>
                    <a:pt x="0" y="461302"/>
                  </a:lnTo>
                  <a:lnTo>
                    <a:pt x="4267" y="508901"/>
                  </a:lnTo>
                  <a:lnTo>
                    <a:pt x="16560" y="553707"/>
                  </a:lnTo>
                  <a:lnTo>
                    <a:pt x="36144" y="594956"/>
                  </a:lnTo>
                  <a:lnTo>
                    <a:pt x="62268" y="631913"/>
                  </a:lnTo>
                  <a:lnTo>
                    <a:pt x="94183" y="663829"/>
                  </a:lnTo>
                  <a:lnTo>
                    <a:pt x="131140" y="689952"/>
                  </a:lnTo>
                  <a:lnTo>
                    <a:pt x="172389" y="709536"/>
                  </a:lnTo>
                  <a:lnTo>
                    <a:pt x="217195" y="721842"/>
                  </a:lnTo>
                  <a:lnTo>
                    <a:pt x="264795" y="726097"/>
                  </a:lnTo>
                  <a:lnTo>
                    <a:pt x="4348619" y="726097"/>
                  </a:lnTo>
                  <a:lnTo>
                    <a:pt x="4396206" y="721842"/>
                  </a:lnTo>
                  <a:lnTo>
                    <a:pt x="4441012" y="709536"/>
                  </a:lnTo>
                  <a:lnTo>
                    <a:pt x="4482262" y="689952"/>
                  </a:lnTo>
                  <a:lnTo>
                    <a:pt x="4519219" y="663829"/>
                  </a:lnTo>
                  <a:lnTo>
                    <a:pt x="4551121" y="631913"/>
                  </a:lnTo>
                  <a:lnTo>
                    <a:pt x="4577245" y="594956"/>
                  </a:lnTo>
                  <a:lnTo>
                    <a:pt x="4596828" y="553707"/>
                  </a:lnTo>
                  <a:lnTo>
                    <a:pt x="4609135" y="508901"/>
                  </a:lnTo>
                  <a:lnTo>
                    <a:pt x="4613402" y="461302"/>
                  </a:lnTo>
                  <a:lnTo>
                    <a:pt x="4613402" y="264782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650297" y="2316554"/>
            <a:ext cx="4613910" cy="726440"/>
          </a:xfrm>
          <a:custGeom>
            <a:avLst/>
            <a:gdLst/>
            <a:ahLst/>
            <a:cxnLst/>
            <a:rect l="l" t="t" r="r" b="b"/>
            <a:pathLst>
              <a:path w="4613910" h="726439">
                <a:moveTo>
                  <a:pt x="4348607" y="0"/>
                </a:moveTo>
                <a:lnTo>
                  <a:pt x="264769" y="0"/>
                </a:lnTo>
                <a:lnTo>
                  <a:pt x="217177" y="4266"/>
                </a:lnTo>
                <a:lnTo>
                  <a:pt x="172383" y="16566"/>
                </a:lnTo>
                <a:lnTo>
                  <a:pt x="131135" y="36152"/>
                </a:lnTo>
                <a:lnTo>
                  <a:pt x="94182" y="62275"/>
                </a:lnTo>
                <a:lnTo>
                  <a:pt x="62270" y="94189"/>
                </a:lnTo>
                <a:lnTo>
                  <a:pt x="36148" y="131144"/>
                </a:lnTo>
                <a:lnTo>
                  <a:pt x="16564" y="172394"/>
                </a:lnTo>
                <a:lnTo>
                  <a:pt x="4265" y="217189"/>
                </a:lnTo>
                <a:lnTo>
                  <a:pt x="0" y="264782"/>
                </a:lnTo>
                <a:lnTo>
                  <a:pt x="0" y="461302"/>
                </a:lnTo>
                <a:lnTo>
                  <a:pt x="4265" y="508902"/>
                </a:lnTo>
                <a:lnTo>
                  <a:pt x="16564" y="553702"/>
                </a:lnTo>
                <a:lnTo>
                  <a:pt x="36148" y="594954"/>
                </a:lnTo>
                <a:lnTo>
                  <a:pt x="62270" y="631910"/>
                </a:lnTo>
                <a:lnTo>
                  <a:pt x="94182" y="663824"/>
                </a:lnTo>
                <a:lnTo>
                  <a:pt x="131135" y="689947"/>
                </a:lnTo>
                <a:lnTo>
                  <a:pt x="172383" y="709532"/>
                </a:lnTo>
                <a:lnTo>
                  <a:pt x="217177" y="721831"/>
                </a:lnTo>
                <a:lnTo>
                  <a:pt x="264769" y="726097"/>
                </a:lnTo>
                <a:lnTo>
                  <a:pt x="4348607" y="726097"/>
                </a:lnTo>
                <a:lnTo>
                  <a:pt x="4396203" y="721831"/>
                </a:lnTo>
                <a:lnTo>
                  <a:pt x="4441001" y="709532"/>
                </a:lnTo>
                <a:lnTo>
                  <a:pt x="4482253" y="689947"/>
                </a:lnTo>
                <a:lnTo>
                  <a:pt x="4519210" y="663824"/>
                </a:lnTo>
                <a:lnTo>
                  <a:pt x="4551124" y="631910"/>
                </a:lnTo>
                <a:lnTo>
                  <a:pt x="4577249" y="594954"/>
                </a:lnTo>
                <a:lnTo>
                  <a:pt x="4596835" y="553702"/>
                </a:lnTo>
                <a:lnTo>
                  <a:pt x="4609135" y="508902"/>
                </a:lnTo>
                <a:lnTo>
                  <a:pt x="4613402" y="461302"/>
                </a:lnTo>
                <a:lnTo>
                  <a:pt x="4613402" y="264782"/>
                </a:lnTo>
                <a:lnTo>
                  <a:pt x="4609135" y="217189"/>
                </a:lnTo>
                <a:lnTo>
                  <a:pt x="4596835" y="172394"/>
                </a:lnTo>
                <a:lnTo>
                  <a:pt x="4577249" y="131144"/>
                </a:lnTo>
                <a:lnTo>
                  <a:pt x="4551124" y="94189"/>
                </a:lnTo>
                <a:lnTo>
                  <a:pt x="4519210" y="62275"/>
                </a:lnTo>
                <a:lnTo>
                  <a:pt x="4482253" y="36152"/>
                </a:lnTo>
                <a:lnTo>
                  <a:pt x="4441001" y="16566"/>
                </a:lnTo>
                <a:lnTo>
                  <a:pt x="4396203" y="4266"/>
                </a:lnTo>
                <a:lnTo>
                  <a:pt x="4348607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0297" y="3110919"/>
            <a:ext cx="4613910" cy="726440"/>
          </a:xfrm>
          <a:custGeom>
            <a:avLst/>
            <a:gdLst/>
            <a:ahLst/>
            <a:cxnLst/>
            <a:rect l="l" t="t" r="r" b="b"/>
            <a:pathLst>
              <a:path w="4613910" h="726439">
                <a:moveTo>
                  <a:pt x="4348607" y="0"/>
                </a:moveTo>
                <a:lnTo>
                  <a:pt x="264769" y="0"/>
                </a:lnTo>
                <a:lnTo>
                  <a:pt x="217177" y="4265"/>
                </a:lnTo>
                <a:lnTo>
                  <a:pt x="172383" y="16564"/>
                </a:lnTo>
                <a:lnTo>
                  <a:pt x="131135" y="36149"/>
                </a:lnTo>
                <a:lnTo>
                  <a:pt x="94182" y="62271"/>
                </a:lnTo>
                <a:lnTo>
                  <a:pt x="62270" y="94184"/>
                </a:lnTo>
                <a:lnTo>
                  <a:pt x="36148" y="131139"/>
                </a:lnTo>
                <a:lnTo>
                  <a:pt x="16564" y="172389"/>
                </a:lnTo>
                <a:lnTo>
                  <a:pt x="4265" y="217185"/>
                </a:lnTo>
                <a:lnTo>
                  <a:pt x="0" y="264782"/>
                </a:lnTo>
                <a:lnTo>
                  <a:pt x="0" y="461302"/>
                </a:lnTo>
                <a:lnTo>
                  <a:pt x="4265" y="508898"/>
                </a:lnTo>
                <a:lnTo>
                  <a:pt x="16564" y="553696"/>
                </a:lnTo>
                <a:lnTo>
                  <a:pt x="36148" y="594948"/>
                </a:lnTo>
                <a:lnTo>
                  <a:pt x="62270" y="631905"/>
                </a:lnTo>
                <a:lnTo>
                  <a:pt x="94182" y="663820"/>
                </a:lnTo>
                <a:lnTo>
                  <a:pt x="131135" y="689944"/>
                </a:lnTo>
                <a:lnTo>
                  <a:pt x="172383" y="709530"/>
                </a:lnTo>
                <a:lnTo>
                  <a:pt x="217177" y="721830"/>
                </a:lnTo>
                <a:lnTo>
                  <a:pt x="264769" y="726097"/>
                </a:lnTo>
                <a:lnTo>
                  <a:pt x="4348607" y="726097"/>
                </a:lnTo>
                <a:lnTo>
                  <a:pt x="4396203" y="721830"/>
                </a:lnTo>
                <a:lnTo>
                  <a:pt x="4441001" y="709530"/>
                </a:lnTo>
                <a:lnTo>
                  <a:pt x="4482253" y="689944"/>
                </a:lnTo>
                <a:lnTo>
                  <a:pt x="4519210" y="663820"/>
                </a:lnTo>
                <a:lnTo>
                  <a:pt x="4551124" y="631905"/>
                </a:lnTo>
                <a:lnTo>
                  <a:pt x="4577249" y="594948"/>
                </a:lnTo>
                <a:lnTo>
                  <a:pt x="4596835" y="553696"/>
                </a:lnTo>
                <a:lnTo>
                  <a:pt x="4609135" y="508898"/>
                </a:lnTo>
                <a:lnTo>
                  <a:pt x="4613402" y="461302"/>
                </a:lnTo>
                <a:lnTo>
                  <a:pt x="4613402" y="264782"/>
                </a:lnTo>
                <a:lnTo>
                  <a:pt x="4609135" y="217185"/>
                </a:lnTo>
                <a:lnTo>
                  <a:pt x="4596835" y="172389"/>
                </a:lnTo>
                <a:lnTo>
                  <a:pt x="4577249" y="131139"/>
                </a:lnTo>
                <a:lnTo>
                  <a:pt x="4551124" y="94184"/>
                </a:lnTo>
                <a:lnTo>
                  <a:pt x="4519210" y="62271"/>
                </a:lnTo>
                <a:lnTo>
                  <a:pt x="4482253" y="36149"/>
                </a:lnTo>
                <a:lnTo>
                  <a:pt x="4441001" y="16564"/>
                </a:lnTo>
                <a:lnTo>
                  <a:pt x="4396203" y="4265"/>
                </a:lnTo>
                <a:lnTo>
                  <a:pt x="4348607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0297" y="3926460"/>
            <a:ext cx="4613910" cy="726440"/>
          </a:xfrm>
          <a:custGeom>
            <a:avLst/>
            <a:gdLst/>
            <a:ahLst/>
            <a:cxnLst/>
            <a:rect l="l" t="t" r="r" b="b"/>
            <a:pathLst>
              <a:path w="4613910" h="726439">
                <a:moveTo>
                  <a:pt x="4348607" y="0"/>
                </a:moveTo>
                <a:lnTo>
                  <a:pt x="264769" y="0"/>
                </a:lnTo>
                <a:lnTo>
                  <a:pt x="217177" y="4266"/>
                </a:lnTo>
                <a:lnTo>
                  <a:pt x="172383" y="16566"/>
                </a:lnTo>
                <a:lnTo>
                  <a:pt x="131135" y="36152"/>
                </a:lnTo>
                <a:lnTo>
                  <a:pt x="94182" y="62277"/>
                </a:lnTo>
                <a:lnTo>
                  <a:pt x="62270" y="94191"/>
                </a:lnTo>
                <a:lnTo>
                  <a:pt x="36148" y="131148"/>
                </a:lnTo>
                <a:lnTo>
                  <a:pt x="16564" y="172400"/>
                </a:lnTo>
                <a:lnTo>
                  <a:pt x="4265" y="217198"/>
                </a:lnTo>
                <a:lnTo>
                  <a:pt x="0" y="264795"/>
                </a:lnTo>
                <a:lnTo>
                  <a:pt x="0" y="461314"/>
                </a:lnTo>
                <a:lnTo>
                  <a:pt x="4265" y="508911"/>
                </a:lnTo>
                <a:lnTo>
                  <a:pt x="16564" y="553708"/>
                </a:lnTo>
                <a:lnTo>
                  <a:pt x="36148" y="594957"/>
                </a:lnTo>
                <a:lnTo>
                  <a:pt x="62270" y="631912"/>
                </a:lnTo>
                <a:lnTo>
                  <a:pt x="94182" y="663825"/>
                </a:lnTo>
                <a:lnTo>
                  <a:pt x="131135" y="689947"/>
                </a:lnTo>
                <a:lnTo>
                  <a:pt x="172383" y="709532"/>
                </a:lnTo>
                <a:lnTo>
                  <a:pt x="217177" y="721831"/>
                </a:lnTo>
                <a:lnTo>
                  <a:pt x="264769" y="726097"/>
                </a:lnTo>
                <a:lnTo>
                  <a:pt x="4348607" y="726097"/>
                </a:lnTo>
                <a:lnTo>
                  <a:pt x="4396203" y="721831"/>
                </a:lnTo>
                <a:lnTo>
                  <a:pt x="4441001" y="709532"/>
                </a:lnTo>
                <a:lnTo>
                  <a:pt x="4482253" y="689947"/>
                </a:lnTo>
                <a:lnTo>
                  <a:pt x="4519210" y="663825"/>
                </a:lnTo>
                <a:lnTo>
                  <a:pt x="4551124" y="631912"/>
                </a:lnTo>
                <a:lnTo>
                  <a:pt x="4577249" y="594957"/>
                </a:lnTo>
                <a:lnTo>
                  <a:pt x="4596835" y="553708"/>
                </a:lnTo>
                <a:lnTo>
                  <a:pt x="4609135" y="508911"/>
                </a:lnTo>
                <a:lnTo>
                  <a:pt x="4613402" y="461314"/>
                </a:lnTo>
                <a:lnTo>
                  <a:pt x="4613402" y="264795"/>
                </a:lnTo>
                <a:lnTo>
                  <a:pt x="4609135" y="217198"/>
                </a:lnTo>
                <a:lnTo>
                  <a:pt x="4596835" y="172400"/>
                </a:lnTo>
                <a:lnTo>
                  <a:pt x="4577249" y="131148"/>
                </a:lnTo>
                <a:lnTo>
                  <a:pt x="4551124" y="94191"/>
                </a:lnTo>
                <a:lnTo>
                  <a:pt x="4519210" y="62277"/>
                </a:lnTo>
                <a:lnTo>
                  <a:pt x="4482253" y="36152"/>
                </a:lnTo>
                <a:lnTo>
                  <a:pt x="4441001" y="16566"/>
                </a:lnTo>
                <a:lnTo>
                  <a:pt x="4396203" y="4266"/>
                </a:lnTo>
                <a:lnTo>
                  <a:pt x="4348607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0297" y="4716966"/>
            <a:ext cx="4613910" cy="726440"/>
          </a:xfrm>
          <a:custGeom>
            <a:avLst/>
            <a:gdLst/>
            <a:ahLst/>
            <a:cxnLst/>
            <a:rect l="l" t="t" r="r" b="b"/>
            <a:pathLst>
              <a:path w="4613910" h="726439">
                <a:moveTo>
                  <a:pt x="4348607" y="0"/>
                </a:moveTo>
                <a:lnTo>
                  <a:pt x="264769" y="0"/>
                </a:lnTo>
                <a:lnTo>
                  <a:pt x="217177" y="4266"/>
                </a:lnTo>
                <a:lnTo>
                  <a:pt x="172383" y="16566"/>
                </a:lnTo>
                <a:lnTo>
                  <a:pt x="131135" y="36152"/>
                </a:lnTo>
                <a:lnTo>
                  <a:pt x="94182" y="62275"/>
                </a:lnTo>
                <a:lnTo>
                  <a:pt x="62270" y="94189"/>
                </a:lnTo>
                <a:lnTo>
                  <a:pt x="36148" y="131144"/>
                </a:lnTo>
                <a:lnTo>
                  <a:pt x="16564" y="172394"/>
                </a:lnTo>
                <a:lnTo>
                  <a:pt x="4265" y="217189"/>
                </a:lnTo>
                <a:lnTo>
                  <a:pt x="0" y="264782"/>
                </a:lnTo>
                <a:lnTo>
                  <a:pt x="0" y="461314"/>
                </a:lnTo>
                <a:lnTo>
                  <a:pt x="4265" y="508911"/>
                </a:lnTo>
                <a:lnTo>
                  <a:pt x="16564" y="553708"/>
                </a:lnTo>
                <a:lnTo>
                  <a:pt x="36148" y="594957"/>
                </a:lnTo>
                <a:lnTo>
                  <a:pt x="62270" y="631912"/>
                </a:lnTo>
                <a:lnTo>
                  <a:pt x="94182" y="663825"/>
                </a:lnTo>
                <a:lnTo>
                  <a:pt x="131135" y="689947"/>
                </a:lnTo>
                <a:lnTo>
                  <a:pt x="172383" y="709532"/>
                </a:lnTo>
                <a:lnTo>
                  <a:pt x="217177" y="721831"/>
                </a:lnTo>
                <a:lnTo>
                  <a:pt x="264769" y="726097"/>
                </a:lnTo>
                <a:lnTo>
                  <a:pt x="4348607" y="726097"/>
                </a:lnTo>
                <a:lnTo>
                  <a:pt x="4396203" y="721831"/>
                </a:lnTo>
                <a:lnTo>
                  <a:pt x="4441001" y="709532"/>
                </a:lnTo>
                <a:lnTo>
                  <a:pt x="4482253" y="689947"/>
                </a:lnTo>
                <a:lnTo>
                  <a:pt x="4519210" y="663825"/>
                </a:lnTo>
                <a:lnTo>
                  <a:pt x="4551124" y="631912"/>
                </a:lnTo>
                <a:lnTo>
                  <a:pt x="4577249" y="594957"/>
                </a:lnTo>
                <a:lnTo>
                  <a:pt x="4596835" y="553708"/>
                </a:lnTo>
                <a:lnTo>
                  <a:pt x="4609135" y="508911"/>
                </a:lnTo>
                <a:lnTo>
                  <a:pt x="4613402" y="461314"/>
                </a:lnTo>
                <a:lnTo>
                  <a:pt x="4613402" y="264782"/>
                </a:lnTo>
                <a:lnTo>
                  <a:pt x="4609135" y="217189"/>
                </a:lnTo>
                <a:lnTo>
                  <a:pt x="4596835" y="172394"/>
                </a:lnTo>
                <a:lnTo>
                  <a:pt x="4577249" y="131144"/>
                </a:lnTo>
                <a:lnTo>
                  <a:pt x="4551124" y="94189"/>
                </a:lnTo>
                <a:lnTo>
                  <a:pt x="4519210" y="62275"/>
                </a:lnTo>
                <a:lnTo>
                  <a:pt x="4482253" y="36152"/>
                </a:lnTo>
                <a:lnTo>
                  <a:pt x="4441001" y="16566"/>
                </a:lnTo>
                <a:lnTo>
                  <a:pt x="4396203" y="4266"/>
                </a:lnTo>
                <a:lnTo>
                  <a:pt x="4348607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0297" y="5515554"/>
            <a:ext cx="4613910" cy="726440"/>
          </a:xfrm>
          <a:custGeom>
            <a:avLst/>
            <a:gdLst/>
            <a:ahLst/>
            <a:cxnLst/>
            <a:rect l="l" t="t" r="r" b="b"/>
            <a:pathLst>
              <a:path w="4613910" h="726439">
                <a:moveTo>
                  <a:pt x="4348607" y="0"/>
                </a:moveTo>
                <a:lnTo>
                  <a:pt x="264769" y="0"/>
                </a:lnTo>
                <a:lnTo>
                  <a:pt x="217177" y="4266"/>
                </a:lnTo>
                <a:lnTo>
                  <a:pt x="172383" y="16566"/>
                </a:lnTo>
                <a:lnTo>
                  <a:pt x="131135" y="36152"/>
                </a:lnTo>
                <a:lnTo>
                  <a:pt x="94182" y="62275"/>
                </a:lnTo>
                <a:lnTo>
                  <a:pt x="62270" y="94189"/>
                </a:lnTo>
                <a:lnTo>
                  <a:pt x="36148" y="131144"/>
                </a:lnTo>
                <a:lnTo>
                  <a:pt x="16564" y="172394"/>
                </a:lnTo>
                <a:lnTo>
                  <a:pt x="4265" y="217189"/>
                </a:lnTo>
                <a:lnTo>
                  <a:pt x="0" y="264782"/>
                </a:lnTo>
                <a:lnTo>
                  <a:pt x="0" y="461314"/>
                </a:lnTo>
                <a:lnTo>
                  <a:pt x="4265" y="508911"/>
                </a:lnTo>
                <a:lnTo>
                  <a:pt x="16564" y="553708"/>
                </a:lnTo>
                <a:lnTo>
                  <a:pt x="36148" y="594957"/>
                </a:lnTo>
                <a:lnTo>
                  <a:pt x="62270" y="631912"/>
                </a:lnTo>
                <a:lnTo>
                  <a:pt x="94182" y="663825"/>
                </a:lnTo>
                <a:lnTo>
                  <a:pt x="131135" y="689947"/>
                </a:lnTo>
                <a:lnTo>
                  <a:pt x="172383" y="709532"/>
                </a:lnTo>
                <a:lnTo>
                  <a:pt x="217177" y="721831"/>
                </a:lnTo>
                <a:lnTo>
                  <a:pt x="264769" y="726097"/>
                </a:lnTo>
                <a:lnTo>
                  <a:pt x="4348607" y="726097"/>
                </a:lnTo>
                <a:lnTo>
                  <a:pt x="4396203" y="721831"/>
                </a:lnTo>
                <a:lnTo>
                  <a:pt x="4441001" y="709532"/>
                </a:lnTo>
                <a:lnTo>
                  <a:pt x="4482253" y="689947"/>
                </a:lnTo>
                <a:lnTo>
                  <a:pt x="4519210" y="663825"/>
                </a:lnTo>
                <a:lnTo>
                  <a:pt x="4551124" y="631912"/>
                </a:lnTo>
                <a:lnTo>
                  <a:pt x="4577249" y="594957"/>
                </a:lnTo>
                <a:lnTo>
                  <a:pt x="4596835" y="553708"/>
                </a:lnTo>
                <a:lnTo>
                  <a:pt x="4609135" y="508911"/>
                </a:lnTo>
                <a:lnTo>
                  <a:pt x="4613402" y="461314"/>
                </a:lnTo>
                <a:lnTo>
                  <a:pt x="4613402" y="264782"/>
                </a:lnTo>
                <a:lnTo>
                  <a:pt x="4609135" y="217189"/>
                </a:lnTo>
                <a:lnTo>
                  <a:pt x="4596835" y="172394"/>
                </a:lnTo>
                <a:lnTo>
                  <a:pt x="4577249" y="131144"/>
                </a:lnTo>
                <a:lnTo>
                  <a:pt x="4551124" y="94189"/>
                </a:lnTo>
                <a:lnTo>
                  <a:pt x="4519210" y="62275"/>
                </a:lnTo>
                <a:lnTo>
                  <a:pt x="4482253" y="36152"/>
                </a:lnTo>
                <a:lnTo>
                  <a:pt x="4441001" y="16566"/>
                </a:lnTo>
                <a:lnTo>
                  <a:pt x="4396203" y="4266"/>
                </a:lnTo>
                <a:lnTo>
                  <a:pt x="4348607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80542" y="2536497"/>
            <a:ext cx="3291204" cy="3628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594" algn="ctr">
              <a:lnSpc>
                <a:spcPct val="100000"/>
              </a:lnSpc>
              <a:spcBef>
                <a:spcPts val="100"/>
              </a:spcBef>
            </a:pPr>
            <a:r>
              <a:rPr sz="1900" b="1" spc="-40" dirty="0">
                <a:solidFill>
                  <a:srgbClr val="FFFFFF"/>
                </a:solidFill>
                <a:latin typeface="Arial"/>
                <a:cs typeface="Arial"/>
              </a:rPr>
              <a:t>ЗНАНИЕ</a:t>
            </a:r>
            <a:r>
              <a:rPr sz="19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80" dirty="0">
                <a:solidFill>
                  <a:srgbClr val="FFFFFF"/>
                </a:solidFill>
                <a:latin typeface="Arial"/>
                <a:cs typeface="Arial"/>
              </a:rPr>
              <a:t>СТРАНЫ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00">
              <a:latin typeface="Arial"/>
              <a:cs typeface="Arial"/>
            </a:endParaRPr>
          </a:p>
          <a:p>
            <a:pPr marL="12700" marR="5080" algn="ctr">
              <a:lnSpc>
                <a:spcPts val="2100"/>
              </a:lnSpc>
            </a:pPr>
            <a:r>
              <a:rPr sz="1900" b="1" spc="-85" dirty="0">
                <a:solidFill>
                  <a:srgbClr val="FFFFFF"/>
                </a:solidFill>
                <a:latin typeface="Arial"/>
                <a:cs typeface="Arial"/>
              </a:rPr>
              <a:t>ВЕРНОСТЬ</a:t>
            </a:r>
            <a:r>
              <a:rPr sz="19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35" dirty="0">
                <a:solidFill>
                  <a:srgbClr val="FFFFFF"/>
                </a:solidFill>
                <a:latin typeface="Arial"/>
                <a:cs typeface="Arial"/>
              </a:rPr>
              <a:t>РОДИНЕ,</a:t>
            </a:r>
            <a:r>
              <a:rPr sz="19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90" dirty="0">
                <a:solidFill>
                  <a:srgbClr val="FFFFFF"/>
                </a:solidFill>
                <a:latin typeface="Arial"/>
                <a:cs typeface="Arial"/>
              </a:rPr>
              <a:t>СЕМЬЕ  </a:t>
            </a:r>
            <a:r>
              <a:rPr sz="1900" b="1" spc="15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45" dirty="0">
                <a:solidFill>
                  <a:srgbClr val="FFFFFF"/>
                </a:solidFill>
                <a:latin typeface="Arial"/>
                <a:cs typeface="Arial"/>
              </a:rPr>
              <a:t>ТОВАРИЩАМ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Arial"/>
              <a:cs typeface="Arial"/>
            </a:endParaRPr>
          </a:p>
          <a:p>
            <a:pPr marL="233045" marR="225425" algn="ctr">
              <a:lnSpc>
                <a:spcPts val="2100"/>
              </a:lnSpc>
            </a:pPr>
            <a:r>
              <a:rPr sz="1900" b="1" spc="-55" dirty="0">
                <a:solidFill>
                  <a:srgbClr val="FFFFFF"/>
                </a:solidFill>
                <a:latin typeface="Arial"/>
                <a:cs typeface="Arial"/>
              </a:rPr>
              <a:t>ГОТОВНОСТЬ</a:t>
            </a:r>
            <a:r>
              <a:rPr sz="19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4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900" b="1" spc="-65" dirty="0">
                <a:solidFill>
                  <a:srgbClr val="FFFFFF"/>
                </a:solidFill>
                <a:latin typeface="Arial"/>
                <a:cs typeface="Arial"/>
              </a:rPr>
              <a:t> ОТВЕТУ </a:t>
            </a:r>
            <a:r>
              <a:rPr sz="1900" b="1" spc="-50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30" dirty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sz="19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120" dirty="0">
                <a:solidFill>
                  <a:srgbClr val="FFFFFF"/>
                </a:solidFill>
                <a:latin typeface="Arial"/>
                <a:cs typeface="Arial"/>
              </a:rPr>
              <a:t>ВЫЗОВЫ</a:t>
            </a:r>
            <a:r>
              <a:rPr sz="19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65" dirty="0">
                <a:solidFill>
                  <a:srgbClr val="FFFFFF"/>
                </a:solidFill>
                <a:latin typeface="Arial"/>
                <a:cs typeface="Arial"/>
              </a:rPr>
              <a:t>ВРЕМЕНИ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750">
              <a:latin typeface="Arial"/>
              <a:cs typeface="Arial"/>
            </a:endParaRPr>
          </a:p>
          <a:p>
            <a:pPr marL="468630" marR="398780" indent="-62230" algn="ctr">
              <a:lnSpc>
                <a:spcPts val="2100"/>
              </a:lnSpc>
            </a:pPr>
            <a:r>
              <a:rPr sz="1900" b="1" spc="-60" dirty="0">
                <a:solidFill>
                  <a:srgbClr val="FFFFFF"/>
                </a:solidFill>
                <a:latin typeface="Arial"/>
                <a:cs typeface="Arial"/>
              </a:rPr>
              <a:t>ИСТОРИЧЕСКАЯ </a:t>
            </a:r>
            <a:r>
              <a:rPr sz="19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70" dirty="0">
                <a:solidFill>
                  <a:srgbClr val="FFFFFF"/>
                </a:solidFill>
                <a:latin typeface="Arial"/>
                <a:cs typeface="Arial"/>
              </a:rPr>
              <a:t>ПРЕЕМСТВЕННОСТЬ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00">
              <a:latin typeface="Arial"/>
              <a:cs typeface="Arial"/>
            </a:endParaRPr>
          </a:p>
          <a:p>
            <a:pPr marL="290195" marR="281940" algn="ctr">
              <a:lnSpc>
                <a:spcPts val="2100"/>
              </a:lnSpc>
            </a:pPr>
            <a:r>
              <a:rPr sz="1900" b="1" spc="-35" dirty="0">
                <a:solidFill>
                  <a:srgbClr val="FFFFFF"/>
                </a:solidFill>
                <a:latin typeface="Arial"/>
                <a:cs typeface="Arial"/>
              </a:rPr>
              <a:t>МЕЖПОКОЛЕНЧЕСКОЕ  </a:t>
            </a:r>
            <a:r>
              <a:rPr sz="1900" b="1" spc="-45" dirty="0">
                <a:solidFill>
                  <a:srgbClr val="FFFFFF"/>
                </a:solidFill>
                <a:latin typeface="Arial"/>
                <a:cs typeface="Arial"/>
              </a:rPr>
              <a:t>СОТРУДНИЧЕСТВО</a:t>
            </a:r>
            <a:endParaRPr sz="19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indent="-116205" algn="ctr">
              <a:lnSpc>
                <a:spcPts val="2100"/>
              </a:lnSpc>
              <a:spcBef>
                <a:spcPts val="320"/>
              </a:spcBef>
            </a:pPr>
            <a:r>
              <a:rPr spc="-40" dirty="0"/>
              <a:t>СВОИХ</a:t>
            </a:r>
            <a:r>
              <a:rPr spc="-45" dirty="0"/>
              <a:t> </a:t>
            </a:r>
            <a:r>
              <a:rPr spc="-75" dirty="0"/>
              <a:t>НЕ</a:t>
            </a:r>
            <a:r>
              <a:rPr spc="-45" dirty="0"/>
              <a:t> </a:t>
            </a:r>
            <a:r>
              <a:rPr spc="-90" dirty="0"/>
              <a:t>БРОСАЕМ:</a:t>
            </a:r>
            <a:r>
              <a:rPr spc="-45" dirty="0"/>
              <a:t> </a:t>
            </a:r>
            <a:r>
              <a:rPr spc="-10" dirty="0"/>
              <a:t>КАЖДЫЙ  ДЛЯ</a:t>
            </a:r>
            <a:r>
              <a:rPr spc="-45" dirty="0"/>
              <a:t> </a:t>
            </a:r>
            <a:r>
              <a:rPr spc="-85" dirty="0"/>
              <a:t>ВСЕХ</a:t>
            </a:r>
            <a:r>
              <a:rPr spc="-45" dirty="0"/>
              <a:t> </a:t>
            </a:r>
            <a:r>
              <a:rPr spc="70" dirty="0"/>
              <a:t>–</a:t>
            </a:r>
            <a:r>
              <a:rPr spc="-45" dirty="0"/>
              <a:t> </a:t>
            </a:r>
            <a:r>
              <a:rPr spc="-114" dirty="0"/>
              <a:t>ВСЕ</a:t>
            </a:r>
            <a:r>
              <a:rPr spc="-45" dirty="0"/>
              <a:t> </a:t>
            </a:r>
            <a:r>
              <a:rPr spc="-10" dirty="0"/>
              <a:t>ДЛЯ</a:t>
            </a:r>
            <a:r>
              <a:rPr spc="-45" dirty="0"/>
              <a:t> </a:t>
            </a:r>
            <a:r>
              <a:rPr spc="10" dirty="0"/>
              <a:t>КАЖДОГО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50"/>
          </a:p>
          <a:p>
            <a:pPr algn="ctr">
              <a:lnSpc>
                <a:spcPct val="100000"/>
              </a:lnSpc>
            </a:pPr>
            <a:r>
              <a:rPr spc="-60" dirty="0"/>
              <a:t>РАВНОПРАВНОЕ</a:t>
            </a:r>
            <a:r>
              <a:rPr spc="-75" dirty="0"/>
              <a:t> </a:t>
            </a:r>
            <a:r>
              <a:rPr spc="-80" dirty="0"/>
              <a:t>СООБЩЕСТВО</a:t>
            </a:r>
          </a:p>
          <a:p>
            <a:pPr>
              <a:lnSpc>
                <a:spcPct val="100000"/>
              </a:lnSpc>
            </a:pPr>
            <a:endParaRPr sz="2200"/>
          </a:p>
          <a:p>
            <a:pPr algn="ctr">
              <a:lnSpc>
                <a:spcPct val="100000"/>
              </a:lnSpc>
              <a:spcBef>
                <a:spcPts val="1895"/>
              </a:spcBef>
            </a:pPr>
            <a:r>
              <a:rPr spc="-40" dirty="0"/>
              <a:t>САМОУПРАВЛЕНИЕ</a:t>
            </a:r>
            <a:r>
              <a:rPr spc="-75" dirty="0"/>
              <a:t> </a:t>
            </a:r>
            <a:r>
              <a:rPr spc="-70" dirty="0"/>
              <a:t>ДЕТСТВА</a:t>
            </a:r>
          </a:p>
          <a:p>
            <a:pPr marL="120014" marR="112395" algn="ctr">
              <a:lnSpc>
                <a:spcPct val="226100"/>
              </a:lnSpc>
              <a:spcBef>
                <a:spcPts val="1070"/>
              </a:spcBef>
            </a:pPr>
            <a:r>
              <a:rPr spc="-75" dirty="0"/>
              <a:t>ОТВЕТСТВЕННОЕ</a:t>
            </a:r>
            <a:r>
              <a:rPr spc="-45" dirty="0"/>
              <a:t> </a:t>
            </a:r>
            <a:r>
              <a:rPr spc="-40" dirty="0"/>
              <a:t>ЛИДЕРСТВО  </a:t>
            </a:r>
            <a:r>
              <a:rPr spc="-95" dirty="0"/>
              <a:t>ОТКРЫТЫЕ</a:t>
            </a:r>
            <a:r>
              <a:rPr spc="-45" dirty="0"/>
              <a:t> </a:t>
            </a:r>
            <a:r>
              <a:rPr spc="-20" dirty="0"/>
              <a:t>ВОЗМОЖНОСТИ</a:t>
            </a:r>
          </a:p>
          <a:p>
            <a:pPr algn="ctr">
              <a:lnSpc>
                <a:spcPts val="2100"/>
              </a:lnSpc>
            </a:pPr>
            <a:r>
              <a:rPr spc="15" dirty="0"/>
              <a:t>И</a:t>
            </a:r>
            <a:r>
              <a:rPr spc="-65" dirty="0"/>
              <a:t> ОТКРЫТИЕ </a:t>
            </a:r>
            <a:r>
              <a:rPr spc="-30" dirty="0"/>
              <a:t>ВОЗМОЖНОСТЕЙ</a:t>
            </a:r>
          </a:p>
        </p:txBody>
      </p:sp>
      <p:sp>
        <p:nvSpPr>
          <p:cNvPr id="13" name="object 13"/>
          <p:cNvSpPr/>
          <p:nvPr/>
        </p:nvSpPr>
        <p:spPr>
          <a:xfrm>
            <a:off x="0" y="6728890"/>
            <a:ext cx="4102100" cy="831215"/>
          </a:xfrm>
          <a:custGeom>
            <a:avLst/>
            <a:gdLst/>
            <a:ahLst/>
            <a:cxnLst/>
            <a:rect l="l" t="t" r="r" b="b"/>
            <a:pathLst>
              <a:path w="4102100" h="831215">
                <a:moveTo>
                  <a:pt x="614635" y="0"/>
                </a:moveTo>
                <a:lnTo>
                  <a:pt x="563882" y="1414"/>
                </a:lnTo>
                <a:lnTo>
                  <a:pt x="514145" y="4977"/>
                </a:lnTo>
                <a:lnTo>
                  <a:pt x="465468" y="10665"/>
                </a:lnTo>
                <a:lnTo>
                  <a:pt x="417893" y="18458"/>
                </a:lnTo>
                <a:lnTo>
                  <a:pt x="371463" y="28334"/>
                </a:lnTo>
                <a:lnTo>
                  <a:pt x="326222" y="40270"/>
                </a:lnTo>
                <a:lnTo>
                  <a:pt x="282212" y="54244"/>
                </a:lnTo>
                <a:lnTo>
                  <a:pt x="239477" y="70236"/>
                </a:lnTo>
                <a:lnTo>
                  <a:pt x="198058" y="88223"/>
                </a:lnTo>
                <a:lnTo>
                  <a:pt x="158000" y="108184"/>
                </a:lnTo>
                <a:lnTo>
                  <a:pt x="119345" y="130096"/>
                </a:lnTo>
                <a:lnTo>
                  <a:pt x="82137" y="153938"/>
                </a:lnTo>
                <a:lnTo>
                  <a:pt x="46417" y="179688"/>
                </a:lnTo>
                <a:lnTo>
                  <a:pt x="12230" y="207324"/>
                </a:lnTo>
                <a:lnTo>
                  <a:pt x="0" y="218388"/>
                </a:lnTo>
                <a:lnTo>
                  <a:pt x="0" y="831114"/>
                </a:lnTo>
                <a:lnTo>
                  <a:pt x="4101530" y="831114"/>
                </a:lnTo>
                <a:lnTo>
                  <a:pt x="4096255" y="823823"/>
                </a:lnTo>
                <a:lnTo>
                  <a:pt x="4067334" y="787223"/>
                </a:lnTo>
                <a:lnTo>
                  <a:pt x="4036699" y="751629"/>
                </a:lnTo>
                <a:lnTo>
                  <a:pt x="4004441" y="717165"/>
                </a:lnTo>
                <a:lnTo>
                  <a:pt x="3970654" y="683955"/>
                </a:lnTo>
                <a:lnTo>
                  <a:pt x="3935428" y="652124"/>
                </a:lnTo>
                <a:lnTo>
                  <a:pt x="3898856" y="621797"/>
                </a:lnTo>
                <a:lnTo>
                  <a:pt x="3861031" y="593098"/>
                </a:lnTo>
                <a:lnTo>
                  <a:pt x="3822044" y="566152"/>
                </a:lnTo>
                <a:lnTo>
                  <a:pt x="3781987" y="541084"/>
                </a:lnTo>
                <a:lnTo>
                  <a:pt x="3740952" y="518019"/>
                </a:lnTo>
                <a:lnTo>
                  <a:pt x="3699032" y="497080"/>
                </a:lnTo>
                <a:lnTo>
                  <a:pt x="3656319" y="478392"/>
                </a:lnTo>
                <a:lnTo>
                  <a:pt x="3612904" y="462081"/>
                </a:lnTo>
                <a:lnTo>
                  <a:pt x="3568880" y="448270"/>
                </a:lnTo>
                <a:lnTo>
                  <a:pt x="3524338" y="437085"/>
                </a:lnTo>
                <a:lnTo>
                  <a:pt x="3479371" y="428650"/>
                </a:lnTo>
                <a:lnTo>
                  <a:pt x="826951" y="16256"/>
                </a:lnTo>
                <a:lnTo>
                  <a:pt x="772562" y="8861"/>
                </a:lnTo>
                <a:lnTo>
                  <a:pt x="719018" y="3701"/>
                </a:lnTo>
                <a:lnTo>
                  <a:pt x="666361" y="755"/>
                </a:lnTo>
                <a:lnTo>
                  <a:pt x="614635" y="0"/>
                </a:lnTo>
                <a:close/>
              </a:path>
            </a:pathLst>
          </a:custGeom>
          <a:solidFill>
            <a:srgbClr val="E335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085871" y="7057321"/>
            <a:ext cx="337820" cy="329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20"/>
              </a:lnSpc>
            </a:pPr>
            <a:r>
              <a:rPr sz="2000" b="1" spc="114" dirty="0">
                <a:solidFill>
                  <a:srgbClr val="1D1D1B"/>
                </a:solidFill>
                <a:latin typeface="Arial"/>
                <a:cs typeface="Arial"/>
              </a:rPr>
              <a:t>06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5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70143" y="9938"/>
            <a:ext cx="642962" cy="50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1524000" y="500042"/>
            <a:ext cx="7858148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524000" y="56472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1337" y="1472994"/>
            <a:ext cx="7557770" cy="3052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675" algn="ctr">
              <a:lnSpc>
                <a:spcPct val="100000"/>
              </a:lnSpc>
              <a:spcBef>
                <a:spcPts val="100"/>
              </a:spcBef>
            </a:pPr>
            <a:r>
              <a:rPr sz="10500" b="1" spc="-235" dirty="0">
                <a:solidFill>
                  <a:srgbClr val="4B21B1"/>
                </a:solidFill>
                <a:latin typeface="Arial"/>
                <a:cs typeface="Arial"/>
              </a:rPr>
              <a:t>ЦЕЛЬ</a:t>
            </a:r>
            <a:endParaRPr sz="10500">
              <a:latin typeface="Arial"/>
              <a:cs typeface="Arial"/>
            </a:endParaRPr>
          </a:p>
          <a:p>
            <a:pPr marL="12065" marR="5080" algn="ctr">
              <a:lnSpc>
                <a:spcPct val="127400"/>
              </a:lnSpc>
              <a:spcBef>
                <a:spcPts val="835"/>
              </a:spcBef>
            </a:pPr>
            <a:r>
              <a:rPr sz="1700" b="1" spc="-90" dirty="0">
                <a:solidFill>
                  <a:srgbClr val="1D1D1B"/>
                </a:solidFill>
                <a:latin typeface="Arial"/>
                <a:cs typeface="Arial"/>
              </a:rPr>
              <a:t>НОВЫЕ </a:t>
            </a:r>
            <a:r>
              <a:rPr sz="1700" b="1" spc="-20" dirty="0">
                <a:solidFill>
                  <a:srgbClr val="1D1D1B"/>
                </a:solidFill>
                <a:latin typeface="Arial"/>
                <a:cs typeface="Arial"/>
              </a:rPr>
              <a:t>ПОКОЛЕНИЯ </a:t>
            </a:r>
            <a:r>
              <a:rPr sz="1700" b="1" spc="-30" dirty="0">
                <a:solidFill>
                  <a:srgbClr val="1D1D1B"/>
                </a:solidFill>
                <a:latin typeface="Arial"/>
                <a:cs typeface="Arial"/>
              </a:rPr>
              <a:t>РОССИИ </a:t>
            </a:r>
            <a:r>
              <a:rPr sz="1700" b="1" spc="15" dirty="0">
                <a:solidFill>
                  <a:srgbClr val="1D1D1B"/>
                </a:solidFill>
                <a:latin typeface="Arial"/>
                <a:cs typeface="Arial"/>
              </a:rPr>
              <a:t>И </a:t>
            </a:r>
            <a:r>
              <a:rPr sz="1700" b="1" spc="5" dirty="0">
                <a:solidFill>
                  <a:srgbClr val="1D1D1B"/>
                </a:solidFill>
                <a:latin typeface="Arial"/>
                <a:cs typeface="Arial"/>
              </a:rPr>
              <a:t>ИХ </a:t>
            </a:r>
            <a:r>
              <a:rPr sz="1700" b="1" spc="-90" dirty="0">
                <a:solidFill>
                  <a:srgbClr val="1D1D1B"/>
                </a:solidFill>
                <a:latin typeface="Arial"/>
                <a:cs typeface="Arial"/>
              </a:rPr>
              <a:t>ОБЩЕСТВЕННЫЕ </a:t>
            </a:r>
            <a:r>
              <a:rPr sz="1700" b="1" spc="-45" dirty="0">
                <a:solidFill>
                  <a:srgbClr val="1D1D1B"/>
                </a:solidFill>
                <a:latin typeface="Arial"/>
                <a:cs typeface="Arial"/>
              </a:rPr>
              <a:t>СТРУКТУРЫ </a:t>
            </a:r>
            <a:r>
              <a:rPr sz="1700" b="1" spc="-4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700" b="1" spc="-65" dirty="0">
                <a:solidFill>
                  <a:srgbClr val="1D1D1B"/>
                </a:solidFill>
                <a:latin typeface="Arial"/>
                <a:cs typeface="Arial"/>
              </a:rPr>
              <a:t>ОБЪЕДИНЯЮТСЯ</a:t>
            </a:r>
            <a:r>
              <a:rPr sz="1700" b="1" spc="-4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700" b="1" spc="-105" dirty="0">
                <a:solidFill>
                  <a:srgbClr val="1D1D1B"/>
                </a:solidFill>
                <a:latin typeface="Arial"/>
                <a:cs typeface="Arial"/>
              </a:rPr>
              <a:t>В</a:t>
            </a:r>
            <a:r>
              <a:rPr sz="1700" b="1" spc="-3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700" b="1" spc="-60" dirty="0">
                <a:solidFill>
                  <a:srgbClr val="1D1D1B"/>
                </a:solidFill>
                <a:latin typeface="Arial"/>
                <a:cs typeface="Arial"/>
              </a:rPr>
              <a:t>ИНТЕРЕСАХ</a:t>
            </a:r>
            <a:r>
              <a:rPr sz="1700" b="1" spc="-4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700" b="1" spc="-30" dirty="0">
                <a:solidFill>
                  <a:srgbClr val="1D1D1B"/>
                </a:solidFill>
                <a:latin typeface="Arial"/>
                <a:cs typeface="Arial"/>
              </a:rPr>
              <a:t>СОЗДАНИЯ</a:t>
            </a:r>
            <a:r>
              <a:rPr sz="1700" b="1" spc="-3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700" b="1" spc="-75" dirty="0">
                <a:solidFill>
                  <a:srgbClr val="1D1D1B"/>
                </a:solidFill>
                <a:latin typeface="Arial"/>
                <a:cs typeface="Arial"/>
              </a:rPr>
              <a:t>СООБЩЕСТВА</a:t>
            </a:r>
            <a:r>
              <a:rPr sz="1700" b="1" spc="-3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700" b="1" spc="-70" dirty="0">
                <a:solidFill>
                  <a:srgbClr val="1D1D1B"/>
                </a:solidFill>
                <a:latin typeface="Arial"/>
                <a:cs typeface="Arial"/>
              </a:rPr>
              <a:t>РАВНЫХ </a:t>
            </a:r>
            <a:r>
              <a:rPr sz="1700" b="1" spc="-6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700" b="1" spc="-30" dirty="0">
                <a:solidFill>
                  <a:srgbClr val="1D1D1B"/>
                </a:solidFill>
                <a:latin typeface="Arial"/>
                <a:cs typeface="Arial"/>
              </a:rPr>
              <a:t>ВОЗМОЖНОСТЕЙ,</a:t>
            </a:r>
            <a:r>
              <a:rPr sz="1700" b="1" spc="-45" dirty="0">
                <a:solidFill>
                  <a:srgbClr val="1D1D1B"/>
                </a:solidFill>
                <a:latin typeface="Arial"/>
                <a:cs typeface="Arial"/>
              </a:rPr>
              <a:t> САМОРАЗВИТИЯ,</a:t>
            </a:r>
            <a:r>
              <a:rPr sz="1700" b="1" spc="-4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700" b="1" spc="-65" dirty="0">
                <a:solidFill>
                  <a:srgbClr val="1D1D1B"/>
                </a:solidFill>
                <a:latin typeface="Arial"/>
                <a:cs typeface="Arial"/>
              </a:rPr>
              <a:t>РАСКРЫТИЯ</a:t>
            </a:r>
            <a:r>
              <a:rPr sz="1700" b="1" spc="-4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700" b="1" spc="-15" dirty="0">
                <a:solidFill>
                  <a:srgbClr val="1D1D1B"/>
                </a:solidFill>
                <a:latin typeface="Arial"/>
                <a:cs typeface="Arial"/>
              </a:rPr>
              <a:t>ЛИЧНОСТНОГО </a:t>
            </a:r>
            <a:r>
              <a:rPr sz="1700" b="1" spc="-1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700" b="1" spc="-25" dirty="0">
                <a:solidFill>
                  <a:srgbClr val="1D1D1B"/>
                </a:solidFill>
                <a:latin typeface="Arial"/>
                <a:cs typeface="Arial"/>
              </a:rPr>
              <a:t>ПОТЕНЦИАЛА,</a:t>
            </a:r>
            <a:r>
              <a:rPr sz="1700" b="1" spc="-3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700" b="1" spc="-50" dirty="0">
                <a:solidFill>
                  <a:srgbClr val="1D1D1B"/>
                </a:solidFill>
                <a:latin typeface="Arial"/>
                <a:cs typeface="Arial"/>
              </a:rPr>
              <a:t>УЧАСТИЯ</a:t>
            </a:r>
            <a:r>
              <a:rPr sz="1700" b="1" spc="-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700" b="1" spc="-105" dirty="0">
                <a:solidFill>
                  <a:srgbClr val="1D1D1B"/>
                </a:solidFill>
                <a:latin typeface="Arial"/>
                <a:cs typeface="Arial"/>
              </a:rPr>
              <a:t>В</a:t>
            </a:r>
            <a:r>
              <a:rPr sz="1700" b="1" spc="-3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1D1D1B"/>
                </a:solidFill>
                <a:latin typeface="Arial"/>
                <a:cs typeface="Arial"/>
              </a:rPr>
              <a:t>КОЛЛЕКТИВНОЙ</a:t>
            </a:r>
            <a:r>
              <a:rPr sz="1700" b="1" spc="-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700" b="1" spc="-35" dirty="0">
                <a:solidFill>
                  <a:srgbClr val="1D1D1B"/>
                </a:solidFill>
                <a:latin typeface="Arial"/>
                <a:cs typeface="Arial"/>
              </a:rPr>
              <a:t>СОЗИДАТЕЛЬНОЙ</a:t>
            </a:r>
            <a:r>
              <a:rPr sz="1700" b="1" spc="-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700" b="1" spc="-90" dirty="0">
                <a:solidFill>
                  <a:srgbClr val="1D1D1B"/>
                </a:solidFill>
                <a:latin typeface="Arial"/>
                <a:cs typeface="Arial"/>
              </a:rPr>
              <a:t>РАБОТЕ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51421" y="4773827"/>
            <a:ext cx="6835140" cy="1017269"/>
          </a:xfrm>
          <a:custGeom>
            <a:avLst/>
            <a:gdLst/>
            <a:ahLst/>
            <a:cxnLst/>
            <a:rect l="l" t="t" r="r" b="b"/>
            <a:pathLst>
              <a:path w="6835140" h="1017270">
                <a:moveTo>
                  <a:pt x="6580860" y="0"/>
                </a:moveTo>
                <a:lnTo>
                  <a:pt x="254203" y="0"/>
                </a:lnTo>
                <a:lnTo>
                  <a:pt x="208511" y="4095"/>
                </a:lnTo>
                <a:lnTo>
                  <a:pt x="165506" y="15902"/>
                </a:lnTo>
                <a:lnTo>
                  <a:pt x="125904" y="34704"/>
                </a:lnTo>
                <a:lnTo>
                  <a:pt x="90426" y="59783"/>
                </a:lnTo>
                <a:lnTo>
                  <a:pt x="59787" y="90420"/>
                </a:lnTo>
                <a:lnTo>
                  <a:pt x="34707" y="125899"/>
                </a:lnTo>
                <a:lnTo>
                  <a:pt x="15904" y="165501"/>
                </a:lnTo>
                <a:lnTo>
                  <a:pt x="4095" y="208508"/>
                </a:lnTo>
                <a:lnTo>
                  <a:pt x="0" y="254203"/>
                </a:lnTo>
                <a:lnTo>
                  <a:pt x="0" y="762584"/>
                </a:lnTo>
                <a:lnTo>
                  <a:pt x="4095" y="808279"/>
                </a:lnTo>
                <a:lnTo>
                  <a:pt x="15904" y="851286"/>
                </a:lnTo>
                <a:lnTo>
                  <a:pt x="34707" y="890888"/>
                </a:lnTo>
                <a:lnTo>
                  <a:pt x="59787" y="926366"/>
                </a:lnTo>
                <a:lnTo>
                  <a:pt x="90426" y="957003"/>
                </a:lnTo>
                <a:lnTo>
                  <a:pt x="125904" y="982082"/>
                </a:lnTo>
                <a:lnTo>
                  <a:pt x="165506" y="1000884"/>
                </a:lnTo>
                <a:lnTo>
                  <a:pt x="208511" y="1012692"/>
                </a:lnTo>
                <a:lnTo>
                  <a:pt x="254203" y="1016787"/>
                </a:lnTo>
                <a:lnTo>
                  <a:pt x="6580860" y="1016787"/>
                </a:lnTo>
                <a:lnTo>
                  <a:pt x="6626555" y="1012692"/>
                </a:lnTo>
                <a:lnTo>
                  <a:pt x="6669562" y="1000884"/>
                </a:lnTo>
                <a:lnTo>
                  <a:pt x="6709164" y="982082"/>
                </a:lnTo>
                <a:lnTo>
                  <a:pt x="6744642" y="957003"/>
                </a:lnTo>
                <a:lnTo>
                  <a:pt x="6775280" y="926366"/>
                </a:lnTo>
                <a:lnTo>
                  <a:pt x="6800358" y="890888"/>
                </a:lnTo>
                <a:lnTo>
                  <a:pt x="6819160" y="851286"/>
                </a:lnTo>
                <a:lnTo>
                  <a:pt x="6830968" y="808279"/>
                </a:lnTo>
                <a:lnTo>
                  <a:pt x="6835063" y="762584"/>
                </a:lnTo>
                <a:lnTo>
                  <a:pt x="6835063" y="254203"/>
                </a:lnTo>
                <a:lnTo>
                  <a:pt x="6830968" y="208508"/>
                </a:lnTo>
                <a:lnTo>
                  <a:pt x="6819160" y="165501"/>
                </a:lnTo>
                <a:lnTo>
                  <a:pt x="6800358" y="125899"/>
                </a:lnTo>
                <a:lnTo>
                  <a:pt x="6775280" y="90420"/>
                </a:lnTo>
                <a:lnTo>
                  <a:pt x="6744642" y="59783"/>
                </a:lnTo>
                <a:lnTo>
                  <a:pt x="6709164" y="34704"/>
                </a:lnTo>
                <a:lnTo>
                  <a:pt x="6669562" y="15902"/>
                </a:lnTo>
                <a:lnTo>
                  <a:pt x="6626555" y="4095"/>
                </a:lnTo>
                <a:lnTo>
                  <a:pt x="6580860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01621" y="4877304"/>
            <a:ext cx="4620895" cy="75184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 indent="839469">
              <a:lnSpc>
                <a:spcPts val="2600"/>
              </a:lnSpc>
              <a:spcBef>
                <a:spcPts val="620"/>
              </a:spcBef>
            </a:pPr>
            <a:r>
              <a:rPr sz="2600" b="1" spc="-40" dirty="0">
                <a:solidFill>
                  <a:srgbClr val="FFFFFF"/>
                </a:solidFill>
                <a:latin typeface="Arial"/>
                <a:cs typeface="Arial"/>
              </a:rPr>
              <a:t>НА </a:t>
            </a:r>
            <a:r>
              <a:rPr sz="2600" b="1" spc="-60" dirty="0">
                <a:solidFill>
                  <a:srgbClr val="FFFFFF"/>
                </a:solidFill>
                <a:latin typeface="Arial"/>
                <a:cs typeface="Arial"/>
              </a:rPr>
              <a:t>БЛАГО </a:t>
            </a:r>
            <a:r>
              <a:rPr sz="2600" b="1" spc="-100" dirty="0">
                <a:solidFill>
                  <a:srgbClr val="FFFFFF"/>
                </a:solidFill>
                <a:latin typeface="Arial"/>
                <a:cs typeface="Arial"/>
              </a:rPr>
              <a:t>ВСЕГО </a:t>
            </a:r>
            <a:r>
              <a:rPr sz="26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25" dirty="0">
                <a:solidFill>
                  <a:srgbClr val="FFFFFF"/>
                </a:solidFill>
                <a:latin typeface="Arial"/>
                <a:cs typeface="Arial"/>
              </a:rPr>
              <a:t>ОБЩЕСТВА</a:t>
            </a:r>
            <a:r>
              <a:rPr sz="2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25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10" dirty="0">
                <a:solidFill>
                  <a:srgbClr val="FFFFFF"/>
                </a:solidFill>
                <a:latin typeface="Arial"/>
                <a:cs typeface="Arial"/>
              </a:rPr>
              <a:t>ВСЕЙ</a:t>
            </a:r>
            <a:r>
              <a:rPr sz="2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10" dirty="0">
                <a:solidFill>
                  <a:srgbClr val="FFFFFF"/>
                </a:solidFill>
                <a:latin typeface="Arial"/>
                <a:cs typeface="Arial"/>
              </a:rPr>
              <a:t>СТРАНЫ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5587898"/>
            <a:ext cx="1440180" cy="1972310"/>
          </a:xfrm>
          <a:custGeom>
            <a:avLst/>
            <a:gdLst/>
            <a:ahLst/>
            <a:cxnLst/>
            <a:rect l="l" t="t" r="r" b="b"/>
            <a:pathLst>
              <a:path w="1440180" h="1972309">
                <a:moveTo>
                  <a:pt x="0" y="0"/>
                </a:moveTo>
                <a:lnTo>
                  <a:pt x="0" y="1972106"/>
                </a:lnTo>
                <a:lnTo>
                  <a:pt x="1014566" y="1972106"/>
                </a:lnTo>
                <a:lnTo>
                  <a:pt x="1400498" y="1150436"/>
                </a:lnTo>
                <a:lnTo>
                  <a:pt x="1425838" y="1080084"/>
                </a:lnTo>
                <a:lnTo>
                  <a:pt x="1438427" y="1005776"/>
                </a:lnTo>
                <a:lnTo>
                  <a:pt x="1440171" y="967451"/>
                </a:lnTo>
                <a:lnTo>
                  <a:pt x="1439003" y="928510"/>
                </a:lnTo>
                <a:lnTo>
                  <a:pt x="1435016" y="889079"/>
                </a:lnTo>
                <a:lnTo>
                  <a:pt x="1428302" y="849282"/>
                </a:lnTo>
                <a:lnTo>
                  <a:pt x="1418953" y="809244"/>
                </a:lnTo>
                <a:lnTo>
                  <a:pt x="1407061" y="769090"/>
                </a:lnTo>
                <a:lnTo>
                  <a:pt x="1392718" y="728944"/>
                </a:lnTo>
                <a:lnTo>
                  <a:pt x="1376016" y="688930"/>
                </a:lnTo>
                <a:lnTo>
                  <a:pt x="1357048" y="649174"/>
                </a:lnTo>
                <a:lnTo>
                  <a:pt x="1335904" y="609800"/>
                </a:lnTo>
                <a:lnTo>
                  <a:pt x="1312679" y="570933"/>
                </a:lnTo>
                <a:lnTo>
                  <a:pt x="1287462" y="532697"/>
                </a:lnTo>
                <a:lnTo>
                  <a:pt x="1260348" y="495217"/>
                </a:lnTo>
                <a:lnTo>
                  <a:pt x="1231427" y="458618"/>
                </a:lnTo>
                <a:lnTo>
                  <a:pt x="1200791" y="423023"/>
                </a:lnTo>
                <a:lnTo>
                  <a:pt x="1168534" y="388559"/>
                </a:lnTo>
                <a:lnTo>
                  <a:pt x="1134746" y="355349"/>
                </a:lnTo>
                <a:lnTo>
                  <a:pt x="1099521" y="323518"/>
                </a:lnTo>
                <a:lnTo>
                  <a:pt x="1062949" y="293191"/>
                </a:lnTo>
                <a:lnTo>
                  <a:pt x="1025124" y="264493"/>
                </a:lnTo>
                <a:lnTo>
                  <a:pt x="986136" y="237547"/>
                </a:lnTo>
                <a:lnTo>
                  <a:pt x="946080" y="212479"/>
                </a:lnTo>
                <a:lnTo>
                  <a:pt x="905045" y="189413"/>
                </a:lnTo>
                <a:lnTo>
                  <a:pt x="863125" y="168474"/>
                </a:lnTo>
                <a:lnTo>
                  <a:pt x="820411" y="149786"/>
                </a:lnTo>
                <a:lnTo>
                  <a:pt x="776996" y="133475"/>
                </a:lnTo>
                <a:lnTo>
                  <a:pt x="732972" y="119665"/>
                </a:lnTo>
                <a:lnTo>
                  <a:pt x="688431" y="108479"/>
                </a:lnTo>
                <a:lnTo>
                  <a:pt x="643464" y="100044"/>
                </a:lnTo>
                <a:lnTo>
                  <a:pt x="0" y="0"/>
                </a:lnTo>
                <a:close/>
              </a:path>
            </a:pathLst>
          </a:custGeom>
          <a:solidFill>
            <a:srgbClr val="E3353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10692130" cy="1586230"/>
            <a:chOff x="0" y="0"/>
            <a:chExt cx="10692130" cy="158623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0" y="0"/>
                  </a:moveTo>
                  <a:lnTo>
                    <a:pt x="10692003" y="0"/>
                  </a:lnTo>
                  <a:lnTo>
                    <a:pt x="10692003" y="918375"/>
                  </a:lnTo>
                  <a:lnTo>
                    <a:pt x="0" y="918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39" y="12"/>
              <a:ext cx="4122750" cy="158616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085902" y="7057321"/>
            <a:ext cx="321310" cy="329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20"/>
              </a:lnSpc>
            </a:pPr>
            <a:r>
              <a:rPr sz="2000" b="1" spc="50" dirty="0">
                <a:solidFill>
                  <a:srgbClr val="1D1D1B"/>
                </a:solidFill>
                <a:latin typeface="Arial"/>
                <a:cs typeface="Arial"/>
              </a:rPr>
              <a:t>07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70143" y="9938"/>
            <a:ext cx="642962" cy="50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524000" y="56472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08745" y="6075165"/>
            <a:ext cx="3583304" cy="1485265"/>
          </a:xfrm>
          <a:custGeom>
            <a:avLst/>
            <a:gdLst/>
            <a:ahLst/>
            <a:cxnLst/>
            <a:rect l="l" t="t" r="r" b="b"/>
            <a:pathLst>
              <a:path w="3583304" h="1485265">
                <a:moveTo>
                  <a:pt x="1228003" y="0"/>
                </a:moveTo>
                <a:lnTo>
                  <a:pt x="1176292" y="1529"/>
                </a:lnTo>
                <a:lnTo>
                  <a:pt x="1125650" y="5183"/>
                </a:lnTo>
                <a:lnTo>
                  <a:pt x="1076118" y="10938"/>
                </a:lnTo>
                <a:lnTo>
                  <a:pt x="1027739" y="18771"/>
                </a:lnTo>
                <a:lnTo>
                  <a:pt x="980554" y="28657"/>
                </a:lnTo>
                <a:lnTo>
                  <a:pt x="934605" y="40574"/>
                </a:lnTo>
                <a:lnTo>
                  <a:pt x="889935" y="54496"/>
                </a:lnTo>
                <a:lnTo>
                  <a:pt x="846585" y="70402"/>
                </a:lnTo>
                <a:lnTo>
                  <a:pt x="804597" y="88266"/>
                </a:lnTo>
                <a:lnTo>
                  <a:pt x="764014" y="108065"/>
                </a:lnTo>
                <a:lnTo>
                  <a:pt x="724877" y="129776"/>
                </a:lnTo>
                <a:lnTo>
                  <a:pt x="687228" y="153375"/>
                </a:lnTo>
                <a:lnTo>
                  <a:pt x="651109" y="178837"/>
                </a:lnTo>
                <a:lnTo>
                  <a:pt x="616562" y="206140"/>
                </a:lnTo>
                <a:lnTo>
                  <a:pt x="583630" y="235260"/>
                </a:lnTo>
                <a:lnTo>
                  <a:pt x="552353" y="266173"/>
                </a:lnTo>
                <a:lnTo>
                  <a:pt x="522775" y="298855"/>
                </a:lnTo>
                <a:lnTo>
                  <a:pt x="494936" y="333282"/>
                </a:lnTo>
                <a:lnTo>
                  <a:pt x="468880" y="369431"/>
                </a:lnTo>
                <a:lnTo>
                  <a:pt x="444647" y="407279"/>
                </a:lnTo>
                <a:lnTo>
                  <a:pt x="422280" y="446801"/>
                </a:lnTo>
                <a:lnTo>
                  <a:pt x="401822" y="487974"/>
                </a:lnTo>
                <a:lnTo>
                  <a:pt x="383313" y="530774"/>
                </a:lnTo>
                <a:lnTo>
                  <a:pt x="0" y="1484839"/>
                </a:lnTo>
                <a:lnTo>
                  <a:pt x="3583256" y="1484839"/>
                </a:lnTo>
                <a:lnTo>
                  <a:pt x="3583256" y="250879"/>
                </a:lnTo>
                <a:lnTo>
                  <a:pt x="1389127" y="8397"/>
                </a:lnTo>
                <a:lnTo>
                  <a:pt x="1334463" y="3410"/>
                </a:lnTo>
                <a:lnTo>
                  <a:pt x="1280741" y="619"/>
                </a:lnTo>
                <a:lnTo>
                  <a:pt x="1228003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2"/>
            <a:ext cx="10692130" cy="1586230"/>
            <a:chOff x="0" y="12"/>
            <a:chExt cx="10692130" cy="1586230"/>
          </a:xfrm>
        </p:grpSpPr>
        <p:sp>
          <p:nvSpPr>
            <p:cNvPr id="4" name="object 4"/>
            <p:cNvSpPr/>
            <p:nvPr/>
          </p:nvSpPr>
          <p:spPr>
            <a:xfrm>
              <a:off x="0" y="12"/>
              <a:ext cx="10692130" cy="918844"/>
            </a:xfrm>
            <a:custGeom>
              <a:avLst/>
              <a:gdLst/>
              <a:ahLst/>
              <a:cxnLst/>
              <a:rect l="l" t="t" r="r" b="b"/>
              <a:pathLst>
                <a:path w="10692130" h="918844">
                  <a:moveTo>
                    <a:pt x="10692003" y="0"/>
                  </a:moveTo>
                  <a:lnTo>
                    <a:pt x="0" y="0"/>
                  </a:lnTo>
                  <a:lnTo>
                    <a:pt x="0" y="918362"/>
                  </a:lnTo>
                  <a:lnTo>
                    <a:pt x="10692003" y="91836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9239" y="12"/>
              <a:ext cx="4122750" cy="158616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37687" y="1124997"/>
            <a:ext cx="2435225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spc="5" dirty="0"/>
              <a:t>ЗАДАЧИ</a:t>
            </a:r>
            <a:endParaRPr sz="4500"/>
          </a:p>
        </p:txBody>
      </p:sp>
      <p:grpSp>
        <p:nvGrpSpPr>
          <p:cNvPr id="7" name="object 7"/>
          <p:cNvGrpSpPr/>
          <p:nvPr/>
        </p:nvGrpSpPr>
        <p:grpSpPr>
          <a:xfrm>
            <a:off x="472728" y="1930916"/>
            <a:ext cx="3066415" cy="842010"/>
            <a:chOff x="472728" y="1930916"/>
            <a:chExt cx="3066415" cy="842010"/>
          </a:xfrm>
        </p:grpSpPr>
        <p:sp>
          <p:nvSpPr>
            <p:cNvPr id="8" name="object 8"/>
            <p:cNvSpPr/>
            <p:nvPr/>
          </p:nvSpPr>
          <p:spPr>
            <a:xfrm>
              <a:off x="472728" y="2089674"/>
              <a:ext cx="3022600" cy="683260"/>
            </a:xfrm>
            <a:custGeom>
              <a:avLst/>
              <a:gdLst/>
              <a:ahLst/>
              <a:cxnLst/>
              <a:rect l="l" t="t" r="r" b="b"/>
              <a:pathLst>
                <a:path w="3022600" h="683260">
                  <a:moveTo>
                    <a:pt x="2899486" y="0"/>
                  </a:moveTo>
                  <a:lnTo>
                    <a:pt x="122872" y="0"/>
                  </a:lnTo>
                  <a:lnTo>
                    <a:pt x="75046" y="9654"/>
                  </a:lnTo>
                  <a:lnTo>
                    <a:pt x="35990" y="35983"/>
                  </a:lnTo>
                  <a:lnTo>
                    <a:pt x="9656" y="75036"/>
                  </a:lnTo>
                  <a:lnTo>
                    <a:pt x="0" y="122859"/>
                  </a:lnTo>
                  <a:lnTo>
                    <a:pt x="0" y="560057"/>
                  </a:lnTo>
                  <a:lnTo>
                    <a:pt x="9656" y="607882"/>
                  </a:lnTo>
                  <a:lnTo>
                    <a:pt x="35990" y="646939"/>
                  </a:lnTo>
                  <a:lnTo>
                    <a:pt x="75046" y="673273"/>
                  </a:lnTo>
                  <a:lnTo>
                    <a:pt x="122872" y="682929"/>
                  </a:lnTo>
                  <a:lnTo>
                    <a:pt x="2899486" y="682929"/>
                  </a:lnTo>
                  <a:lnTo>
                    <a:pt x="2947317" y="673273"/>
                  </a:lnTo>
                  <a:lnTo>
                    <a:pt x="2986373" y="646939"/>
                  </a:lnTo>
                  <a:lnTo>
                    <a:pt x="3012703" y="607882"/>
                  </a:lnTo>
                  <a:lnTo>
                    <a:pt x="3022358" y="560057"/>
                  </a:lnTo>
                  <a:lnTo>
                    <a:pt x="3022358" y="122859"/>
                  </a:lnTo>
                  <a:lnTo>
                    <a:pt x="3012703" y="75036"/>
                  </a:lnTo>
                  <a:lnTo>
                    <a:pt x="2986373" y="35983"/>
                  </a:lnTo>
                  <a:lnTo>
                    <a:pt x="2947317" y="9654"/>
                  </a:lnTo>
                  <a:lnTo>
                    <a:pt x="2899486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99197" y="1937266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69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99197" y="1937266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69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0" y="5553079"/>
            <a:ext cx="3495675" cy="1991995"/>
            <a:chOff x="0" y="5553079"/>
            <a:chExt cx="3495675" cy="1991995"/>
          </a:xfrm>
        </p:grpSpPr>
        <p:sp>
          <p:nvSpPr>
            <p:cNvPr id="12" name="object 12"/>
            <p:cNvSpPr/>
            <p:nvPr/>
          </p:nvSpPr>
          <p:spPr>
            <a:xfrm>
              <a:off x="0" y="5553079"/>
              <a:ext cx="1419225" cy="1991995"/>
            </a:xfrm>
            <a:custGeom>
              <a:avLst/>
              <a:gdLst/>
              <a:ahLst/>
              <a:cxnLst/>
              <a:rect l="l" t="t" r="r" b="b"/>
              <a:pathLst>
                <a:path w="1419225" h="1991995">
                  <a:moveTo>
                    <a:pt x="0" y="0"/>
                  </a:moveTo>
                  <a:lnTo>
                    <a:pt x="0" y="1991533"/>
                  </a:lnTo>
                  <a:lnTo>
                    <a:pt x="982717" y="1991533"/>
                  </a:lnTo>
                  <a:lnTo>
                    <a:pt x="1379315" y="1147143"/>
                  </a:lnTo>
                  <a:lnTo>
                    <a:pt x="1404654" y="1076791"/>
                  </a:lnTo>
                  <a:lnTo>
                    <a:pt x="1417244" y="1002484"/>
                  </a:lnTo>
                  <a:lnTo>
                    <a:pt x="1418987" y="964158"/>
                  </a:lnTo>
                  <a:lnTo>
                    <a:pt x="1417820" y="925218"/>
                  </a:lnTo>
                  <a:lnTo>
                    <a:pt x="1413833" y="885787"/>
                  </a:lnTo>
                  <a:lnTo>
                    <a:pt x="1407119" y="845991"/>
                  </a:lnTo>
                  <a:lnTo>
                    <a:pt x="1397770" y="805953"/>
                  </a:lnTo>
                  <a:lnTo>
                    <a:pt x="1385877" y="765799"/>
                  </a:lnTo>
                  <a:lnTo>
                    <a:pt x="1371534" y="725653"/>
                  </a:lnTo>
                  <a:lnTo>
                    <a:pt x="1354833" y="685640"/>
                  </a:lnTo>
                  <a:lnTo>
                    <a:pt x="1335864" y="645885"/>
                  </a:lnTo>
                  <a:lnTo>
                    <a:pt x="1314721" y="606511"/>
                  </a:lnTo>
                  <a:lnTo>
                    <a:pt x="1291495" y="567644"/>
                  </a:lnTo>
                  <a:lnTo>
                    <a:pt x="1266279" y="529409"/>
                  </a:lnTo>
                  <a:lnTo>
                    <a:pt x="1239164" y="491929"/>
                  </a:lnTo>
                  <a:lnTo>
                    <a:pt x="1210243" y="455330"/>
                  </a:lnTo>
                  <a:lnTo>
                    <a:pt x="1179608" y="419736"/>
                  </a:lnTo>
                  <a:lnTo>
                    <a:pt x="1147350" y="385271"/>
                  </a:lnTo>
                  <a:lnTo>
                    <a:pt x="1113563" y="352062"/>
                  </a:lnTo>
                  <a:lnTo>
                    <a:pt x="1078337" y="320231"/>
                  </a:lnTo>
                  <a:lnTo>
                    <a:pt x="1041766" y="289904"/>
                  </a:lnTo>
                  <a:lnTo>
                    <a:pt x="1003940" y="261205"/>
                  </a:lnTo>
                  <a:lnTo>
                    <a:pt x="964953" y="234259"/>
                  </a:lnTo>
                  <a:lnTo>
                    <a:pt x="924896" y="209191"/>
                  </a:lnTo>
                  <a:lnTo>
                    <a:pt x="883861" y="186124"/>
                  </a:lnTo>
                  <a:lnTo>
                    <a:pt x="841941" y="165185"/>
                  </a:lnTo>
                  <a:lnTo>
                    <a:pt x="799228" y="146497"/>
                  </a:lnTo>
                  <a:lnTo>
                    <a:pt x="755813" y="130185"/>
                  </a:lnTo>
                  <a:lnTo>
                    <a:pt x="711789" y="116373"/>
                  </a:lnTo>
                  <a:lnTo>
                    <a:pt x="667247" y="105187"/>
                  </a:lnTo>
                  <a:lnTo>
                    <a:pt x="622281" y="96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35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2728" y="5714550"/>
              <a:ext cx="3022600" cy="683260"/>
            </a:xfrm>
            <a:custGeom>
              <a:avLst/>
              <a:gdLst/>
              <a:ahLst/>
              <a:cxnLst/>
              <a:rect l="l" t="t" r="r" b="b"/>
              <a:pathLst>
                <a:path w="3022600" h="683260">
                  <a:moveTo>
                    <a:pt x="2899486" y="0"/>
                  </a:moveTo>
                  <a:lnTo>
                    <a:pt x="122872" y="0"/>
                  </a:lnTo>
                  <a:lnTo>
                    <a:pt x="75046" y="9654"/>
                  </a:lnTo>
                  <a:lnTo>
                    <a:pt x="35990" y="35983"/>
                  </a:lnTo>
                  <a:lnTo>
                    <a:pt x="9656" y="75036"/>
                  </a:lnTo>
                  <a:lnTo>
                    <a:pt x="0" y="122859"/>
                  </a:lnTo>
                  <a:lnTo>
                    <a:pt x="0" y="560057"/>
                  </a:lnTo>
                  <a:lnTo>
                    <a:pt x="9656" y="607882"/>
                  </a:lnTo>
                  <a:lnTo>
                    <a:pt x="35990" y="646939"/>
                  </a:lnTo>
                  <a:lnTo>
                    <a:pt x="75046" y="673273"/>
                  </a:lnTo>
                  <a:lnTo>
                    <a:pt x="122872" y="682929"/>
                  </a:lnTo>
                  <a:lnTo>
                    <a:pt x="2899486" y="682929"/>
                  </a:lnTo>
                  <a:lnTo>
                    <a:pt x="2947317" y="673273"/>
                  </a:lnTo>
                  <a:lnTo>
                    <a:pt x="2986373" y="646939"/>
                  </a:lnTo>
                  <a:lnTo>
                    <a:pt x="3012703" y="607882"/>
                  </a:lnTo>
                  <a:lnTo>
                    <a:pt x="3022358" y="560057"/>
                  </a:lnTo>
                  <a:lnTo>
                    <a:pt x="3022358" y="122859"/>
                  </a:lnTo>
                  <a:lnTo>
                    <a:pt x="3012703" y="75036"/>
                  </a:lnTo>
                  <a:lnTo>
                    <a:pt x="2986373" y="35983"/>
                  </a:lnTo>
                  <a:lnTo>
                    <a:pt x="2947317" y="9654"/>
                  </a:lnTo>
                  <a:lnTo>
                    <a:pt x="2899486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472728" y="2980429"/>
            <a:ext cx="3022600" cy="683260"/>
          </a:xfrm>
          <a:custGeom>
            <a:avLst/>
            <a:gdLst/>
            <a:ahLst/>
            <a:cxnLst/>
            <a:rect l="l" t="t" r="r" b="b"/>
            <a:pathLst>
              <a:path w="3022600" h="683260">
                <a:moveTo>
                  <a:pt x="2899486" y="0"/>
                </a:moveTo>
                <a:lnTo>
                  <a:pt x="122872" y="0"/>
                </a:lnTo>
                <a:lnTo>
                  <a:pt x="75046" y="9654"/>
                </a:lnTo>
                <a:lnTo>
                  <a:pt x="35990" y="35983"/>
                </a:lnTo>
                <a:lnTo>
                  <a:pt x="9656" y="75036"/>
                </a:lnTo>
                <a:lnTo>
                  <a:pt x="0" y="122859"/>
                </a:lnTo>
                <a:lnTo>
                  <a:pt x="0" y="560057"/>
                </a:lnTo>
                <a:lnTo>
                  <a:pt x="9656" y="607882"/>
                </a:lnTo>
                <a:lnTo>
                  <a:pt x="35990" y="646939"/>
                </a:lnTo>
                <a:lnTo>
                  <a:pt x="75046" y="673273"/>
                </a:lnTo>
                <a:lnTo>
                  <a:pt x="122872" y="682929"/>
                </a:lnTo>
                <a:lnTo>
                  <a:pt x="2899486" y="682929"/>
                </a:lnTo>
                <a:lnTo>
                  <a:pt x="2947317" y="673273"/>
                </a:lnTo>
                <a:lnTo>
                  <a:pt x="2986373" y="646939"/>
                </a:lnTo>
                <a:lnTo>
                  <a:pt x="3012703" y="607882"/>
                </a:lnTo>
                <a:lnTo>
                  <a:pt x="3022358" y="560057"/>
                </a:lnTo>
                <a:lnTo>
                  <a:pt x="3022358" y="122859"/>
                </a:lnTo>
                <a:lnTo>
                  <a:pt x="3012703" y="75036"/>
                </a:lnTo>
                <a:lnTo>
                  <a:pt x="2986373" y="35983"/>
                </a:lnTo>
                <a:lnTo>
                  <a:pt x="2947317" y="9654"/>
                </a:lnTo>
                <a:lnTo>
                  <a:pt x="289948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16185" y="3148206"/>
            <a:ext cx="1899920" cy="29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30" dirty="0">
                <a:solidFill>
                  <a:srgbClr val="FFFFFF"/>
                </a:solidFill>
                <a:latin typeface="Arial"/>
                <a:cs typeface="Arial"/>
              </a:rPr>
              <a:t>СТРОИМ</a:t>
            </a:r>
            <a:r>
              <a:rPr sz="175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-40" dirty="0">
                <a:solidFill>
                  <a:srgbClr val="FFFFFF"/>
                </a:solidFill>
                <a:latin typeface="Arial"/>
                <a:cs typeface="Arial"/>
              </a:rPr>
              <a:t>СТРАНУ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092847" y="2821671"/>
            <a:ext cx="445770" cy="445770"/>
            <a:chOff x="3092847" y="2821671"/>
            <a:chExt cx="445770" cy="445770"/>
          </a:xfrm>
        </p:grpSpPr>
        <p:sp>
          <p:nvSpPr>
            <p:cNvPr id="17" name="object 17"/>
            <p:cNvSpPr/>
            <p:nvPr/>
          </p:nvSpPr>
          <p:spPr>
            <a:xfrm>
              <a:off x="3099197" y="2828021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099197" y="2828021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240534" y="2892328"/>
            <a:ext cx="158750" cy="29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70" dirty="0">
                <a:solidFill>
                  <a:srgbClr val="4B21B1"/>
                </a:solidFill>
                <a:latin typeface="Arial"/>
                <a:cs typeface="Arial"/>
              </a:rPr>
              <a:t>2</a:t>
            </a:r>
            <a:endParaRPr sz="175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72728" y="3883543"/>
            <a:ext cx="3022600" cy="683260"/>
          </a:xfrm>
          <a:custGeom>
            <a:avLst/>
            <a:gdLst/>
            <a:ahLst/>
            <a:cxnLst/>
            <a:rect l="l" t="t" r="r" b="b"/>
            <a:pathLst>
              <a:path w="3022600" h="683260">
                <a:moveTo>
                  <a:pt x="2899486" y="0"/>
                </a:moveTo>
                <a:lnTo>
                  <a:pt x="122872" y="0"/>
                </a:lnTo>
                <a:lnTo>
                  <a:pt x="75046" y="9656"/>
                </a:lnTo>
                <a:lnTo>
                  <a:pt x="35990" y="35990"/>
                </a:lnTo>
                <a:lnTo>
                  <a:pt x="9656" y="75046"/>
                </a:lnTo>
                <a:lnTo>
                  <a:pt x="0" y="122872"/>
                </a:lnTo>
                <a:lnTo>
                  <a:pt x="0" y="560069"/>
                </a:lnTo>
                <a:lnTo>
                  <a:pt x="9656" y="607895"/>
                </a:lnTo>
                <a:lnTo>
                  <a:pt x="35990" y="646952"/>
                </a:lnTo>
                <a:lnTo>
                  <a:pt x="75046" y="673285"/>
                </a:lnTo>
                <a:lnTo>
                  <a:pt x="122872" y="682942"/>
                </a:lnTo>
                <a:lnTo>
                  <a:pt x="2899486" y="682942"/>
                </a:lnTo>
                <a:lnTo>
                  <a:pt x="2947317" y="673285"/>
                </a:lnTo>
                <a:lnTo>
                  <a:pt x="2986373" y="646952"/>
                </a:lnTo>
                <a:lnTo>
                  <a:pt x="3012703" y="607895"/>
                </a:lnTo>
                <a:lnTo>
                  <a:pt x="3022358" y="560069"/>
                </a:lnTo>
                <a:lnTo>
                  <a:pt x="3022358" y="122872"/>
                </a:lnTo>
                <a:lnTo>
                  <a:pt x="3012703" y="75046"/>
                </a:lnTo>
                <a:lnTo>
                  <a:pt x="2986373" y="35990"/>
                </a:lnTo>
                <a:lnTo>
                  <a:pt x="2947317" y="9656"/>
                </a:lnTo>
                <a:lnTo>
                  <a:pt x="289948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04589" y="4065764"/>
            <a:ext cx="2524125" cy="29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55" dirty="0">
                <a:solidFill>
                  <a:srgbClr val="FFFFFF"/>
                </a:solidFill>
                <a:latin typeface="Arial"/>
                <a:cs typeface="Arial"/>
              </a:rPr>
              <a:t>ЦЕННОСТЬ</a:t>
            </a:r>
            <a:r>
              <a:rPr sz="17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-15" dirty="0">
                <a:solidFill>
                  <a:srgbClr val="FFFFFF"/>
                </a:solidFill>
                <a:latin typeface="Arial"/>
                <a:cs typeface="Arial"/>
              </a:rPr>
              <a:t>ТРАДИЦИЙ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092847" y="3724798"/>
            <a:ext cx="445770" cy="445770"/>
            <a:chOff x="3092847" y="3724798"/>
            <a:chExt cx="445770" cy="445770"/>
          </a:xfrm>
        </p:grpSpPr>
        <p:sp>
          <p:nvSpPr>
            <p:cNvPr id="23" name="object 23"/>
            <p:cNvSpPr/>
            <p:nvPr/>
          </p:nvSpPr>
          <p:spPr>
            <a:xfrm>
              <a:off x="3099197" y="3731148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099197" y="3731148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240534" y="3795454"/>
            <a:ext cx="156210" cy="29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50" dirty="0">
                <a:solidFill>
                  <a:srgbClr val="4B21B1"/>
                </a:solidFill>
                <a:latin typeface="Arial"/>
                <a:cs typeface="Arial"/>
              </a:rPr>
              <a:t>3</a:t>
            </a:r>
            <a:endParaRPr sz="175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72728" y="4774296"/>
            <a:ext cx="3022600" cy="683260"/>
          </a:xfrm>
          <a:custGeom>
            <a:avLst/>
            <a:gdLst/>
            <a:ahLst/>
            <a:cxnLst/>
            <a:rect l="l" t="t" r="r" b="b"/>
            <a:pathLst>
              <a:path w="3022600" h="683260">
                <a:moveTo>
                  <a:pt x="2899486" y="0"/>
                </a:moveTo>
                <a:lnTo>
                  <a:pt x="122872" y="0"/>
                </a:lnTo>
                <a:lnTo>
                  <a:pt x="75046" y="9656"/>
                </a:lnTo>
                <a:lnTo>
                  <a:pt x="35990" y="35990"/>
                </a:lnTo>
                <a:lnTo>
                  <a:pt x="9656" y="75046"/>
                </a:lnTo>
                <a:lnTo>
                  <a:pt x="0" y="122872"/>
                </a:lnTo>
                <a:lnTo>
                  <a:pt x="0" y="560070"/>
                </a:lnTo>
                <a:lnTo>
                  <a:pt x="9656" y="607895"/>
                </a:lnTo>
                <a:lnTo>
                  <a:pt x="35990" y="646952"/>
                </a:lnTo>
                <a:lnTo>
                  <a:pt x="75046" y="673285"/>
                </a:lnTo>
                <a:lnTo>
                  <a:pt x="122872" y="682942"/>
                </a:lnTo>
                <a:lnTo>
                  <a:pt x="2899486" y="682942"/>
                </a:lnTo>
                <a:lnTo>
                  <a:pt x="2947317" y="673285"/>
                </a:lnTo>
                <a:lnTo>
                  <a:pt x="2986373" y="646952"/>
                </a:lnTo>
                <a:lnTo>
                  <a:pt x="3012703" y="607895"/>
                </a:lnTo>
                <a:lnTo>
                  <a:pt x="3022358" y="560070"/>
                </a:lnTo>
                <a:lnTo>
                  <a:pt x="3022358" y="122872"/>
                </a:lnTo>
                <a:lnTo>
                  <a:pt x="3012703" y="75046"/>
                </a:lnTo>
                <a:lnTo>
                  <a:pt x="2986373" y="35990"/>
                </a:lnTo>
                <a:lnTo>
                  <a:pt x="2947317" y="9656"/>
                </a:lnTo>
                <a:lnTo>
                  <a:pt x="289948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939130" y="4859501"/>
            <a:ext cx="1854835" cy="51371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2555" marR="5080" indent="-110489">
              <a:lnSpc>
                <a:spcPts val="1750"/>
              </a:lnSpc>
              <a:spcBef>
                <a:spcPts val="445"/>
              </a:spcBef>
            </a:pPr>
            <a:r>
              <a:rPr sz="1750" b="1" spc="-55" dirty="0">
                <a:solidFill>
                  <a:srgbClr val="FFFFFF"/>
                </a:solidFill>
                <a:latin typeface="Arial"/>
                <a:cs typeface="Arial"/>
              </a:rPr>
              <a:t>РАВНОПРАВНОЕ  </a:t>
            </a:r>
            <a:r>
              <a:rPr sz="1750" b="1" spc="-60" dirty="0">
                <a:solidFill>
                  <a:srgbClr val="FFFFFF"/>
                </a:solidFill>
                <a:latin typeface="Arial"/>
                <a:cs typeface="Arial"/>
              </a:rPr>
              <a:t>ПАРТНЕРСТВО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092847" y="4615553"/>
            <a:ext cx="445770" cy="445770"/>
            <a:chOff x="3092847" y="4615553"/>
            <a:chExt cx="445770" cy="445770"/>
          </a:xfrm>
        </p:grpSpPr>
        <p:sp>
          <p:nvSpPr>
            <p:cNvPr id="29" name="object 29"/>
            <p:cNvSpPr/>
            <p:nvPr/>
          </p:nvSpPr>
          <p:spPr>
            <a:xfrm>
              <a:off x="3099197" y="4621903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099197" y="4621903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3240534" y="4686210"/>
            <a:ext cx="158115" cy="29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65" dirty="0">
                <a:solidFill>
                  <a:srgbClr val="4B21B1"/>
                </a:solidFill>
                <a:latin typeface="Arial"/>
                <a:cs typeface="Arial"/>
              </a:rPr>
              <a:t>4</a:t>
            </a:r>
            <a:endParaRPr sz="17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46807" y="5795474"/>
            <a:ext cx="1583055" cy="51371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209550" marR="5080" indent="-197485">
              <a:lnSpc>
                <a:spcPts val="1750"/>
              </a:lnSpc>
              <a:spcBef>
                <a:spcPts val="445"/>
              </a:spcBef>
            </a:pPr>
            <a:r>
              <a:rPr sz="1750" b="1" spc="-40" dirty="0">
                <a:solidFill>
                  <a:srgbClr val="FFFFFF"/>
                </a:solidFill>
                <a:latin typeface="Arial"/>
                <a:cs typeface="Arial"/>
              </a:rPr>
              <a:t>СОЦИАЛЬНАЯ  </a:t>
            </a:r>
            <a:r>
              <a:rPr sz="1750" b="1" spc="-45" dirty="0">
                <a:solidFill>
                  <a:srgbClr val="FFFFFF"/>
                </a:solidFill>
                <a:latin typeface="Arial"/>
                <a:cs typeface="Arial"/>
              </a:rPr>
              <a:t>ЛИЧНОСТЬ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3092847" y="5555794"/>
            <a:ext cx="445770" cy="445770"/>
            <a:chOff x="3092847" y="5555794"/>
            <a:chExt cx="445770" cy="445770"/>
          </a:xfrm>
        </p:grpSpPr>
        <p:sp>
          <p:nvSpPr>
            <p:cNvPr id="34" name="object 34"/>
            <p:cNvSpPr/>
            <p:nvPr/>
          </p:nvSpPr>
          <p:spPr>
            <a:xfrm>
              <a:off x="3099197" y="5562144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099197" y="5562144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3240534" y="5626449"/>
            <a:ext cx="160655" cy="29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85" dirty="0">
                <a:solidFill>
                  <a:srgbClr val="4B21B1"/>
                </a:solidFill>
                <a:latin typeface="Arial"/>
                <a:cs typeface="Arial"/>
              </a:rPr>
              <a:t>5</a:t>
            </a:r>
            <a:endParaRPr sz="175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685207" y="2089674"/>
            <a:ext cx="3022600" cy="683260"/>
          </a:xfrm>
          <a:custGeom>
            <a:avLst/>
            <a:gdLst/>
            <a:ahLst/>
            <a:cxnLst/>
            <a:rect l="l" t="t" r="r" b="b"/>
            <a:pathLst>
              <a:path w="3022600" h="683260">
                <a:moveTo>
                  <a:pt x="2899486" y="0"/>
                </a:moveTo>
                <a:lnTo>
                  <a:pt x="122872" y="0"/>
                </a:lnTo>
                <a:lnTo>
                  <a:pt x="75046" y="9654"/>
                </a:lnTo>
                <a:lnTo>
                  <a:pt x="35990" y="35983"/>
                </a:lnTo>
                <a:lnTo>
                  <a:pt x="9656" y="75036"/>
                </a:lnTo>
                <a:lnTo>
                  <a:pt x="0" y="122859"/>
                </a:lnTo>
                <a:lnTo>
                  <a:pt x="0" y="560057"/>
                </a:lnTo>
                <a:lnTo>
                  <a:pt x="9656" y="607882"/>
                </a:lnTo>
                <a:lnTo>
                  <a:pt x="35990" y="646939"/>
                </a:lnTo>
                <a:lnTo>
                  <a:pt x="75046" y="673273"/>
                </a:lnTo>
                <a:lnTo>
                  <a:pt x="122872" y="682929"/>
                </a:lnTo>
                <a:lnTo>
                  <a:pt x="2899486" y="682929"/>
                </a:lnTo>
                <a:lnTo>
                  <a:pt x="2947317" y="673273"/>
                </a:lnTo>
                <a:lnTo>
                  <a:pt x="2986373" y="646939"/>
                </a:lnTo>
                <a:lnTo>
                  <a:pt x="3012703" y="607882"/>
                </a:lnTo>
                <a:lnTo>
                  <a:pt x="3022358" y="560057"/>
                </a:lnTo>
                <a:lnTo>
                  <a:pt x="3022358" y="122859"/>
                </a:lnTo>
                <a:lnTo>
                  <a:pt x="3012703" y="75036"/>
                </a:lnTo>
                <a:lnTo>
                  <a:pt x="2986373" y="35983"/>
                </a:lnTo>
                <a:lnTo>
                  <a:pt x="2947317" y="9654"/>
                </a:lnTo>
                <a:lnTo>
                  <a:pt x="289948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807615" y="2001579"/>
            <a:ext cx="5322570" cy="548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332105" algn="ctr">
              <a:lnSpc>
                <a:spcPts val="2055"/>
              </a:lnSpc>
              <a:spcBef>
                <a:spcPts val="95"/>
              </a:spcBef>
            </a:pPr>
            <a:r>
              <a:rPr sz="1750" b="1" spc="-260" dirty="0">
                <a:solidFill>
                  <a:srgbClr val="4B21B1"/>
                </a:solidFill>
                <a:latin typeface="Arial"/>
                <a:cs typeface="Arial"/>
              </a:rPr>
              <a:t>1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ts val="2055"/>
              </a:lnSpc>
              <a:tabLst>
                <a:tab pos="3231515" algn="l"/>
              </a:tabLst>
            </a:pPr>
            <a:r>
              <a:rPr sz="1750" b="1" spc="-85" dirty="0">
                <a:solidFill>
                  <a:srgbClr val="FFFFFF"/>
                </a:solidFill>
                <a:latin typeface="Arial"/>
                <a:cs typeface="Arial"/>
              </a:rPr>
              <a:t>ВМЕСТЕ</a:t>
            </a:r>
            <a:r>
              <a:rPr sz="17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-45" dirty="0">
                <a:solidFill>
                  <a:srgbClr val="FFFFFF"/>
                </a:solidFill>
                <a:latin typeface="Arial"/>
                <a:cs typeface="Arial"/>
              </a:rPr>
              <a:t>СО</a:t>
            </a:r>
            <a:r>
              <a:rPr sz="17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-55" dirty="0">
                <a:solidFill>
                  <a:srgbClr val="FFFFFF"/>
                </a:solidFill>
                <a:latin typeface="Arial"/>
                <a:cs typeface="Arial"/>
              </a:rPr>
              <a:t>ВСЕМИ</a:t>
            </a:r>
            <a:r>
              <a:rPr sz="175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750" b="1" spc="-45" dirty="0">
                <a:solidFill>
                  <a:srgbClr val="FFFFFF"/>
                </a:solidFill>
                <a:latin typeface="Arial"/>
                <a:cs typeface="Arial"/>
              </a:rPr>
              <a:t>УПРАВЛЯЕМ</a:t>
            </a:r>
            <a:r>
              <a:rPr sz="17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САМИ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6305327" y="1930916"/>
            <a:ext cx="445770" cy="445770"/>
            <a:chOff x="6305327" y="1930916"/>
            <a:chExt cx="445770" cy="445770"/>
          </a:xfrm>
        </p:grpSpPr>
        <p:sp>
          <p:nvSpPr>
            <p:cNvPr id="40" name="object 40"/>
            <p:cNvSpPr/>
            <p:nvPr/>
          </p:nvSpPr>
          <p:spPr>
            <a:xfrm>
              <a:off x="6311677" y="1937266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69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311677" y="1937266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69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6453013" y="2001579"/>
            <a:ext cx="160655" cy="29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85" dirty="0">
                <a:solidFill>
                  <a:srgbClr val="4B21B1"/>
                </a:solidFill>
                <a:latin typeface="Arial"/>
                <a:cs typeface="Arial"/>
              </a:rPr>
              <a:t>6</a:t>
            </a:r>
            <a:endParaRPr sz="175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685207" y="2980429"/>
            <a:ext cx="3022600" cy="683260"/>
          </a:xfrm>
          <a:custGeom>
            <a:avLst/>
            <a:gdLst/>
            <a:ahLst/>
            <a:cxnLst/>
            <a:rect l="l" t="t" r="r" b="b"/>
            <a:pathLst>
              <a:path w="3022600" h="683260">
                <a:moveTo>
                  <a:pt x="2899486" y="0"/>
                </a:moveTo>
                <a:lnTo>
                  <a:pt x="122872" y="0"/>
                </a:lnTo>
                <a:lnTo>
                  <a:pt x="75046" y="9654"/>
                </a:lnTo>
                <a:lnTo>
                  <a:pt x="35990" y="35983"/>
                </a:lnTo>
                <a:lnTo>
                  <a:pt x="9656" y="75036"/>
                </a:lnTo>
                <a:lnTo>
                  <a:pt x="0" y="122859"/>
                </a:lnTo>
                <a:lnTo>
                  <a:pt x="0" y="560057"/>
                </a:lnTo>
                <a:lnTo>
                  <a:pt x="9656" y="607882"/>
                </a:lnTo>
                <a:lnTo>
                  <a:pt x="35990" y="646939"/>
                </a:lnTo>
                <a:lnTo>
                  <a:pt x="75046" y="673273"/>
                </a:lnTo>
                <a:lnTo>
                  <a:pt x="122872" y="682929"/>
                </a:lnTo>
                <a:lnTo>
                  <a:pt x="2899486" y="682929"/>
                </a:lnTo>
                <a:lnTo>
                  <a:pt x="2947317" y="673273"/>
                </a:lnTo>
                <a:lnTo>
                  <a:pt x="2986373" y="646939"/>
                </a:lnTo>
                <a:lnTo>
                  <a:pt x="3012703" y="607882"/>
                </a:lnTo>
                <a:lnTo>
                  <a:pt x="3022358" y="560057"/>
                </a:lnTo>
                <a:lnTo>
                  <a:pt x="3022358" y="122859"/>
                </a:lnTo>
                <a:lnTo>
                  <a:pt x="3012703" y="75036"/>
                </a:lnTo>
                <a:lnTo>
                  <a:pt x="2986373" y="35983"/>
                </a:lnTo>
                <a:lnTo>
                  <a:pt x="2947317" y="9654"/>
                </a:lnTo>
                <a:lnTo>
                  <a:pt x="289948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977270" y="3046178"/>
            <a:ext cx="2201545" cy="51371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431800" marR="5080" indent="-419734">
              <a:lnSpc>
                <a:spcPts val="1750"/>
              </a:lnSpc>
              <a:spcBef>
                <a:spcPts val="445"/>
              </a:spcBef>
            </a:pPr>
            <a:r>
              <a:rPr sz="1750" b="1" spc="-65" dirty="0">
                <a:solidFill>
                  <a:srgbClr val="FFFFFF"/>
                </a:solidFill>
                <a:latin typeface="Arial"/>
                <a:cs typeface="Arial"/>
              </a:rPr>
              <a:t>ОТВЕТСТВЕННОСТЬ  </a:t>
            </a:r>
            <a:r>
              <a:rPr sz="1750" b="1" spc="-45" dirty="0">
                <a:solidFill>
                  <a:srgbClr val="FFFFFF"/>
                </a:solidFill>
                <a:latin typeface="Arial"/>
                <a:cs typeface="Arial"/>
              </a:rPr>
              <a:t>ЛИДЕРСТВА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6305327" y="2821671"/>
            <a:ext cx="445770" cy="445770"/>
            <a:chOff x="6305327" y="2821671"/>
            <a:chExt cx="445770" cy="445770"/>
          </a:xfrm>
        </p:grpSpPr>
        <p:sp>
          <p:nvSpPr>
            <p:cNvPr id="46" name="object 46"/>
            <p:cNvSpPr/>
            <p:nvPr/>
          </p:nvSpPr>
          <p:spPr>
            <a:xfrm>
              <a:off x="6311677" y="2828021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311677" y="2828021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6453013" y="2892328"/>
            <a:ext cx="146685" cy="29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4B21B1"/>
                </a:solidFill>
                <a:latin typeface="Arial"/>
                <a:cs typeface="Arial"/>
              </a:rPr>
              <a:t>7</a:t>
            </a:r>
            <a:endParaRPr sz="175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685207" y="3883543"/>
            <a:ext cx="3022600" cy="683260"/>
          </a:xfrm>
          <a:custGeom>
            <a:avLst/>
            <a:gdLst/>
            <a:ahLst/>
            <a:cxnLst/>
            <a:rect l="l" t="t" r="r" b="b"/>
            <a:pathLst>
              <a:path w="3022600" h="683260">
                <a:moveTo>
                  <a:pt x="2899486" y="0"/>
                </a:moveTo>
                <a:lnTo>
                  <a:pt x="122872" y="0"/>
                </a:lnTo>
                <a:lnTo>
                  <a:pt x="75046" y="9656"/>
                </a:lnTo>
                <a:lnTo>
                  <a:pt x="35990" y="35990"/>
                </a:lnTo>
                <a:lnTo>
                  <a:pt x="9656" y="75046"/>
                </a:lnTo>
                <a:lnTo>
                  <a:pt x="0" y="122872"/>
                </a:lnTo>
                <a:lnTo>
                  <a:pt x="0" y="560069"/>
                </a:lnTo>
                <a:lnTo>
                  <a:pt x="9656" y="607895"/>
                </a:lnTo>
                <a:lnTo>
                  <a:pt x="35990" y="646952"/>
                </a:lnTo>
                <a:lnTo>
                  <a:pt x="75046" y="673285"/>
                </a:lnTo>
                <a:lnTo>
                  <a:pt x="122872" y="682942"/>
                </a:lnTo>
                <a:lnTo>
                  <a:pt x="2899486" y="682942"/>
                </a:lnTo>
                <a:lnTo>
                  <a:pt x="2947317" y="673285"/>
                </a:lnTo>
                <a:lnTo>
                  <a:pt x="2986373" y="646952"/>
                </a:lnTo>
                <a:lnTo>
                  <a:pt x="3012703" y="607895"/>
                </a:lnTo>
                <a:lnTo>
                  <a:pt x="3022358" y="560069"/>
                </a:lnTo>
                <a:lnTo>
                  <a:pt x="3022358" y="122872"/>
                </a:lnTo>
                <a:lnTo>
                  <a:pt x="3012703" y="75046"/>
                </a:lnTo>
                <a:lnTo>
                  <a:pt x="2986373" y="35990"/>
                </a:lnTo>
                <a:lnTo>
                  <a:pt x="2947317" y="9656"/>
                </a:lnTo>
                <a:lnTo>
                  <a:pt x="289948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4108350" y="4065764"/>
            <a:ext cx="1940560" cy="29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45" dirty="0">
                <a:solidFill>
                  <a:srgbClr val="FFFFFF"/>
                </a:solidFill>
                <a:latin typeface="Arial"/>
                <a:cs typeface="Arial"/>
              </a:rPr>
              <a:t>АТЛАС</a:t>
            </a:r>
            <a:r>
              <a:rPr sz="17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-65" dirty="0">
                <a:solidFill>
                  <a:srgbClr val="FFFFFF"/>
                </a:solidFill>
                <a:latin typeface="Arial"/>
                <a:cs typeface="Arial"/>
              </a:rPr>
              <a:t>НАВЫКОВ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6305327" y="3724798"/>
            <a:ext cx="445770" cy="445770"/>
            <a:chOff x="6305327" y="3724798"/>
            <a:chExt cx="445770" cy="445770"/>
          </a:xfrm>
        </p:grpSpPr>
        <p:sp>
          <p:nvSpPr>
            <p:cNvPr id="52" name="object 52"/>
            <p:cNvSpPr/>
            <p:nvPr/>
          </p:nvSpPr>
          <p:spPr>
            <a:xfrm>
              <a:off x="6311677" y="3731148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311677" y="3731148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6453013" y="3795454"/>
            <a:ext cx="160020" cy="29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85" dirty="0">
                <a:solidFill>
                  <a:srgbClr val="4B21B1"/>
                </a:solidFill>
                <a:latin typeface="Arial"/>
                <a:cs typeface="Arial"/>
              </a:rPr>
              <a:t>8</a:t>
            </a:r>
            <a:endParaRPr sz="175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685207" y="4774296"/>
            <a:ext cx="3022600" cy="683260"/>
          </a:xfrm>
          <a:custGeom>
            <a:avLst/>
            <a:gdLst/>
            <a:ahLst/>
            <a:cxnLst/>
            <a:rect l="l" t="t" r="r" b="b"/>
            <a:pathLst>
              <a:path w="3022600" h="683260">
                <a:moveTo>
                  <a:pt x="2899486" y="0"/>
                </a:moveTo>
                <a:lnTo>
                  <a:pt x="122872" y="0"/>
                </a:lnTo>
                <a:lnTo>
                  <a:pt x="75046" y="9656"/>
                </a:lnTo>
                <a:lnTo>
                  <a:pt x="35990" y="35990"/>
                </a:lnTo>
                <a:lnTo>
                  <a:pt x="9656" y="75046"/>
                </a:lnTo>
                <a:lnTo>
                  <a:pt x="0" y="122872"/>
                </a:lnTo>
                <a:lnTo>
                  <a:pt x="0" y="560070"/>
                </a:lnTo>
                <a:lnTo>
                  <a:pt x="9656" y="607895"/>
                </a:lnTo>
                <a:lnTo>
                  <a:pt x="35990" y="646952"/>
                </a:lnTo>
                <a:lnTo>
                  <a:pt x="75046" y="673285"/>
                </a:lnTo>
                <a:lnTo>
                  <a:pt x="122872" y="682942"/>
                </a:lnTo>
                <a:lnTo>
                  <a:pt x="2899486" y="682942"/>
                </a:lnTo>
                <a:lnTo>
                  <a:pt x="2947317" y="673285"/>
                </a:lnTo>
                <a:lnTo>
                  <a:pt x="2986373" y="646952"/>
                </a:lnTo>
                <a:lnTo>
                  <a:pt x="3012703" y="607895"/>
                </a:lnTo>
                <a:lnTo>
                  <a:pt x="3022358" y="560070"/>
                </a:lnTo>
                <a:lnTo>
                  <a:pt x="3022358" y="122872"/>
                </a:lnTo>
                <a:lnTo>
                  <a:pt x="3012703" y="75046"/>
                </a:lnTo>
                <a:lnTo>
                  <a:pt x="2986373" y="35990"/>
                </a:lnTo>
                <a:lnTo>
                  <a:pt x="2947317" y="9656"/>
                </a:lnTo>
                <a:lnTo>
                  <a:pt x="289948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4263493" y="4859501"/>
            <a:ext cx="1628775" cy="51371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 marR="5080" indent="75565">
              <a:lnSpc>
                <a:spcPts val="1750"/>
              </a:lnSpc>
              <a:spcBef>
                <a:spcPts val="445"/>
              </a:spcBef>
            </a:pPr>
            <a:r>
              <a:rPr sz="1750" b="1" spc="-15" dirty="0">
                <a:solidFill>
                  <a:srgbClr val="FFFFFF"/>
                </a:solidFill>
                <a:latin typeface="Arial"/>
                <a:cs typeface="Arial"/>
              </a:rPr>
              <a:t>ПОРТФОЛИО </a:t>
            </a:r>
            <a:r>
              <a:rPr sz="17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-15" dirty="0">
                <a:solidFill>
                  <a:srgbClr val="FFFFFF"/>
                </a:solidFill>
                <a:latin typeface="Arial"/>
                <a:cs typeface="Arial"/>
              </a:rPr>
              <a:t>ДОСТИЖЕНИЙ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6305327" y="4615553"/>
            <a:ext cx="445770" cy="445770"/>
            <a:chOff x="6305327" y="4615553"/>
            <a:chExt cx="445770" cy="445770"/>
          </a:xfrm>
        </p:grpSpPr>
        <p:sp>
          <p:nvSpPr>
            <p:cNvPr id="58" name="object 58"/>
            <p:cNvSpPr/>
            <p:nvPr/>
          </p:nvSpPr>
          <p:spPr>
            <a:xfrm>
              <a:off x="6311677" y="4621903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311677" y="4621903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6453013" y="4686210"/>
            <a:ext cx="160655" cy="29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85" dirty="0">
                <a:solidFill>
                  <a:srgbClr val="4B21B1"/>
                </a:solidFill>
                <a:latin typeface="Arial"/>
                <a:cs typeface="Arial"/>
              </a:rPr>
              <a:t>9</a:t>
            </a:r>
            <a:endParaRPr sz="175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685207" y="5714550"/>
            <a:ext cx="3022600" cy="683260"/>
          </a:xfrm>
          <a:custGeom>
            <a:avLst/>
            <a:gdLst/>
            <a:ahLst/>
            <a:cxnLst/>
            <a:rect l="l" t="t" r="r" b="b"/>
            <a:pathLst>
              <a:path w="3022600" h="683260">
                <a:moveTo>
                  <a:pt x="2899486" y="0"/>
                </a:moveTo>
                <a:lnTo>
                  <a:pt x="122872" y="0"/>
                </a:lnTo>
                <a:lnTo>
                  <a:pt x="75046" y="9654"/>
                </a:lnTo>
                <a:lnTo>
                  <a:pt x="35990" y="35983"/>
                </a:lnTo>
                <a:lnTo>
                  <a:pt x="9656" y="75036"/>
                </a:lnTo>
                <a:lnTo>
                  <a:pt x="0" y="122859"/>
                </a:lnTo>
                <a:lnTo>
                  <a:pt x="0" y="560057"/>
                </a:lnTo>
                <a:lnTo>
                  <a:pt x="9656" y="607882"/>
                </a:lnTo>
                <a:lnTo>
                  <a:pt x="35990" y="646939"/>
                </a:lnTo>
                <a:lnTo>
                  <a:pt x="75046" y="673273"/>
                </a:lnTo>
                <a:lnTo>
                  <a:pt x="122872" y="682929"/>
                </a:lnTo>
                <a:lnTo>
                  <a:pt x="2899486" y="682929"/>
                </a:lnTo>
                <a:lnTo>
                  <a:pt x="2947317" y="673273"/>
                </a:lnTo>
                <a:lnTo>
                  <a:pt x="2986373" y="646939"/>
                </a:lnTo>
                <a:lnTo>
                  <a:pt x="3012703" y="607882"/>
                </a:lnTo>
                <a:lnTo>
                  <a:pt x="3022358" y="560057"/>
                </a:lnTo>
                <a:lnTo>
                  <a:pt x="3022358" y="122859"/>
                </a:lnTo>
                <a:lnTo>
                  <a:pt x="3012703" y="75036"/>
                </a:lnTo>
                <a:lnTo>
                  <a:pt x="2986373" y="35983"/>
                </a:lnTo>
                <a:lnTo>
                  <a:pt x="2947317" y="9654"/>
                </a:lnTo>
                <a:lnTo>
                  <a:pt x="289948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4045595" y="5795474"/>
            <a:ext cx="2065020" cy="51371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68580" marR="5080" indent="-56515">
              <a:lnSpc>
                <a:spcPts val="1750"/>
              </a:lnSpc>
              <a:spcBef>
                <a:spcPts val="445"/>
              </a:spcBef>
            </a:pPr>
            <a:r>
              <a:rPr sz="1750" b="1" spc="-60" dirty="0">
                <a:solidFill>
                  <a:srgbClr val="FFFFFF"/>
                </a:solidFill>
                <a:latin typeface="Arial"/>
                <a:cs typeface="Arial"/>
              </a:rPr>
              <a:t>БЕЗГРАНИЧНОСТЬ  </a:t>
            </a:r>
            <a:r>
              <a:rPr sz="1750" b="1" spc="-30" dirty="0">
                <a:solidFill>
                  <a:srgbClr val="FFFFFF"/>
                </a:solidFill>
                <a:latin typeface="Arial"/>
                <a:cs typeface="Arial"/>
              </a:rPr>
              <a:t>ВОЗМОЖНОСТЕЙ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6305327" y="5555794"/>
            <a:ext cx="445770" cy="445770"/>
            <a:chOff x="6305327" y="5555794"/>
            <a:chExt cx="445770" cy="445770"/>
          </a:xfrm>
        </p:grpSpPr>
        <p:sp>
          <p:nvSpPr>
            <p:cNvPr id="64" name="object 64"/>
            <p:cNvSpPr/>
            <p:nvPr/>
          </p:nvSpPr>
          <p:spPr>
            <a:xfrm>
              <a:off x="6311677" y="5562144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311677" y="5562144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6410957" y="5626449"/>
            <a:ext cx="254635" cy="29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75" dirty="0">
                <a:solidFill>
                  <a:srgbClr val="4B21B1"/>
                </a:solidFill>
                <a:latin typeface="Arial"/>
                <a:cs typeface="Arial"/>
              </a:rPr>
              <a:t>10</a:t>
            </a:r>
            <a:endParaRPr sz="1750">
              <a:latin typeface="Arial"/>
              <a:cs typeface="Arial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954067" y="2089674"/>
            <a:ext cx="3022600" cy="683260"/>
          </a:xfrm>
          <a:custGeom>
            <a:avLst/>
            <a:gdLst/>
            <a:ahLst/>
            <a:cxnLst/>
            <a:rect l="l" t="t" r="r" b="b"/>
            <a:pathLst>
              <a:path w="3022600" h="683260">
                <a:moveTo>
                  <a:pt x="2899486" y="0"/>
                </a:moveTo>
                <a:lnTo>
                  <a:pt x="122872" y="0"/>
                </a:lnTo>
                <a:lnTo>
                  <a:pt x="75046" y="9654"/>
                </a:lnTo>
                <a:lnTo>
                  <a:pt x="35990" y="35983"/>
                </a:lnTo>
                <a:lnTo>
                  <a:pt x="9656" y="75036"/>
                </a:lnTo>
                <a:lnTo>
                  <a:pt x="0" y="122859"/>
                </a:lnTo>
                <a:lnTo>
                  <a:pt x="0" y="560057"/>
                </a:lnTo>
                <a:lnTo>
                  <a:pt x="9656" y="607882"/>
                </a:lnTo>
                <a:lnTo>
                  <a:pt x="35990" y="646939"/>
                </a:lnTo>
                <a:lnTo>
                  <a:pt x="75046" y="673273"/>
                </a:lnTo>
                <a:lnTo>
                  <a:pt x="122872" y="682929"/>
                </a:lnTo>
                <a:lnTo>
                  <a:pt x="2899486" y="682929"/>
                </a:lnTo>
                <a:lnTo>
                  <a:pt x="2947317" y="673273"/>
                </a:lnTo>
                <a:lnTo>
                  <a:pt x="2986373" y="646939"/>
                </a:lnTo>
                <a:lnTo>
                  <a:pt x="3012703" y="607882"/>
                </a:lnTo>
                <a:lnTo>
                  <a:pt x="3022358" y="560057"/>
                </a:lnTo>
                <a:lnTo>
                  <a:pt x="3022358" y="122859"/>
                </a:lnTo>
                <a:lnTo>
                  <a:pt x="3012703" y="75036"/>
                </a:lnTo>
                <a:lnTo>
                  <a:pt x="2986373" y="35983"/>
                </a:lnTo>
                <a:lnTo>
                  <a:pt x="2947317" y="9654"/>
                </a:lnTo>
                <a:lnTo>
                  <a:pt x="289948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7382733" y="2165662"/>
            <a:ext cx="1951989" cy="51371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 marR="5080" indent="198120">
              <a:lnSpc>
                <a:spcPts val="1750"/>
              </a:lnSpc>
              <a:spcBef>
                <a:spcPts val="445"/>
              </a:spcBef>
            </a:pPr>
            <a:r>
              <a:rPr sz="1750" b="1" spc="-40" dirty="0">
                <a:solidFill>
                  <a:srgbClr val="FFFFFF"/>
                </a:solidFill>
                <a:latin typeface="Arial"/>
                <a:cs typeface="Arial"/>
              </a:rPr>
              <a:t>ЭКОСИСТЕМА </a:t>
            </a:r>
            <a:r>
              <a:rPr sz="17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-30" dirty="0">
                <a:solidFill>
                  <a:srgbClr val="FFFFFF"/>
                </a:solidFill>
                <a:latin typeface="Arial"/>
                <a:cs typeface="Arial"/>
              </a:rPr>
              <a:t>ВОЗМОЖНОСТЕЙ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9574188" y="1930916"/>
            <a:ext cx="445770" cy="445770"/>
            <a:chOff x="9574188" y="1930916"/>
            <a:chExt cx="445770" cy="445770"/>
          </a:xfrm>
        </p:grpSpPr>
        <p:sp>
          <p:nvSpPr>
            <p:cNvPr id="70" name="object 70"/>
            <p:cNvSpPr/>
            <p:nvPr/>
          </p:nvSpPr>
          <p:spPr>
            <a:xfrm>
              <a:off x="9580538" y="1937266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69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9580538" y="1937266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69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9679818" y="2001579"/>
            <a:ext cx="208279" cy="29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260" dirty="0">
                <a:solidFill>
                  <a:srgbClr val="4B21B1"/>
                </a:solidFill>
                <a:latin typeface="Arial"/>
                <a:cs typeface="Arial"/>
              </a:rPr>
              <a:t>11</a:t>
            </a:r>
            <a:endParaRPr sz="1750">
              <a:latin typeface="Arial"/>
              <a:cs typeface="Arial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6954067" y="2980429"/>
            <a:ext cx="3022600" cy="683260"/>
          </a:xfrm>
          <a:custGeom>
            <a:avLst/>
            <a:gdLst/>
            <a:ahLst/>
            <a:cxnLst/>
            <a:rect l="l" t="t" r="r" b="b"/>
            <a:pathLst>
              <a:path w="3022600" h="683260">
                <a:moveTo>
                  <a:pt x="2899486" y="0"/>
                </a:moveTo>
                <a:lnTo>
                  <a:pt x="122872" y="0"/>
                </a:lnTo>
                <a:lnTo>
                  <a:pt x="75046" y="9654"/>
                </a:lnTo>
                <a:lnTo>
                  <a:pt x="35990" y="35983"/>
                </a:lnTo>
                <a:lnTo>
                  <a:pt x="9656" y="75036"/>
                </a:lnTo>
                <a:lnTo>
                  <a:pt x="0" y="122859"/>
                </a:lnTo>
                <a:lnTo>
                  <a:pt x="0" y="560057"/>
                </a:lnTo>
                <a:lnTo>
                  <a:pt x="9656" y="607882"/>
                </a:lnTo>
                <a:lnTo>
                  <a:pt x="35990" y="646939"/>
                </a:lnTo>
                <a:lnTo>
                  <a:pt x="75046" y="673273"/>
                </a:lnTo>
                <a:lnTo>
                  <a:pt x="122872" y="682929"/>
                </a:lnTo>
                <a:lnTo>
                  <a:pt x="2899486" y="682929"/>
                </a:lnTo>
                <a:lnTo>
                  <a:pt x="2947317" y="673273"/>
                </a:lnTo>
                <a:lnTo>
                  <a:pt x="2986373" y="646939"/>
                </a:lnTo>
                <a:lnTo>
                  <a:pt x="3012703" y="607882"/>
                </a:lnTo>
                <a:lnTo>
                  <a:pt x="3022358" y="560057"/>
                </a:lnTo>
                <a:lnTo>
                  <a:pt x="3022358" y="122859"/>
                </a:lnTo>
                <a:lnTo>
                  <a:pt x="3012703" y="75036"/>
                </a:lnTo>
                <a:lnTo>
                  <a:pt x="2986373" y="35983"/>
                </a:lnTo>
                <a:lnTo>
                  <a:pt x="2947317" y="9654"/>
                </a:lnTo>
                <a:lnTo>
                  <a:pt x="289948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7300254" y="3046178"/>
            <a:ext cx="2117090" cy="51371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72720" marR="5080" indent="-160655">
              <a:lnSpc>
                <a:spcPts val="1750"/>
              </a:lnSpc>
              <a:spcBef>
                <a:spcPts val="445"/>
              </a:spcBef>
            </a:pPr>
            <a:r>
              <a:rPr sz="1750" b="1" spc="-45" dirty="0">
                <a:solidFill>
                  <a:srgbClr val="FFFFFF"/>
                </a:solidFill>
                <a:latin typeface="Arial"/>
                <a:cs typeface="Arial"/>
              </a:rPr>
              <a:t>ПРОЕКТИРОВАНИЕ  </a:t>
            </a:r>
            <a:r>
              <a:rPr sz="1750" b="1" spc="-60" dirty="0">
                <a:solidFill>
                  <a:srgbClr val="FFFFFF"/>
                </a:solidFill>
                <a:latin typeface="Arial"/>
                <a:cs typeface="Arial"/>
              </a:rPr>
              <a:t>ДЕЯТЕЛЬНОСТИ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9574188" y="2821671"/>
            <a:ext cx="445770" cy="445770"/>
            <a:chOff x="9574188" y="2821671"/>
            <a:chExt cx="445770" cy="445770"/>
          </a:xfrm>
        </p:grpSpPr>
        <p:sp>
          <p:nvSpPr>
            <p:cNvPr id="76" name="object 76"/>
            <p:cNvSpPr/>
            <p:nvPr/>
          </p:nvSpPr>
          <p:spPr>
            <a:xfrm>
              <a:off x="9580538" y="2828021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9580538" y="2828021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8"/>
          <p:cNvSpPr txBox="1"/>
          <p:nvPr/>
        </p:nvSpPr>
        <p:spPr>
          <a:xfrm>
            <a:off x="9679818" y="2892328"/>
            <a:ext cx="250190" cy="29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95" dirty="0">
                <a:solidFill>
                  <a:srgbClr val="4B21B1"/>
                </a:solidFill>
                <a:latin typeface="Arial"/>
                <a:cs typeface="Arial"/>
              </a:rPr>
              <a:t>12</a:t>
            </a:r>
            <a:endParaRPr sz="1750">
              <a:latin typeface="Arial"/>
              <a:cs typeface="Arial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954067" y="3883543"/>
            <a:ext cx="3022600" cy="683260"/>
          </a:xfrm>
          <a:custGeom>
            <a:avLst/>
            <a:gdLst/>
            <a:ahLst/>
            <a:cxnLst/>
            <a:rect l="l" t="t" r="r" b="b"/>
            <a:pathLst>
              <a:path w="3022600" h="683260">
                <a:moveTo>
                  <a:pt x="2899486" y="0"/>
                </a:moveTo>
                <a:lnTo>
                  <a:pt x="122872" y="0"/>
                </a:lnTo>
                <a:lnTo>
                  <a:pt x="75046" y="9656"/>
                </a:lnTo>
                <a:lnTo>
                  <a:pt x="35990" y="35990"/>
                </a:lnTo>
                <a:lnTo>
                  <a:pt x="9656" y="75046"/>
                </a:lnTo>
                <a:lnTo>
                  <a:pt x="0" y="122872"/>
                </a:lnTo>
                <a:lnTo>
                  <a:pt x="0" y="560069"/>
                </a:lnTo>
                <a:lnTo>
                  <a:pt x="9656" y="607895"/>
                </a:lnTo>
                <a:lnTo>
                  <a:pt x="35990" y="646952"/>
                </a:lnTo>
                <a:lnTo>
                  <a:pt x="75046" y="673285"/>
                </a:lnTo>
                <a:lnTo>
                  <a:pt x="122872" y="682942"/>
                </a:lnTo>
                <a:lnTo>
                  <a:pt x="2899486" y="682942"/>
                </a:lnTo>
                <a:lnTo>
                  <a:pt x="2947317" y="673285"/>
                </a:lnTo>
                <a:lnTo>
                  <a:pt x="2986373" y="646952"/>
                </a:lnTo>
                <a:lnTo>
                  <a:pt x="3012703" y="607895"/>
                </a:lnTo>
                <a:lnTo>
                  <a:pt x="3022358" y="560069"/>
                </a:lnTo>
                <a:lnTo>
                  <a:pt x="3022358" y="122872"/>
                </a:lnTo>
                <a:lnTo>
                  <a:pt x="3012703" y="75046"/>
                </a:lnTo>
                <a:lnTo>
                  <a:pt x="2986373" y="35990"/>
                </a:lnTo>
                <a:lnTo>
                  <a:pt x="2947317" y="9656"/>
                </a:lnTo>
                <a:lnTo>
                  <a:pt x="289948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7189787" y="4065764"/>
            <a:ext cx="2338070" cy="29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100" dirty="0">
                <a:solidFill>
                  <a:srgbClr val="FFFFFF"/>
                </a:solidFill>
                <a:latin typeface="Arial"/>
                <a:cs typeface="Arial"/>
              </a:rPr>
              <a:t>СЕМЬЯ</a:t>
            </a:r>
            <a:r>
              <a:rPr sz="17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-11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7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-10" dirty="0">
                <a:solidFill>
                  <a:srgbClr val="FFFFFF"/>
                </a:solidFill>
                <a:latin typeface="Arial"/>
                <a:cs typeface="Arial"/>
              </a:rPr>
              <a:t>ДВИЖЕНИИ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81" name="object 81"/>
          <p:cNvGrpSpPr/>
          <p:nvPr/>
        </p:nvGrpSpPr>
        <p:grpSpPr>
          <a:xfrm>
            <a:off x="9574188" y="3724798"/>
            <a:ext cx="445770" cy="445770"/>
            <a:chOff x="9574188" y="3724798"/>
            <a:chExt cx="445770" cy="445770"/>
          </a:xfrm>
        </p:grpSpPr>
        <p:sp>
          <p:nvSpPr>
            <p:cNvPr id="82" name="object 82"/>
            <p:cNvSpPr/>
            <p:nvPr/>
          </p:nvSpPr>
          <p:spPr>
            <a:xfrm>
              <a:off x="9580538" y="3731148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9580538" y="3731148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84"/>
          <p:cNvSpPr txBox="1"/>
          <p:nvPr/>
        </p:nvSpPr>
        <p:spPr>
          <a:xfrm>
            <a:off x="9679818" y="3795454"/>
            <a:ext cx="247015" cy="29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105" dirty="0">
                <a:solidFill>
                  <a:srgbClr val="4B21B1"/>
                </a:solidFill>
                <a:latin typeface="Arial"/>
                <a:cs typeface="Arial"/>
              </a:rPr>
              <a:t>13</a:t>
            </a:r>
            <a:endParaRPr sz="1750">
              <a:latin typeface="Arial"/>
              <a:cs typeface="Arial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6954067" y="4774296"/>
            <a:ext cx="3022600" cy="683260"/>
          </a:xfrm>
          <a:custGeom>
            <a:avLst/>
            <a:gdLst/>
            <a:ahLst/>
            <a:cxnLst/>
            <a:rect l="l" t="t" r="r" b="b"/>
            <a:pathLst>
              <a:path w="3022600" h="683260">
                <a:moveTo>
                  <a:pt x="2899486" y="0"/>
                </a:moveTo>
                <a:lnTo>
                  <a:pt x="122872" y="0"/>
                </a:lnTo>
                <a:lnTo>
                  <a:pt x="75046" y="9656"/>
                </a:lnTo>
                <a:lnTo>
                  <a:pt x="35990" y="35990"/>
                </a:lnTo>
                <a:lnTo>
                  <a:pt x="9656" y="75046"/>
                </a:lnTo>
                <a:lnTo>
                  <a:pt x="0" y="122872"/>
                </a:lnTo>
                <a:lnTo>
                  <a:pt x="0" y="560070"/>
                </a:lnTo>
                <a:lnTo>
                  <a:pt x="9656" y="607895"/>
                </a:lnTo>
                <a:lnTo>
                  <a:pt x="35990" y="646952"/>
                </a:lnTo>
                <a:lnTo>
                  <a:pt x="75046" y="673285"/>
                </a:lnTo>
                <a:lnTo>
                  <a:pt x="122872" y="682942"/>
                </a:lnTo>
                <a:lnTo>
                  <a:pt x="2899486" y="682942"/>
                </a:lnTo>
                <a:lnTo>
                  <a:pt x="2947317" y="673285"/>
                </a:lnTo>
                <a:lnTo>
                  <a:pt x="2986373" y="646952"/>
                </a:lnTo>
                <a:lnTo>
                  <a:pt x="3012703" y="607895"/>
                </a:lnTo>
                <a:lnTo>
                  <a:pt x="3022358" y="560070"/>
                </a:lnTo>
                <a:lnTo>
                  <a:pt x="3022358" y="122872"/>
                </a:lnTo>
                <a:lnTo>
                  <a:pt x="3012703" y="75046"/>
                </a:lnTo>
                <a:lnTo>
                  <a:pt x="2986373" y="35990"/>
                </a:lnTo>
                <a:lnTo>
                  <a:pt x="2947317" y="9656"/>
                </a:lnTo>
                <a:lnTo>
                  <a:pt x="2899486" y="0"/>
                </a:lnTo>
                <a:close/>
              </a:path>
            </a:pathLst>
          </a:custGeom>
          <a:solidFill>
            <a:srgbClr val="4B2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7557168" y="4859501"/>
            <a:ext cx="1565910" cy="51371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49530" marR="5080" indent="-37465">
              <a:lnSpc>
                <a:spcPts val="1750"/>
              </a:lnSpc>
              <a:spcBef>
                <a:spcPts val="445"/>
              </a:spcBef>
            </a:pPr>
            <a:r>
              <a:rPr sz="1750" b="1" spc="-30" dirty="0">
                <a:solidFill>
                  <a:srgbClr val="FFFFFF"/>
                </a:solidFill>
                <a:latin typeface="Arial"/>
                <a:cs typeface="Arial"/>
              </a:rPr>
              <a:t>НАСТАВНИКИ </a:t>
            </a:r>
            <a:r>
              <a:rPr sz="1750" b="1" spc="-4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-11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7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-10" dirty="0">
                <a:solidFill>
                  <a:srgbClr val="FFFFFF"/>
                </a:solidFill>
                <a:latin typeface="Arial"/>
                <a:cs typeface="Arial"/>
              </a:rPr>
              <a:t>ДВИЖЕНИИ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9574188" y="4615553"/>
            <a:ext cx="445770" cy="445770"/>
            <a:chOff x="9574188" y="4615553"/>
            <a:chExt cx="445770" cy="445770"/>
          </a:xfrm>
        </p:grpSpPr>
        <p:sp>
          <p:nvSpPr>
            <p:cNvPr id="88" name="object 88"/>
            <p:cNvSpPr/>
            <p:nvPr/>
          </p:nvSpPr>
          <p:spPr>
            <a:xfrm>
              <a:off x="9580538" y="4621903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9580538" y="4621903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" name="object 90"/>
          <p:cNvSpPr txBox="1"/>
          <p:nvPr/>
        </p:nvSpPr>
        <p:spPr>
          <a:xfrm>
            <a:off x="9679818" y="4686210"/>
            <a:ext cx="249554" cy="29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95" dirty="0">
                <a:solidFill>
                  <a:srgbClr val="4B21B1"/>
                </a:solidFill>
                <a:latin typeface="Arial"/>
                <a:cs typeface="Arial"/>
              </a:rPr>
              <a:t>14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91" name="object 91"/>
          <p:cNvGrpSpPr/>
          <p:nvPr/>
        </p:nvGrpSpPr>
        <p:grpSpPr>
          <a:xfrm>
            <a:off x="6954067" y="5555794"/>
            <a:ext cx="3066415" cy="842010"/>
            <a:chOff x="6954067" y="5555794"/>
            <a:chExt cx="3066415" cy="842010"/>
          </a:xfrm>
        </p:grpSpPr>
        <p:sp>
          <p:nvSpPr>
            <p:cNvPr id="92" name="object 92"/>
            <p:cNvSpPr/>
            <p:nvPr/>
          </p:nvSpPr>
          <p:spPr>
            <a:xfrm>
              <a:off x="6954067" y="5714550"/>
              <a:ext cx="3022600" cy="683260"/>
            </a:xfrm>
            <a:custGeom>
              <a:avLst/>
              <a:gdLst/>
              <a:ahLst/>
              <a:cxnLst/>
              <a:rect l="l" t="t" r="r" b="b"/>
              <a:pathLst>
                <a:path w="3022600" h="683260">
                  <a:moveTo>
                    <a:pt x="2899486" y="0"/>
                  </a:moveTo>
                  <a:lnTo>
                    <a:pt x="122872" y="0"/>
                  </a:lnTo>
                  <a:lnTo>
                    <a:pt x="75046" y="9654"/>
                  </a:lnTo>
                  <a:lnTo>
                    <a:pt x="35990" y="35983"/>
                  </a:lnTo>
                  <a:lnTo>
                    <a:pt x="9656" y="75036"/>
                  </a:lnTo>
                  <a:lnTo>
                    <a:pt x="0" y="122859"/>
                  </a:lnTo>
                  <a:lnTo>
                    <a:pt x="0" y="560057"/>
                  </a:lnTo>
                  <a:lnTo>
                    <a:pt x="9656" y="607882"/>
                  </a:lnTo>
                  <a:lnTo>
                    <a:pt x="35990" y="646939"/>
                  </a:lnTo>
                  <a:lnTo>
                    <a:pt x="75046" y="673273"/>
                  </a:lnTo>
                  <a:lnTo>
                    <a:pt x="122872" y="682929"/>
                  </a:lnTo>
                  <a:lnTo>
                    <a:pt x="2899486" y="682929"/>
                  </a:lnTo>
                  <a:lnTo>
                    <a:pt x="2947317" y="673273"/>
                  </a:lnTo>
                  <a:lnTo>
                    <a:pt x="2986373" y="646939"/>
                  </a:lnTo>
                  <a:lnTo>
                    <a:pt x="3012703" y="607882"/>
                  </a:lnTo>
                  <a:lnTo>
                    <a:pt x="3022358" y="560057"/>
                  </a:lnTo>
                  <a:lnTo>
                    <a:pt x="3022358" y="122859"/>
                  </a:lnTo>
                  <a:lnTo>
                    <a:pt x="3012703" y="75036"/>
                  </a:lnTo>
                  <a:lnTo>
                    <a:pt x="2986373" y="35983"/>
                  </a:lnTo>
                  <a:lnTo>
                    <a:pt x="2947317" y="9654"/>
                  </a:lnTo>
                  <a:lnTo>
                    <a:pt x="2899486" y="0"/>
                  </a:lnTo>
                  <a:close/>
                </a:path>
              </a:pathLst>
            </a:custGeom>
            <a:solidFill>
              <a:srgbClr val="4B2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9580538" y="5562144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216496" y="0"/>
                  </a:moveTo>
                  <a:lnTo>
                    <a:pt x="166855" y="5717"/>
                  </a:lnTo>
                  <a:lnTo>
                    <a:pt x="121285" y="22004"/>
                  </a:lnTo>
                  <a:lnTo>
                    <a:pt x="81088" y="47561"/>
                  </a:lnTo>
                  <a:lnTo>
                    <a:pt x="47561" y="81088"/>
                  </a:lnTo>
                  <a:lnTo>
                    <a:pt x="22004" y="121285"/>
                  </a:lnTo>
                  <a:lnTo>
                    <a:pt x="5717" y="166855"/>
                  </a:lnTo>
                  <a:lnTo>
                    <a:pt x="0" y="216496"/>
                  </a:lnTo>
                  <a:lnTo>
                    <a:pt x="5717" y="266138"/>
                  </a:lnTo>
                  <a:lnTo>
                    <a:pt x="22004" y="311707"/>
                  </a:lnTo>
                  <a:lnTo>
                    <a:pt x="47561" y="351905"/>
                  </a:lnTo>
                  <a:lnTo>
                    <a:pt x="81088" y="385432"/>
                  </a:lnTo>
                  <a:lnTo>
                    <a:pt x="121285" y="410989"/>
                  </a:lnTo>
                  <a:lnTo>
                    <a:pt x="166855" y="427276"/>
                  </a:lnTo>
                  <a:lnTo>
                    <a:pt x="216496" y="432993"/>
                  </a:lnTo>
                  <a:lnTo>
                    <a:pt x="266139" y="427276"/>
                  </a:lnTo>
                  <a:lnTo>
                    <a:pt x="311710" y="410989"/>
                  </a:lnTo>
                  <a:lnTo>
                    <a:pt x="351910" y="385432"/>
                  </a:lnTo>
                  <a:lnTo>
                    <a:pt x="385440" y="351905"/>
                  </a:lnTo>
                  <a:lnTo>
                    <a:pt x="410999" y="311707"/>
                  </a:lnTo>
                  <a:lnTo>
                    <a:pt x="427288" y="266138"/>
                  </a:lnTo>
                  <a:lnTo>
                    <a:pt x="433006" y="216496"/>
                  </a:lnTo>
                  <a:lnTo>
                    <a:pt x="427288" y="166855"/>
                  </a:lnTo>
                  <a:lnTo>
                    <a:pt x="410999" y="121285"/>
                  </a:lnTo>
                  <a:lnTo>
                    <a:pt x="385440" y="81088"/>
                  </a:lnTo>
                  <a:lnTo>
                    <a:pt x="351910" y="47561"/>
                  </a:lnTo>
                  <a:lnTo>
                    <a:pt x="311710" y="22004"/>
                  </a:lnTo>
                  <a:lnTo>
                    <a:pt x="266139" y="5717"/>
                  </a:lnTo>
                  <a:lnTo>
                    <a:pt x="21649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9580538" y="5562144"/>
              <a:ext cx="433070" cy="433070"/>
            </a:xfrm>
            <a:custGeom>
              <a:avLst/>
              <a:gdLst/>
              <a:ahLst/>
              <a:cxnLst/>
              <a:rect l="l" t="t" r="r" b="b"/>
              <a:pathLst>
                <a:path w="433070" h="433070">
                  <a:moveTo>
                    <a:pt x="433006" y="216496"/>
                  </a:moveTo>
                  <a:lnTo>
                    <a:pt x="427288" y="266138"/>
                  </a:lnTo>
                  <a:lnTo>
                    <a:pt x="410999" y="311707"/>
                  </a:lnTo>
                  <a:lnTo>
                    <a:pt x="385440" y="351905"/>
                  </a:lnTo>
                  <a:lnTo>
                    <a:pt x="351910" y="385432"/>
                  </a:lnTo>
                  <a:lnTo>
                    <a:pt x="311710" y="410989"/>
                  </a:lnTo>
                  <a:lnTo>
                    <a:pt x="266139" y="427276"/>
                  </a:lnTo>
                  <a:lnTo>
                    <a:pt x="216496" y="432993"/>
                  </a:lnTo>
                  <a:lnTo>
                    <a:pt x="166855" y="427276"/>
                  </a:lnTo>
                  <a:lnTo>
                    <a:pt x="121285" y="410989"/>
                  </a:lnTo>
                  <a:lnTo>
                    <a:pt x="81088" y="385432"/>
                  </a:lnTo>
                  <a:lnTo>
                    <a:pt x="47561" y="351905"/>
                  </a:lnTo>
                  <a:lnTo>
                    <a:pt x="22004" y="311707"/>
                  </a:lnTo>
                  <a:lnTo>
                    <a:pt x="5717" y="266138"/>
                  </a:lnTo>
                  <a:lnTo>
                    <a:pt x="0" y="216496"/>
                  </a:lnTo>
                  <a:lnTo>
                    <a:pt x="5717" y="166855"/>
                  </a:lnTo>
                  <a:lnTo>
                    <a:pt x="22004" y="121285"/>
                  </a:lnTo>
                  <a:lnTo>
                    <a:pt x="47561" y="81088"/>
                  </a:lnTo>
                  <a:lnTo>
                    <a:pt x="81088" y="47561"/>
                  </a:lnTo>
                  <a:lnTo>
                    <a:pt x="121285" y="22004"/>
                  </a:lnTo>
                  <a:lnTo>
                    <a:pt x="166855" y="5717"/>
                  </a:lnTo>
                  <a:lnTo>
                    <a:pt x="216496" y="0"/>
                  </a:lnTo>
                  <a:lnTo>
                    <a:pt x="266139" y="5717"/>
                  </a:lnTo>
                  <a:lnTo>
                    <a:pt x="311710" y="22004"/>
                  </a:lnTo>
                  <a:lnTo>
                    <a:pt x="351910" y="47561"/>
                  </a:lnTo>
                  <a:lnTo>
                    <a:pt x="385440" y="81088"/>
                  </a:lnTo>
                  <a:lnTo>
                    <a:pt x="410999" y="121285"/>
                  </a:lnTo>
                  <a:lnTo>
                    <a:pt x="427288" y="166855"/>
                  </a:lnTo>
                  <a:lnTo>
                    <a:pt x="433006" y="216496"/>
                  </a:lnTo>
                  <a:close/>
                </a:path>
              </a:pathLst>
            </a:custGeom>
            <a:ln w="12700">
              <a:solidFill>
                <a:srgbClr val="E335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5" name="object 95"/>
          <p:cNvSpPr txBox="1"/>
          <p:nvPr/>
        </p:nvSpPr>
        <p:spPr>
          <a:xfrm>
            <a:off x="7122802" y="5795474"/>
            <a:ext cx="2834005" cy="51371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594995" marR="30480" indent="-557530">
              <a:lnSpc>
                <a:spcPts val="1750"/>
              </a:lnSpc>
              <a:spcBef>
                <a:spcPts val="445"/>
              </a:spcBef>
              <a:tabLst>
                <a:tab pos="2569210" algn="l"/>
              </a:tabLst>
            </a:pPr>
            <a:r>
              <a:rPr sz="1750" b="1" spc="-50" dirty="0">
                <a:solidFill>
                  <a:srgbClr val="FFFFFF"/>
                </a:solidFill>
                <a:latin typeface="Arial"/>
                <a:cs typeface="Arial"/>
              </a:rPr>
              <a:t>КАДРОВАЯ</a:t>
            </a:r>
            <a:r>
              <a:rPr sz="17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-5" dirty="0">
                <a:solidFill>
                  <a:srgbClr val="FFFFFF"/>
                </a:solidFill>
                <a:latin typeface="Arial"/>
                <a:cs typeface="Arial"/>
              </a:rPr>
              <a:t>КОМАНДА</a:t>
            </a:r>
            <a:r>
              <a:rPr sz="175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625" b="1" spc="-97" baseline="42857" dirty="0">
                <a:solidFill>
                  <a:srgbClr val="4B21B1"/>
                </a:solidFill>
                <a:latin typeface="Arial"/>
                <a:cs typeface="Arial"/>
              </a:rPr>
              <a:t>15  </a:t>
            </a:r>
            <a:r>
              <a:rPr sz="1750" b="1" spc="-30" dirty="0">
                <a:solidFill>
                  <a:srgbClr val="FFFFFF"/>
                </a:solidFill>
                <a:latin typeface="Arial"/>
                <a:cs typeface="Arial"/>
              </a:rPr>
              <a:t>ДВИЖЕНИЯ</a:t>
            </a:r>
            <a:endParaRPr sz="175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0085895" y="7057321"/>
            <a:ext cx="337185" cy="329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20"/>
              </a:lnSpc>
            </a:pPr>
            <a:r>
              <a:rPr sz="2000" b="1" spc="110" dirty="0">
                <a:solidFill>
                  <a:srgbClr val="1D1D1B"/>
                </a:solidFill>
                <a:latin typeface="Arial"/>
                <a:cs typeface="Arial"/>
              </a:rPr>
              <a:t>08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97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70143" y="9938"/>
            <a:ext cx="642962" cy="50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8" name="Прямая соединительная линия 97"/>
          <p:cNvCxnSpPr/>
          <p:nvPr/>
        </p:nvCxnSpPr>
        <p:spPr>
          <a:xfrm>
            <a:off x="1524000" y="564726"/>
            <a:ext cx="7858180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</TotalTime>
  <Words>1025</Words>
  <Application>Microsoft Office PowerPoint</Application>
  <PresentationFormat>Произвольный</PresentationFormat>
  <Paragraphs>281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Comic Sans MS</vt:lpstr>
      <vt:lpstr>Georgia</vt:lpstr>
      <vt:lpstr>Palatino Linotype</vt:lpstr>
      <vt:lpstr>Trebuchet MS</vt:lpstr>
      <vt:lpstr>Office Theme</vt:lpstr>
      <vt:lpstr>Презентация PowerPoint</vt:lpstr>
      <vt:lpstr>ХРОНОЛОГИЯ</vt:lpstr>
      <vt:lpstr>Презентация PowerPoint</vt:lpstr>
      <vt:lpstr>ИДЕЯ ОСНОВАНИЯ</vt:lpstr>
      <vt:lpstr>МИССИЯ</vt:lpstr>
      <vt:lpstr>ЦЕННОСТИ</vt:lpstr>
      <vt:lpstr>ПРИНЦИПЫ</vt:lpstr>
      <vt:lpstr>Презентация PowerPoint</vt:lpstr>
      <vt:lpstr>ЗАДАЧИ</vt:lpstr>
      <vt:lpstr>УЧАСТИЕ В ДВИЖЕНИИ</vt:lpstr>
      <vt:lpstr>УЧАСТИЕ СПО В ДВИЖЕНИИ</vt:lpstr>
      <vt:lpstr>I СЪЕЗД ДВИЖЕНИЯ 17 – 21 декабря</vt:lpstr>
      <vt:lpstr>I СЪЕЗД ДВИЖЕНИЯ</vt:lpstr>
      <vt:lpstr>И ЕЩЁ</vt:lpstr>
      <vt:lpstr>СОСТАВ ДЕЛЕГАЦИИ НА СЪЕЗД -  15 ЧЕЛОВЕК ИЗ 89 РЕГИОНОВ</vt:lpstr>
      <vt:lpstr>ДЕТИ СЪЕЗДА</vt:lpstr>
      <vt:lpstr>ВЗРОСЛЫЕ СЪЕЗДА</vt:lpstr>
      <vt:lpstr>ВЫСШЕЕ РУКОВОДСТВО  ДВИЖЕНИЯ</vt:lpstr>
      <vt:lpstr>РЕГИОНАЛЬНОЕ  РУКОВОДСТВО ДВИЖЕНИЯ</vt:lpstr>
      <vt:lpstr>ОСНОВНЫЕ  СОБЫТИЯ СЪЕЗДА</vt:lpstr>
      <vt:lpstr>ТРЕКИ  ДИСКУССИОННЫХ ПЛОЩАДОК  I СЪЕЗДА - ДЕТИ И ВЗРОСЛЫЕ</vt:lpstr>
      <vt:lpstr>ВСЕРОССИЙСКИЙ КОНКУРС  СОАВТОРОВ ДЕТСКОГО  ДВИЖЕНИЯ АВТОРАМИ ДЕТСКОГО ДВИЖЕНИЯ ВЫСТУПАЮТ САМИ ДЕТИ</vt:lpstr>
      <vt:lpstr>КОНКУРС СОАВТОРОВ</vt:lpstr>
      <vt:lpstr>ЭТАПЫ КОНКУРСА</vt:lpstr>
      <vt:lpstr>ТОП-10 НАЗВАНИЙ</vt:lpstr>
      <vt:lpstr>СПАСИБО 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Съезд движения 12 11</dc:title>
  <dc:creator>Admin</dc:creator>
  <cp:lastModifiedBy>Учетная запись Майкрософт</cp:lastModifiedBy>
  <cp:revision>2</cp:revision>
  <dcterms:created xsi:type="dcterms:W3CDTF">2023-01-27T05:46:53Z</dcterms:created>
  <dcterms:modified xsi:type="dcterms:W3CDTF">2023-01-27T06:29:55Z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2022-11-15T00:00:00Z</vt:filetime>
  </property>
  <property fmtid="{D5CDD505-2E9C-101B-9397-08002B2CF9AE}" pid="3" name="Creator">
    <vt:lpwstr>Adobe Illustrator 24.3 (Windows)</vt:lpwstr>
  </property>
  <property fmtid="{D5CDD505-2E9C-101B-9397-08002B2CF9AE}" pid="4" name="LastSaved">
    <vt:filetime>2023-01-27T00:00:00Z</vt:filetime>
  </property>
</Properties>
</file>