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17"/>
  </p:notesMasterIdLst>
  <p:handoutMasterIdLst>
    <p:handoutMasterId r:id="rId18"/>
  </p:handoutMasterIdLst>
  <p:sldIdLst>
    <p:sldId id="638" r:id="rId2"/>
    <p:sldId id="652" r:id="rId3"/>
    <p:sldId id="666" r:id="rId4"/>
    <p:sldId id="664" r:id="rId5"/>
    <p:sldId id="665" r:id="rId6"/>
    <p:sldId id="667" r:id="rId7"/>
    <p:sldId id="660" r:id="rId8"/>
    <p:sldId id="661" r:id="rId9"/>
    <p:sldId id="663" r:id="rId10"/>
    <p:sldId id="662" r:id="rId11"/>
    <p:sldId id="647" r:id="rId12"/>
    <p:sldId id="654" r:id="rId13"/>
    <p:sldId id="655" r:id="rId14"/>
    <p:sldId id="656" r:id="rId15"/>
    <p:sldId id="668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B953F"/>
    <a:srgbClr val="FF9999"/>
    <a:srgbClr val="FF5050"/>
    <a:srgbClr val="B45608"/>
    <a:srgbClr val="DA9710"/>
    <a:srgbClr val="FFFFCC"/>
    <a:srgbClr val="CC0000"/>
    <a:srgbClr val="99CCFF"/>
    <a:srgbClr val="A46DCD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485" autoAdjust="0"/>
    <p:restoredTop sz="96947" autoAdjust="0"/>
  </p:normalViewPr>
  <p:slideViewPr>
    <p:cSldViewPr>
      <p:cViewPr varScale="1">
        <p:scale>
          <a:sx n="91" d="100"/>
          <a:sy n="91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1" y="0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1" y="9429516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4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1" y="0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906"/>
            <a:ext cx="5438140" cy="4467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516"/>
            <a:ext cx="294584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1" y="9429516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04B5-D1EE-4F58-8738-7D92EFD236F6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ФОН_фла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67" TargetMode="External"/><Relationship Id="rId13" Type="http://schemas.openxmlformats.org/officeDocument/2006/relationships/hyperlink" Target="https://ru.wikipedia.org/wiki/%D0%98%D0%BD%D0%B6%D0%B5%D0%BD%D0%B5%D1%80-%D0%BF%D0%BE%D0%BB%D0%BA%D0%BE%D0%B2%D0%BD%D0%B8%D0%BA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ru.wikipedia.org/wiki/24_%D0%B0%D0%BF%D1%80%D0%B5%D0%BB%D1%8F" TargetMode="External"/><Relationship Id="rId12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1%81%D0%BA%D0%B2%D0%B0" TargetMode="External"/><Relationship Id="rId11" Type="http://schemas.openxmlformats.org/officeDocument/2006/relationships/hyperlink" Target="https://ru.wikipedia.org/wiki/%D0%A1%D0%BF%D0%B8%D1%81%D0%BE%D0%BA_%D0%BB%D1%91%D1%82%D1%87%D0%B8%D0%BA%D0%BE%D0%B2-%D0%BA%D0%BE%D1%81%D0%BC%D0%BE%D0%BD%D0%B0%D0%B2%D1%82%D0%BE%D0%B2_%D0%A1%D0%A1%D0%A1%D0%A0" TargetMode="External"/><Relationship Id="rId5" Type="http://schemas.openxmlformats.org/officeDocument/2006/relationships/hyperlink" Target="https://ru.wikipedia.org/wiki/1927" TargetMode="External"/><Relationship Id="rId10" Type="http://schemas.openxmlformats.org/officeDocument/2006/relationships/hyperlink" Target="https://ru.wikipedia.org/wiki/%D0%9B%D1%91%D1%82%D1%87%D0%B8%D0%BA-%D0%BA%D0%BE%D1%81%D0%BC%D0%BE%D0%BD%D0%B0%D0%B2%D1%82_%D0%A1%D0%A1%D0%A1%D0%A0" TargetMode="External"/><Relationship Id="rId4" Type="http://schemas.openxmlformats.org/officeDocument/2006/relationships/hyperlink" Target="https://ru.wikipedia.org/wiki/16_%D0%BC%D0%B0%D1%80%D1%82%D0%B0" TargetMode="External"/><Relationship Id="rId9" Type="http://schemas.openxmlformats.org/officeDocument/2006/relationships/hyperlink" Target="https://ru.wikipedia.org/wiki/%D0%9E%D1%80%D0%B5%D0%BD%D0%B1%D1%83%D1%80%D0%B3%D1%81%D0%BA%D0%B0%D1%8F_%D0%BE%D0%B1%D0%BB%D0%B0%D1%81%D1%82%D1%8C" TargetMode="External"/><Relationship Id="rId14" Type="http://schemas.openxmlformats.org/officeDocument/2006/relationships/hyperlink" Target="https://ru.wikipedia.org/wiki/%D0%92%D0%BE%D0%B5%D0%BD%D0%BD%D1%8B%D0%B9_%D0%BB%D1%91%D1%82%D1%87%D0%B8%D0%BA_1-%D0%B3%D0%BE_%D0%BA%D0%BB%D0%B0%D1%81%D1%81%D0%B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5948" y="734304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- первые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266" name="Picture 2" descr="https://crsvos.ru/upload/iblock/1df/intellektualnaya_igra_posvyashchennaya_dnyu_kosmonav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496"/>
            <a:ext cx="4627755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928670"/>
            <a:ext cx="5549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Космический детский сад № 107 г.Уфа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2" y="486916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2021 года в детском саду № 107 города Уфы реализуется проект – «Инновационная площадка»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кзамов\Desktop\Документы кафедры\День земли\Д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1905000" cy="1371600"/>
          </a:xfrm>
          <a:prstGeom prst="rect">
            <a:avLst/>
          </a:prstGeom>
          <a:noFill/>
        </p:spPr>
      </p:pic>
      <p:pic>
        <p:nvPicPr>
          <p:cNvPr id="1028" name="Picture 4" descr="https://fkr02.ru/uploads/posts/2023-01/photo_2023-01-25_11-56-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772816"/>
            <a:ext cx="1630343" cy="2173791"/>
          </a:xfrm>
          <a:prstGeom prst="rect">
            <a:avLst/>
          </a:prstGeom>
          <a:noFill/>
        </p:spPr>
      </p:pic>
      <p:pic>
        <p:nvPicPr>
          <p:cNvPr id="1029" name="Picture 5" descr="C:\Users\Акзамов\Desktop\Документы кафедры\День земли\photo_2023-01-25_11-56-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72816"/>
            <a:ext cx="3071802" cy="2178880"/>
          </a:xfrm>
          <a:prstGeom prst="rect">
            <a:avLst/>
          </a:prstGeom>
          <a:noFill/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5" t="31977" r="21650" b="1081"/>
          <a:stretch/>
        </p:blipFill>
        <p:spPr>
          <a:xfrm>
            <a:off x="5630" y="589130"/>
            <a:ext cx="5040560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15" y="4692157"/>
            <a:ext cx="3888432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1474" y="1176956"/>
            <a:ext cx="3810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23:20 17 мая 1990 года железный метеорит массой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упал на поле совхоза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20 км западнее города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786370"/>
            <a:ext cx="5008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массой 318 кг хранится в музее археологии и этнографии Уфимского научного центра Российской академии наук, находящегося по адресу г. Уфа,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К. Маркса, 6.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6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143380"/>
            <a:ext cx="9001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Пещера расположена на правом берегу р. Белая, на левом склоне суходола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Кульюрт-тамак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Имеет два входа на высотах 65 и 85 м над уровнем р. Белая. Общая протяженность ходов – около 280 м, площадь – 1,13 тыс. м2, объем – 9,04 тыс. м3, глубина – 24 м, амплитуда – 43 м. В пещере имеется два крупных зала высотой 10-12 м и колодец глубиной 21 м. Температура пещеры +60С. Стены и потолки украшают кальцитовые натечные образования и сталактиты.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Акзамов\Desktop\Документы кафедры\День земли\kosmonavtov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214422"/>
            <a:ext cx="5306823" cy="28575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52120" y="1000108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 название пещера получила в честь даты, когда была обнаружена – в год совершения первого полета человеком в космос. Её местное название – пещера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Кульюрт-Тамак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714356"/>
            <a:ext cx="2667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Пещера Космонавтов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14338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19672" y="642918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Башкирские сладости для космонавтов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29198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Башкирия у многих ассоциируется с мёдом. Именно этот продукт вот уже больше 20 лет республика поставляет на орбиту в специальных тюбиках.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Акзамов\Desktop\Документы кафедры\День земли\Мё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52" y="1428736"/>
            <a:ext cx="4376748" cy="3086912"/>
          </a:xfrm>
          <a:prstGeom prst="rect">
            <a:avLst/>
          </a:prstGeom>
          <a:noFill/>
        </p:spPr>
      </p:pic>
      <p:pic>
        <p:nvPicPr>
          <p:cNvPr id="22531" name="Picture 3" descr="C:\Users\Акзамов\Desktop\Документы кафедры\День земли\Ме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095779" cy="3071834"/>
          </a:xfrm>
          <a:prstGeom prst="rect">
            <a:avLst/>
          </a:prstGeom>
          <a:noFill/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14338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71670" y="64291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29198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785794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национальной дружбы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484784"/>
            <a:ext cx="5006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Дружбы известен каждому жителю Республики Башкортостан.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он был в 1965 году.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официальной процедуре присутствовал космонавт Владимир Комаров.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 назвал этот памятник символом национальной  дружбы народов в России.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Акзамов\Desktop\Документы кафедры\День земли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495676" cy="450056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83568" y="4005064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Влади́мир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Миха́йлович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Комаро́в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16 марта"/>
              </a:rPr>
              <a:t>16 марта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1927"/>
              </a:rPr>
              <a:t>1927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Москва"/>
              </a:rPr>
              <a:t>Москва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tooltip="24 апреля"/>
              </a:rPr>
              <a:t>24 апреля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1967"/>
              </a:rPr>
              <a:t>1967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tooltip="Оренбургская область"/>
              </a:rPr>
              <a:t>Оренбургская область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— советский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tooltip="Лётчик-космонавт СССР"/>
              </a:rPr>
              <a:t>лётчик-космонавт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tooltip="Список лётчиков-космонавтов СССР"/>
              </a:rPr>
              <a:t>№ 7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дважды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 tooltip="Герой Советского Союза"/>
              </a:rPr>
              <a:t>Герой Советского Союза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(1964), второй раз звание присвоено посмертно (1967),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 tooltip="Инженер-полковник"/>
              </a:rPr>
              <a:t>инженер-полковник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ВВС СССР.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tooltip="Военный лётчик 1-го класса"/>
              </a:rPr>
              <a:t>Военный лётчик 1-го класса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космонавт 3-го класса.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2867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 ЗА ВНИМАНИЕ!!!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720"/>
            <a:ext cx="2262202" cy="28083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07904" y="314096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Назибович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уроженец села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Никифарово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Альшеевского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военный летчик,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космонавт-испытатель Российской Федерации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отряде космонавтов для полётов на орбитальном корабле «Буран»,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летчик-испытатель Российской Федерации.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Рисунок 10" descr="http://olymp.as-club.ru/_pu/17/427124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2952329" cy="400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96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2844" y="142876"/>
            <a:ext cx="785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ИНСТИТУТ РАЗВИТИЯ ОБРАЗОВАНИЯ РЕСПУБЛИКИ БАШКОРТОСТАН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2" y="980728"/>
            <a:ext cx="3571525" cy="55581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148478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Бура́н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 —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 орбитальный корабль-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ракетоплан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многоразовой транспортной космической системы, созданный в рамках программы «Энергия — Буран».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и единственный космический полёт «Буран» совершил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 1988 года в автоматическом режиме, без экипажа на борту; больше его не запускали («Буран» был рассчитан на 100 полётов в космос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6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И.М. Хомяков – генерал-майор, инженер ракетных войск стратегического назначения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olymp.as-club.ru/_pu/17/144265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9847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Н.Ш.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Саттаров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космонавт-испытатель Государственного Краснознаменного научно-исследовательского института ВВС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lymp.as-club.ru/_pu/17/01988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240360" cy="423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В.Т. Исаков – космонавт-испытатель, 4-й набор ВВС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lymp.as-club.ru/_pu/17/73605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429000"/>
            <a:ext cx="6934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Олимпиада школьников на Кубок им. Ю.А. Гагарина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643314"/>
            <a:ext cx="6364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/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484784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Башкирское региональное отделение Федерации космонавтики России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Montserrat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836712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Международная летняя аэрокосмическая Школа имени Урала Султанова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14338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4929198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602" name="AutoShape 2" descr="В этом году школа планирует принять 150 ребят из 27 регионо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В этом году школа планирует принять 150 ребят из 27 регионо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В этом году школа планирует принять 150 ребят из 27 регионо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C:\Users\%D0%90%D0%BA%D0%B7%D0%B0%D0%BC%D0%BE%D0%B2\Desktop\%D0%94%D0%B5%D0%BD%D1%8C %D0%BA%D0%BE%D1%81%D0%BC%D0%BE%D0%BD%D0%B0%D0%B2%D1%82%D0%B8%D0%BA%D0%B8\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C:\Users\%D0%90%D0%BA%D0%B7%D0%B0%D0%BC%D0%BE%D0%B2\Desktop\%D0%94%D0%B5%D0%BD%D1%8C %D0%BA%D0%BE%D1%81%D0%BC%D0%BE%D0%BD%D0%B0%D0%B2%D1%82%D0%B8%D0%BA%D0%B8\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71435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2017 году в  МАОУ СОШ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№ 31 г. Стерлитамака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открылся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первый аэрокосмический класс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6626" name="Picture 2" descr="https://cityopen.ru/wp-content/uploads/2019/03/KN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535782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14338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5786" y="642918"/>
            <a:ext cx="76746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 Башкирии – в космос!!!!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Давлекановском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районе республики открылась международная аэрокосмическая школа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29198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602" name="AutoShape 2" descr="В этом году школа планирует принять 150 ребят из 27 регионо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В этом году школа планирует принять 150 ребят из 27 регионо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В этом году школа планирует принять 150 ребят из 27 регионо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C:\Users\%D0%90%D0%BA%D0%B7%D0%B0%D0%BC%D0%BE%D0%B2\Desktop\%D0%94%D0%B5%D0%BD%D1%8C %D0%BA%D0%BE%D1%81%D0%BC%D0%BE%D0%BD%D0%B0%D0%B2%D1%82%D0%B8%D0%BA%D0%B8\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C:\Users\%D0%90%D0%BA%D0%B7%D0%B0%D0%BC%D0%BE%D0%B2\Desktop\%D0%94%D0%B5%D0%BD%D1%8C %D0%BA%D0%BE%D1%81%D0%BC%D0%BE%D0%BD%D0%B0%D0%B2%D1%82%D0%B8%D0%BA%D0%B8\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s://api.bashinform.ru/attachments/422abb3e0122042e9fe83b63a09405d7fa271273/store/crop/0/0/1280/853/1280/853/0/61909653b4eaf76d6b5955362d810a2fe932df1d975787c7e5f0b376837c/IMG_5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3116"/>
            <a:ext cx="657229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314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Анатолий Геннадьевич</cp:lastModifiedBy>
  <cp:revision>212</cp:revision>
  <cp:lastPrinted>2011-09-23T09:38:03Z</cp:lastPrinted>
  <dcterms:created xsi:type="dcterms:W3CDTF">2015-08-07T12:32:13Z</dcterms:created>
  <dcterms:modified xsi:type="dcterms:W3CDTF">2023-04-07T08:24:09Z</dcterms:modified>
</cp:coreProperties>
</file>