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58" r:id="rId4"/>
    <p:sldId id="261" r:id="rId5"/>
    <p:sldId id="259" r:id="rId6"/>
    <p:sldId id="269" r:id="rId7"/>
    <p:sldId id="270" r:id="rId8"/>
    <p:sldId id="262" r:id="rId9"/>
    <p:sldId id="263" r:id="rId10"/>
    <p:sldId id="264" r:id="rId11"/>
    <p:sldId id="268" r:id="rId12"/>
    <p:sldId id="266" r:id="rId13"/>
    <p:sldId id="267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otham Pro" panose="020B060402020202020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A98"/>
    <a:srgbClr val="F9B756"/>
    <a:srgbClr val="EFC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9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04545-F1B8-4537-A758-5ACB796D60CA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31698-487A-4F5E-93D4-DD688F291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6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31698-487A-4F5E-93D4-DD688F2919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1A4BCC-D625-9D3F-E1AB-1ED2A739B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48C809F-C177-121B-F9BD-4EF02AB93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A401E9-80AB-B0B2-7F67-6F190466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53A56E8-4F85-74DF-56F0-9EB31AEE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1BF6B4-D2FA-C64C-DFEC-A7CE6181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3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7F88C3-771F-A4B1-F710-EDD645AE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30C9601-217A-605D-D195-31D07FB2C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7B590B-1BA2-3959-D5A5-AE601FCC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8C3EF2-DEB4-FC67-714D-135F157E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EF2213-58F8-7A27-79BF-1206BE6C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27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7F5E439-B37D-9EB9-8F62-A54929358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F8B14A4-46A8-CC97-115B-61CE05A6A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F6AA0B-7B9B-8021-7438-91290D52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17C861-126A-68C4-85C1-75990DA79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6D88226-65F7-60E2-77BB-D0314309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5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961E47-69C8-6945-A3BD-D542B63A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720671-78D7-C0EA-A439-F5219C9FC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B60DD2-70B5-59FD-7C6D-39882CA4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E3D16D-57C9-E99D-A29D-6173B527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C04AD4-C288-1B6F-5240-381831ED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9C4885-9B1C-9182-95B9-3798951B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BCC2003-CB2A-6514-DAF8-C3D4C7986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B69B19C-2778-68F6-4A42-7CACD8EA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39AAD6-EE49-2165-35C9-129B1281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18F3A0-8111-EF84-D115-C408B0F6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0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BEE52F-6C96-FD04-C02B-57CA367A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45CD777-F179-7E19-0D0E-7A7DE37CE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965FE3F-152B-74F2-91FA-7EC5284D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AFF39E4-4E92-0291-A8F1-BF6C0B98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AD12D13-A48C-4B84-A4F1-0F63FD09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2300713-2C01-57D5-C951-8F7895E4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6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CFAF44-124D-BC69-BC43-BE49515F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5F4A6E9-78E9-3409-17AF-3FB136754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74A1BFA-4FAB-0436-CEED-7E5576F6D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8D1DACE-805C-EF37-947B-65A789C76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F36FD7E-CCD1-10EE-A553-244CB3A8A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10734D2-35F0-32CB-F010-14C4D2F2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09D0352-1A1C-EC25-E4E5-349917620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151B466-2FE9-4C75-DA11-F4BE62EF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9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C3B62B-7EDA-F076-791A-F8206758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F979C50-7424-8DC3-F634-00CCD0F34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0C47928-48B1-072B-8F25-FE06FBFC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22C8F25-86C3-E762-5F2C-C9EDCA55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6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A060D2F-CDA8-FA55-2EFF-C256C097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8216B5F-1E22-B7C4-03C7-B99239DD8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9D77BA7-70F3-5FF9-0F2A-38FD9587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35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7C2E59-1462-1416-54A0-9DFABF42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7DB94D5-9323-C3B0-DA3C-F67301E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15741DA-15EB-5EA6-CDBA-D7F2A745C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4795F22-ADD4-CAEC-51D1-034F01F0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B20AA84-F051-4CB7-1E7E-53DCA41F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B952D6A-667D-7893-58D8-BAB5339D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9062D8-44D5-9984-A925-5E272F93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7B7D8B3-BB42-E694-C421-ECD7745E0E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5EE9AF1-ACC2-19A7-FF7F-1D4134B80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7B9492-AAE1-1991-CD3D-6692B812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4954526-CE44-CF73-7E4F-E11A5290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DC58A04-0BE9-27FD-4853-F01B25CF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2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EE0863-E626-E430-C756-05E3C856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2FB7DEA-1294-3E2F-0E69-67487CB3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7F3AE9-BF2D-CCEE-21BC-016A803DF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04A463-B0C6-6045-B305-C289B8D520D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1466F7A-AE93-28BC-3DE9-5F27AB459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EAAE8C-81A3-E183-638D-CBB48A0BF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ED24A9-F600-4049-8511-36DA4016A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image" Target="../media/image2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3221463" y="2198661"/>
            <a:ext cx="5749074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Новый год в Башкортостане</a:t>
            </a:r>
          </a:p>
        </p:txBody>
      </p:sp>
      <p:pic>
        <p:nvPicPr>
          <p:cNvPr id="10" name="Рисунок 9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2B9DE38-B5F2-1F74-9922-04CA4CE5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7548360" y="1975370"/>
            <a:ext cx="1452360" cy="19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6CD44A95-187D-A069-A84A-2124C839F8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6096000" y="1979078"/>
            <a:ext cx="1452360" cy="19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800C118F-DFFB-582B-8EB0-CC793017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4643640" y="1975370"/>
            <a:ext cx="1452360" cy="19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E55BE7BA-481D-EFB2-4A6A-5E302BE8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3191280" y="1981252"/>
            <a:ext cx="1452360" cy="198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35C594AA-F56D-77AC-0807-43E6F9997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7578543" y="3376981"/>
            <a:ext cx="1452360" cy="198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1D8471F4-10C4-EE51-A939-D19F2E54A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6126183" y="3380689"/>
            <a:ext cx="1452360" cy="198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A507555B-022C-EE7E-83BD-266C25DF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4673823" y="3376981"/>
            <a:ext cx="1452360" cy="198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нимок экрана, желтый, шаблон, линия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24EF5AAC-287B-1896-68E2-9A299F03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29518"/>
          <a:stretch/>
        </p:blipFill>
        <p:spPr>
          <a:xfrm rot="10800000">
            <a:off x="3221463" y="3382863"/>
            <a:ext cx="1452360" cy="19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6E49AC-CAAF-B266-AE76-561BCA2E7729}"/>
              </a:ext>
            </a:extLst>
          </p:cNvPr>
          <p:cNvSpPr txBox="1"/>
          <p:nvPr/>
        </p:nvSpPr>
        <p:spPr>
          <a:xfrm>
            <a:off x="3191279" y="3571390"/>
            <a:ext cx="58396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>
                <a:solidFill>
                  <a:schemeClr val="bg1"/>
                </a:solidFill>
                <a:latin typeface="Gotham Pro" panose="02000503040000020004" charset="0"/>
                <a:cs typeface="Gotham Pro" panose="02000503040000020004" charset="0"/>
              </a:rPr>
              <a:t>РАЗГОВОРЫ О ВАЖНОМ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A1C72-46E6-DEA7-F36D-26F6E534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5A0F6FE-07B8-7207-AD8E-2705C9BDA711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Парад Дедов Морозов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18" y="1672560"/>
            <a:ext cx="8381944" cy="5185440"/>
          </a:xfrm>
          <a:prstGeom prst="roundRect">
            <a:avLst>
              <a:gd name="adj" fmla="val 1234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36" name="Рисунок 3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53" y="5723878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1958168" y="332580"/>
            <a:ext cx="2304816" cy="566415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Ҡыш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бабай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941867" y="115172"/>
            <a:ext cx="2335527" cy="199261"/>
            <a:chOff x="518798" y="1352708"/>
            <a:chExt cx="2335527" cy="199261"/>
          </a:xfrm>
        </p:grpSpPr>
        <p:pic>
          <p:nvPicPr>
            <p:cNvPr id="17" name="Рисунок 1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 rot="10800000">
            <a:off x="1942812" y="917141"/>
            <a:ext cx="2335527" cy="199261"/>
            <a:chOff x="518798" y="1352708"/>
            <a:chExt cx="2335527" cy="199261"/>
          </a:xfrm>
        </p:grpSpPr>
        <p:pic>
          <p:nvPicPr>
            <p:cNvPr id="28" name="Рисунок 2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1958168" y="1435901"/>
            <a:ext cx="2304816" cy="566415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Ҡарһылыу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941867" y="1218493"/>
            <a:ext cx="2335527" cy="199261"/>
            <a:chOff x="518798" y="1352708"/>
            <a:chExt cx="2335527" cy="199261"/>
          </a:xfrm>
        </p:grpSpPr>
        <p:pic>
          <p:nvPicPr>
            <p:cNvPr id="60" name="Рисунок 5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 rot="10800000">
            <a:off x="1942812" y="2020462"/>
            <a:ext cx="2335527" cy="199261"/>
            <a:chOff x="518798" y="1352708"/>
            <a:chExt cx="2335527" cy="199261"/>
          </a:xfrm>
        </p:grpSpPr>
        <p:pic>
          <p:nvPicPr>
            <p:cNvPr id="63" name="Рисунок 6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1958169" y="2545834"/>
            <a:ext cx="2304816" cy="566415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Яңы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йыл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1941868" y="2328426"/>
            <a:ext cx="2335527" cy="199261"/>
            <a:chOff x="518798" y="1352708"/>
            <a:chExt cx="2335527" cy="199261"/>
          </a:xfrm>
        </p:grpSpPr>
        <p:pic>
          <p:nvPicPr>
            <p:cNvPr id="67" name="Рисунок 6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 rot="10800000">
            <a:off x="1942813" y="3130395"/>
            <a:ext cx="2335527" cy="199261"/>
            <a:chOff x="518798" y="1352708"/>
            <a:chExt cx="2335527" cy="199261"/>
          </a:xfrm>
        </p:grpSpPr>
        <p:pic>
          <p:nvPicPr>
            <p:cNvPr id="70" name="Рисунок 6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1958169" y="3649154"/>
            <a:ext cx="2304816" cy="566415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Байрам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1941868" y="3431746"/>
            <a:ext cx="2335527" cy="199261"/>
            <a:chOff x="518798" y="1352708"/>
            <a:chExt cx="2335527" cy="199261"/>
          </a:xfrm>
        </p:grpSpPr>
        <p:pic>
          <p:nvPicPr>
            <p:cNvPr id="74" name="Рисунок 7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grpSp>
        <p:nvGrpSpPr>
          <p:cNvPr id="76" name="Группа 75"/>
          <p:cNvGrpSpPr/>
          <p:nvPr/>
        </p:nvGrpSpPr>
        <p:grpSpPr>
          <a:xfrm rot="10800000">
            <a:off x="1942813" y="4233715"/>
            <a:ext cx="2335527" cy="199261"/>
            <a:chOff x="518798" y="1352708"/>
            <a:chExt cx="2335527" cy="199261"/>
          </a:xfrm>
        </p:grpSpPr>
        <p:pic>
          <p:nvPicPr>
            <p:cNvPr id="77" name="Рисунок 7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1958169" y="4752475"/>
            <a:ext cx="2304816" cy="566415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Ҡыш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1941868" y="4535067"/>
            <a:ext cx="2335527" cy="199261"/>
            <a:chOff x="518798" y="1352708"/>
            <a:chExt cx="2335527" cy="199261"/>
          </a:xfrm>
        </p:grpSpPr>
        <p:pic>
          <p:nvPicPr>
            <p:cNvPr id="88" name="Рисунок 8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 rot="10800000">
            <a:off x="1942813" y="5337036"/>
            <a:ext cx="2335527" cy="199261"/>
            <a:chOff x="518798" y="1352708"/>
            <a:chExt cx="2335527" cy="199261"/>
          </a:xfrm>
        </p:grpSpPr>
        <p:pic>
          <p:nvPicPr>
            <p:cNvPr id="91" name="Рисунок 9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sp>
        <p:nvSpPr>
          <p:cNvPr id="93" name="Прямоугольник 92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1958169" y="5855797"/>
            <a:ext cx="2304816" cy="566415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Яңы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йыл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шыршыһы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1941868" y="5638389"/>
            <a:ext cx="2335527" cy="199261"/>
            <a:chOff x="518798" y="1352708"/>
            <a:chExt cx="2335527" cy="199261"/>
          </a:xfrm>
        </p:grpSpPr>
        <p:pic>
          <p:nvPicPr>
            <p:cNvPr id="95" name="Рисунок 9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grpSp>
        <p:nvGrpSpPr>
          <p:cNvPr id="97" name="Группа 96"/>
          <p:cNvGrpSpPr/>
          <p:nvPr/>
        </p:nvGrpSpPr>
        <p:grpSpPr>
          <a:xfrm rot="10800000">
            <a:off x="1942813" y="6440358"/>
            <a:ext cx="2335527" cy="199261"/>
            <a:chOff x="518798" y="1352708"/>
            <a:chExt cx="2335527" cy="199261"/>
          </a:xfrm>
        </p:grpSpPr>
        <p:pic>
          <p:nvPicPr>
            <p:cNvPr id="98" name="Рисунок 9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35" t="50000" b="29518"/>
            <a:stretch/>
          </p:blipFill>
          <p:spPr>
            <a:xfrm rot="10800000">
              <a:off x="1957276" y="1353969"/>
              <a:ext cx="897049" cy="198000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18798" y="1352708"/>
              <a:ext cx="1438477" cy="198000"/>
            </a:xfrm>
            <a:prstGeom prst="rect">
              <a:avLst/>
            </a:prstGeom>
          </p:spPr>
        </p:pic>
      </p:grpSp>
      <p:sp>
        <p:nvSpPr>
          <p:cNvPr id="142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8" name="Группа 207"/>
          <p:cNvGrpSpPr/>
          <p:nvPr/>
        </p:nvGrpSpPr>
        <p:grpSpPr>
          <a:xfrm>
            <a:off x="4262984" y="615788"/>
            <a:ext cx="5487102" cy="2651842"/>
            <a:chOff x="4262984" y="615788"/>
            <a:chExt cx="5487102" cy="2651842"/>
          </a:xfrm>
        </p:grpSpPr>
        <p:sp>
          <p:nvSpPr>
            <p:cNvPr id="159" name="Прямоугольник 158">
              <a:extLst>
                <a:ext uri="{FF2B5EF4-FFF2-40B4-BE49-F238E27FC236}">
                  <a16:creationId xmlns="" xmlns:a16="http://schemas.microsoft.com/office/drawing/2014/main" id="{B77BDB03-BFD3-198E-5953-2AC812EEBB41}"/>
                </a:ext>
              </a:extLst>
            </p:cNvPr>
            <p:cNvSpPr/>
            <p:nvPr/>
          </p:nvSpPr>
          <p:spPr>
            <a:xfrm>
              <a:off x="7429915" y="2483808"/>
              <a:ext cx="2304816" cy="566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C507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49074"/>
                        <a:gd name="connsiteY0" fmla="*/ 0 h 1120140"/>
                        <a:gd name="connsiteX1" fmla="*/ 402435 w 5749074"/>
                        <a:gd name="connsiteY1" fmla="*/ 0 h 1120140"/>
                        <a:gd name="connsiteX2" fmla="*/ 1092324 w 5749074"/>
                        <a:gd name="connsiteY2" fmla="*/ 0 h 1120140"/>
                        <a:gd name="connsiteX3" fmla="*/ 1724722 w 5749074"/>
                        <a:gd name="connsiteY3" fmla="*/ 0 h 1120140"/>
                        <a:gd name="connsiteX4" fmla="*/ 2127157 w 5749074"/>
                        <a:gd name="connsiteY4" fmla="*/ 0 h 1120140"/>
                        <a:gd name="connsiteX5" fmla="*/ 2644574 w 5749074"/>
                        <a:gd name="connsiteY5" fmla="*/ 0 h 1120140"/>
                        <a:gd name="connsiteX6" fmla="*/ 3334463 w 5749074"/>
                        <a:gd name="connsiteY6" fmla="*/ 0 h 1120140"/>
                        <a:gd name="connsiteX7" fmla="*/ 3909370 w 5749074"/>
                        <a:gd name="connsiteY7" fmla="*/ 0 h 1120140"/>
                        <a:gd name="connsiteX8" fmla="*/ 4541768 w 5749074"/>
                        <a:gd name="connsiteY8" fmla="*/ 0 h 1120140"/>
                        <a:gd name="connsiteX9" fmla="*/ 5059185 w 5749074"/>
                        <a:gd name="connsiteY9" fmla="*/ 0 h 1120140"/>
                        <a:gd name="connsiteX10" fmla="*/ 5749074 w 5749074"/>
                        <a:gd name="connsiteY10" fmla="*/ 0 h 1120140"/>
                        <a:gd name="connsiteX11" fmla="*/ 5749074 w 5749074"/>
                        <a:gd name="connsiteY11" fmla="*/ 582473 h 1120140"/>
                        <a:gd name="connsiteX12" fmla="*/ 5749074 w 5749074"/>
                        <a:gd name="connsiteY12" fmla="*/ 1120140 h 1120140"/>
                        <a:gd name="connsiteX13" fmla="*/ 5346639 w 5749074"/>
                        <a:gd name="connsiteY13" fmla="*/ 1120140 h 1120140"/>
                        <a:gd name="connsiteX14" fmla="*/ 4944204 w 5749074"/>
                        <a:gd name="connsiteY14" fmla="*/ 1120140 h 1120140"/>
                        <a:gd name="connsiteX15" fmla="*/ 4311806 w 5749074"/>
                        <a:gd name="connsiteY15" fmla="*/ 1120140 h 1120140"/>
                        <a:gd name="connsiteX16" fmla="*/ 3909370 w 5749074"/>
                        <a:gd name="connsiteY16" fmla="*/ 1120140 h 1120140"/>
                        <a:gd name="connsiteX17" fmla="*/ 3334463 w 5749074"/>
                        <a:gd name="connsiteY17" fmla="*/ 1120140 h 1120140"/>
                        <a:gd name="connsiteX18" fmla="*/ 2874537 w 5749074"/>
                        <a:gd name="connsiteY18" fmla="*/ 1120140 h 1120140"/>
                        <a:gd name="connsiteX19" fmla="*/ 2299630 w 5749074"/>
                        <a:gd name="connsiteY19" fmla="*/ 1120140 h 1120140"/>
                        <a:gd name="connsiteX20" fmla="*/ 1724722 w 5749074"/>
                        <a:gd name="connsiteY20" fmla="*/ 1120140 h 1120140"/>
                        <a:gd name="connsiteX21" fmla="*/ 1149815 w 5749074"/>
                        <a:gd name="connsiteY21" fmla="*/ 1120140 h 1120140"/>
                        <a:gd name="connsiteX22" fmla="*/ 574907 w 5749074"/>
                        <a:gd name="connsiteY22" fmla="*/ 1120140 h 1120140"/>
                        <a:gd name="connsiteX23" fmla="*/ 0 w 5749074"/>
                        <a:gd name="connsiteY23" fmla="*/ 1120140 h 1120140"/>
                        <a:gd name="connsiteX24" fmla="*/ 0 w 5749074"/>
                        <a:gd name="connsiteY24" fmla="*/ 548869 h 1120140"/>
                        <a:gd name="connsiteX25" fmla="*/ 0 w 5749074"/>
                        <a:gd name="connsiteY25" fmla="*/ 0 h 1120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5749074" h="1120140" fill="none" extrusionOk="0">
                          <a:moveTo>
                            <a:pt x="0" y="0"/>
                          </a:moveTo>
                          <a:cubicBezTo>
                            <a:pt x="149173" y="-23529"/>
                            <a:pt x="211015" y="26489"/>
                            <a:pt x="402435" y="0"/>
                          </a:cubicBezTo>
                          <a:cubicBezTo>
                            <a:pt x="593855" y="-26489"/>
                            <a:pt x="949274" y="78951"/>
                            <a:pt x="1092324" y="0"/>
                          </a:cubicBezTo>
                          <a:cubicBezTo>
                            <a:pt x="1235374" y="-78951"/>
                            <a:pt x="1445872" y="19534"/>
                            <a:pt x="1724722" y="0"/>
                          </a:cubicBezTo>
                          <a:cubicBezTo>
                            <a:pt x="2003572" y="-19534"/>
                            <a:pt x="1986860" y="6205"/>
                            <a:pt x="2127157" y="0"/>
                          </a:cubicBezTo>
                          <a:cubicBezTo>
                            <a:pt x="2267455" y="-6205"/>
                            <a:pt x="2441454" y="44436"/>
                            <a:pt x="2644574" y="0"/>
                          </a:cubicBezTo>
                          <a:cubicBezTo>
                            <a:pt x="2847694" y="-44436"/>
                            <a:pt x="3066548" y="52674"/>
                            <a:pt x="3334463" y="0"/>
                          </a:cubicBezTo>
                          <a:cubicBezTo>
                            <a:pt x="3602378" y="-52674"/>
                            <a:pt x="3696534" y="46287"/>
                            <a:pt x="3909370" y="0"/>
                          </a:cubicBezTo>
                          <a:cubicBezTo>
                            <a:pt x="4122206" y="-46287"/>
                            <a:pt x="4370832" y="25392"/>
                            <a:pt x="4541768" y="0"/>
                          </a:cubicBezTo>
                          <a:cubicBezTo>
                            <a:pt x="4712704" y="-25392"/>
                            <a:pt x="4826061" y="44663"/>
                            <a:pt x="5059185" y="0"/>
                          </a:cubicBezTo>
                          <a:cubicBezTo>
                            <a:pt x="5292309" y="-44663"/>
                            <a:pt x="5563699" y="51267"/>
                            <a:pt x="5749074" y="0"/>
                          </a:cubicBezTo>
                          <a:cubicBezTo>
                            <a:pt x="5753305" y="165813"/>
                            <a:pt x="5700560" y="426212"/>
                            <a:pt x="5749074" y="582473"/>
                          </a:cubicBezTo>
                          <a:cubicBezTo>
                            <a:pt x="5797588" y="738734"/>
                            <a:pt x="5717642" y="884212"/>
                            <a:pt x="5749074" y="1120140"/>
                          </a:cubicBezTo>
                          <a:cubicBezTo>
                            <a:pt x="5549050" y="1139231"/>
                            <a:pt x="5529804" y="1108536"/>
                            <a:pt x="5346639" y="1120140"/>
                          </a:cubicBezTo>
                          <a:cubicBezTo>
                            <a:pt x="5163474" y="1131744"/>
                            <a:pt x="5133966" y="1105816"/>
                            <a:pt x="4944204" y="1120140"/>
                          </a:cubicBezTo>
                          <a:cubicBezTo>
                            <a:pt x="4754442" y="1134464"/>
                            <a:pt x="4603215" y="1115241"/>
                            <a:pt x="4311806" y="1120140"/>
                          </a:cubicBezTo>
                          <a:cubicBezTo>
                            <a:pt x="4020397" y="1125039"/>
                            <a:pt x="4087001" y="1078836"/>
                            <a:pt x="3909370" y="1120140"/>
                          </a:cubicBezTo>
                          <a:cubicBezTo>
                            <a:pt x="3731739" y="1161444"/>
                            <a:pt x="3509278" y="1086494"/>
                            <a:pt x="3334463" y="1120140"/>
                          </a:cubicBezTo>
                          <a:cubicBezTo>
                            <a:pt x="3159648" y="1153786"/>
                            <a:pt x="3058443" y="1085241"/>
                            <a:pt x="2874537" y="1120140"/>
                          </a:cubicBezTo>
                          <a:cubicBezTo>
                            <a:pt x="2690631" y="1155039"/>
                            <a:pt x="2447462" y="1088433"/>
                            <a:pt x="2299630" y="1120140"/>
                          </a:cubicBezTo>
                          <a:cubicBezTo>
                            <a:pt x="2151798" y="1151847"/>
                            <a:pt x="1924959" y="1078050"/>
                            <a:pt x="1724722" y="1120140"/>
                          </a:cubicBezTo>
                          <a:cubicBezTo>
                            <a:pt x="1524485" y="1162230"/>
                            <a:pt x="1400451" y="1102219"/>
                            <a:pt x="1149815" y="1120140"/>
                          </a:cubicBezTo>
                          <a:cubicBezTo>
                            <a:pt x="899179" y="1138061"/>
                            <a:pt x="728533" y="1052436"/>
                            <a:pt x="574907" y="1120140"/>
                          </a:cubicBezTo>
                          <a:cubicBezTo>
                            <a:pt x="421281" y="1187844"/>
                            <a:pt x="253715" y="1059553"/>
                            <a:pt x="0" y="1120140"/>
                          </a:cubicBezTo>
                          <a:cubicBezTo>
                            <a:pt x="-11680" y="922347"/>
                            <a:pt x="14911" y="676208"/>
                            <a:pt x="0" y="548869"/>
                          </a:cubicBezTo>
                          <a:cubicBezTo>
                            <a:pt x="-14911" y="421530"/>
                            <a:pt x="50839" y="199583"/>
                            <a:pt x="0" y="0"/>
                          </a:cubicBezTo>
                          <a:close/>
                        </a:path>
                        <a:path w="5749074" h="1120140" stroke="0" extrusionOk="0">
                          <a:moveTo>
                            <a:pt x="0" y="0"/>
                          </a:moveTo>
                          <a:cubicBezTo>
                            <a:pt x="144737" y="-53476"/>
                            <a:pt x="372628" y="44199"/>
                            <a:pt x="517417" y="0"/>
                          </a:cubicBezTo>
                          <a:cubicBezTo>
                            <a:pt x="662206" y="-44199"/>
                            <a:pt x="748650" y="33622"/>
                            <a:pt x="919852" y="0"/>
                          </a:cubicBezTo>
                          <a:cubicBezTo>
                            <a:pt x="1091055" y="-33622"/>
                            <a:pt x="1454055" y="44248"/>
                            <a:pt x="1609741" y="0"/>
                          </a:cubicBezTo>
                          <a:cubicBezTo>
                            <a:pt x="1765427" y="-44248"/>
                            <a:pt x="2023252" y="10347"/>
                            <a:pt x="2127157" y="0"/>
                          </a:cubicBezTo>
                          <a:cubicBezTo>
                            <a:pt x="2231062" y="-10347"/>
                            <a:pt x="2530874" y="27816"/>
                            <a:pt x="2644574" y="0"/>
                          </a:cubicBezTo>
                          <a:cubicBezTo>
                            <a:pt x="2758274" y="-27816"/>
                            <a:pt x="3174277" y="52613"/>
                            <a:pt x="3334463" y="0"/>
                          </a:cubicBezTo>
                          <a:cubicBezTo>
                            <a:pt x="3494649" y="-52613"/>
                            <a:pt x="3566969" y="43809"/>
                            <a:pt x="3794389" y="0"/>
                          </a:cubicBezTo>
                          <a:cubicBezTo>
                            <a:pt x="4021809" y="-43809"/>
                            <a:pt x="4299219" y="24225"/>
                            <a:pt x="4484278" y="0"/>
                          </a:cubicBezTo>
                          <a:cubicBezTo>
                            <a:pt x="4669337" y="-24225"/>
                            <a:pt x="4888066" y="4680"/>
                            <a:pt x="5174167" y="0"/>
                          </a:cubicBezTo>
                          <a:cubicBezTo>
                            <a:pt x="5460268" y="-4680"/>
                            <a:pt x="5578358" y="44659"/>
                            <a:pt x="5749074" y="0"/>
                          </a:cubicBezTo>
                          <a:cubicBezTo>
                            <a:pt x="5803573" y="287896"/>
                            <a:pt x="5713111" y="312806"/>
                            <a:pt x="5749074" y="582473"/>
                          </a:cubicBezTo>
                          <a:cubicBezTo>
                            <a:pt x="5785037" y="852140"/>
                            <a:pt x="5692933" y="984811"/>
                            <a:pt x="5749074" y="1120140"/>
                          </a:cubicBezTo>
                          <a:cubicBezTo>
                            <a:pt x="5643423" y="1120713"/>
                            <a:pt x="5547159" y="1084582"/>
                            <a:pt x="5346639" y="1120140"/>
                          </a:cubicBezTo>
                          <a:cubicBezTo>
                            <a:pt x="5146119" y="1155698"/>
                            <a:pt x="4832441" y="1091139"/>
                            <a:pt x="4656750" y="1120140"/>
                          </a:cubicBezTo>
                          <a:cubicBezTo>
                            <a:pt x="4481059" y="1149141"/>
                            <a:pt x="4342822" y="1101042"/>
                            <a:pt x="4196824" y="1120140"/>
                          </a:cubicBezTo>
                          <a:cubicBezTo>
                            <a:pt x="4050826" y="1139238"/>
                            <a:pt x="3803872" y="1106255"/>
                            <a:pt x="3621917" y="1120140"/>
                          </a:cubicBezTo>
                          <a:cubicBezTo>
                            <a:pt x="3439962" y="1134025"/>
                            <a:pt x="3156205" y="1059986"/>
                            <a:pt x="2932028" y="1120140"/>
                          </a:cubicBezTo>
                          <a:cubicBezTo>
                            <a:pt x="2707851" y="1180294"/>
                            <a:pt x="2527846" y="1085873"/>
                            <a:pt x="2357120" y="1120140"/>
                          </a:cubicBezTo>
                          <a:cubicBezTo>
                            <a:pt x="2186394" y="1154407"/>
                            <a:pt x="2146357" y="1072569"/>
                            <a:pt x="1954685" y="1120140"/>
                          </a:cubicBezTo>
                          <a:cubicBezTo>
                            <a:pt x="1763013" y="1167711"/>
                            <a:pt x="1716996" y="1081910"/>
                            <a:pt x="1494759" y="1120140"/>
                          </a:cubicBezTo>
                          <a:cubicBezTo>
                            <a:pt x="1272522" y="1158370"/>
                            <a:pt x="1061291" y="1077375"/>
                            <a:pt x="804870" y="1120140"/>
                          </a:cubicBezTo>
                          <a:cubicBezTo>
                            <a:pt x="548449" y="1162905"/>
                            <a:pt x="249013" y="1082118"/>
                            <a:pt x="0" y="1120140"/>
                          </a:cubicBezTo>
                          <a:cubicBezTo>
                            <a:pt x="-33602" y="867802"/>
                            <a:pt x="53919" y="836817"/>
                            <a:pt x="0" y="582473"/>
                          </a:cubicBezTo>
                          <a:cubicBezTo>
                            <a:pt x="-53919" y="328129"/>
                            <a:pt x="46538" y="2024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Дед Мороз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grpSp>
          <p:nvGrpSpPr>
            <p:cNvPr id="160" name="Группа 159"/>
            <p:cNvGrpSpPr/>
            <p:nvPr/>
          </p:nvGrpSpPr>
          <p:grpSpPr>
            <a:xfrm>
              <a:off x="7413614" y="2266400"/>
              <a:ext cx="2335527" cy="199261"/>
              <a:chOff x="518798" y="1352708"/>
              <a:chExt cx="2335527" cy="199261"/>
            </a:xfrm>
          </p:grpSpPr>
          <p:pic>
            <p:nvPicPr>
              <p:cNvPr id="161" name="Рисунок 160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62" name="Рисунок 161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163" name="Группа 162"/>
            <p:cNvGrpSpPr/>
            <p:nvPr/>
          </p:nvGrpSpPr>
          <p:grpSpPr>
            <a:xfrm rot="10800000">
              <a:off x="7414559" y="3068369"/>
              <a:ext cx="2335527" cy="199261"/>
              <a:chOff x="518798" y="1352708"/>
              <a:chExt cx="2335527" cy="199261"/>
            </a:xfrm>
          </p:grpSpPr>
          <p:pic>
            <p:nvPicPr>
              <p:cNvPr id="164" name="Рисунок 163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65" name="Рисунок 16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cxnSp>
          <p:nvCxnSpPr>
            <p:cNvPr id="188" name="Скругленная соединительная линия 187"/>
            <p:cNvCxnSpPr>
              <a:stCxn id="14" idx="3"/>
              <a:endCxn id="159" idx="1"/>
            </p:cNvCxnSpPr>
            <p:nvPr/>
          </p:nvCxnSpPr>
          <p:spPr>
            <a:xfrm>
              <a:off x="4262984" y="615788"/>
              <a:ext cx="3166931" cy="2151228"/>
            </a:xfrm>
            <a:prstGeom prst="curvedConnector3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Группа 210"/>
          <p:cNvGrpSpPr/>
          <p:nvPr/>
        </p:nvGrpSpPr>
        <p:grpSpPr>
          <a:xfrm>
            <a:off x="4262984" y="1719109"/>
            <a:ext cx="5487102" cy="4858484"/>
            <a:chOff x="4262984" y="1719109"/>
            <a:chExt cx="5487102" cy="4858484"/>
          </a:xfrm>
        </p:grpSpPr>
        <p:sp>
          <p:nvSpPr>
            <p:cNvPr id="180" name="Прямоугольник 179">
              <a:extLst>
                <a:ext uri="{FF2B5EF4-FFF2-40B4-BE49-F238E27FC236}">
                  <a16:creationId xmlns="" xmlns:a16="http://schemas.microsoft.com/office/drawing/2014/main" id="{B77BDB03-BFD3-198E-5953-2AC812EEBB41}"/>
                </a:ext>
              </a:extLst>
            </p:cNvPr>
            <p:cNvSpPr/>
            <p:nvPr/>
          </p:nvSpPr>
          <p:spPr>
            <a:xfrm>
              <a:off x="7429915" y="5793771"/>
              <a:ext cx="2304816" cy="566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C507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49074"/>
                        <a:gd name="connsiteY0" fmla="*/ 0 h 1120140"/>
                        <a:gd name="connsiteX1" fmla="*/ 402435 w 5749074"/>
                        <a:gd name="connsiteY1" fmla="*/ 0 h 1120140"/>
                        <a:gd name="connsiteX2" fmla="*/ 1092324 w 5749074"/>
                        <a:gd name="connsiteY2" fmla="*/ 0 h 1120140"/>
                        <a:gd name="connsiteX3" fmla="*/ 1724722 w 5749074"/>
                        <a:gd name="connsiteY3" fmla="*/ 0 h 1120140"/>
                        <a:gd name="connsiteX4" fmla="*/ 2127157 w 5749074"/>
                        <a:gd name="connsiteY4" fmla="*/ 0 h 1120140"/>
                        <a:gd name="connsiteX5" fmla="*/ 2644574 w 5749074"/>
                        <a:gd name="connsiteY5" fmla="*/ 0 h 1120140"/>
                        <a:gd name="connsiteX6" fmla="*/ 3334463 w 5749074"/>
                        <a:gd name="connsiteY6" fmla="*/ 0 h 1120140"/>
                        <a:gd name="connsiteX7" fmla="*/ 3909370 w 5749074"/>
                        <a:gd name="connsiteY7" fmla="*/ 0 h 1120140"/>
                        <a:gd name="connsiteX8" fmla="*/ 4541768 w 5749074"/>
                        <a:gd name="connsiteY8" fmla="*/ 0 h 1120140"/>
                        <a:gd name="connsiteX9" fmla="*/ 5059185 w 5749074"/>
                        <a:gd name="connsiteY9" fmla="*/ 0 h 1120140"/>
                        <a:gd name="connsiteX10" fmla="*/ 5749074 w 5749074"/>
                        <a:gd name="connsiteY10" fmla="*/ 0 h 1120140"/>
                        <a:gd name="connsiteX11" fmla="*/ 5749074 w 5749074"/>
                        <a:gd name="connsiteY11" fmla="*/ 582473 h 1120140"/>
                        <a:gd name="connsiteX12" fmla="*/ 5749074 w 5749074"/>
                        <a:gd name="connsiteY12" fmla="*/ 1120140 h 1120140"/>
                        <a:gd name="connsiteX13" fmla="*/ 5346639 w 5749074"/>
                        <a:gd name="connsiteY13" fmla="*/ 1120140 h 1120140"/>
                        <a:gd name="connsiteX14" fmla="*/ 4944204 w 5749074"/>
                        <a:gd name="connsiteY14" fmla="*/ 1120140 h 1120140"/>
                        <a:gd name="connsiteX15" fmla="*/ 4311806 w 5749074"/>
                        <a:gd name="connsiteY15" fmla="*/ 1120140 h 1120140"/>
                        <a:gd name="connsiteX16" fmla="*/ 3909370 w 5749074"/>
                        <a:gd name="connsiteY16" fmla="*/ 1120140 h 1120140"/>
                        <a:gd name="connsiteX17" fmla="*/ 3334463 w 5749074"/>
                        <a:gd name="connsiteY17" fmla="*/ 1120140 h 1120140"/>
                        <a:gd name="connsiteX18" fmla="*/ 2874537 w 5749074"/>
                        <a:gd name="connsiteY18" fmla="*/ 1120140 h 1120140"/>
                        <a:gd name="connsiteX19" fmla="*/ 2299630 w 5749074"/>
                        <a:gd name="connsiteY19" fmla="*/ 1120140 h 1120140"/>
                        <a:gd name="connsiteX20" fmla="*/ 1724722 w 5749074"/>
                        <a:gd name="connsiteY20" fmla="*/ 1120140 h 1120140"/>
                        <a:gd name="connsiteX21" fmla="*/ 1149815 w 5749074"/>
                        <a:gd name="connsiteY21" fmla="*/ 1120140 h 1120140"/>
                        <a:gd name="connsiteX22" fmla="*/ 574907 w 5749074"/>
                        <a:gd name="connsiteY22" fmla="*/ 1120140 h 1120140"/>
                        <a:gd name="connsiteX23" fmla="*/ 0 w 5749074"/>
                        <a:gd name="connsiteY23" fmla="*/ 1120140 h 1120140"/>
                        <a:gd name="connsiteX24" fmla="*/ 0 w 5749074"/>
                        <a:gd name="connsiteY24" fmla="*/ 548869 h 1120140"/>
                        <a:gd name="connsiteX25" fmla="*/ 0 w 5749074"/>
                        <a:gd name="connsiteY25" fmla="*/ 0 h 1120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5749074" h="1120140" fill="none" extrusionOk="0">
                          <a:moveTo>
                            <a:pt x="0" y="0"/>
                          </a:moveTo>
                          <a:cubicBezTo>
                            <a:pt x="149173" y="-23529"/>
                            <a:pt x="211015" y="26489"/>
                            <a:pt x="402435" y="0"/>
                          </a:cubicBezTo>
                          <a:cubicBezTo>
                            <a:pt x="593855" y="-26489"/>
                            <a:pt x="949274" y="78951"/>
                            <a:pt x="1092324" y="0"/>
                          </a:cubicBezTo>
                          <a:cubicBezTo>
                            <a:pt x="1235374" y="-78951"/>
                            <a:pt x="1445872" y="19534"/>
                            <a:pt x="1724722" y="0"/>
                          </a:cubicBezTo>
                          <a:cubicBezTo>
                            <a:pt x="2003572" y="-19534"/>
                            <a:pt x="1986860" y="6205"/>
                            <a:pt x="2127157" y="0"/>
                          </a:cubicBezTo>
                          <a:cubicBezTo>
                            <a:pt x="2267455" y="-6205"/>
                            <a:pt x="2441454" y="44436"/>
                            <a:pt x="2644574" y="0"/>
                          </a:cubicBezTo>
                          <a:cubicBezTo>
                            <a:pt x="2847694" y="-44436"/>
                            <a:pt x="3066548" y="52674"/>
                            <a:pt x="3334463" y="0"/>
                          </a:cubicBezTo>
                          <a:cubicBezTo>
                            <a:pt x="3602378" y="-52674"/>
                            <a:pt x="3696534" y="46287"/>
                            <a:pt x="3909370" y="0"/>
                          </a:cubicBezTo>
                          <a:cubicBezTo>
                            <a:pt x="4122206" y="-46287"/>
                            <a:pt x="4370832" y="25392"/>
                            <a:pt x="4541768" y="0"/>
                          </a:cubicBezTo>
                          <a:cubicBezTo>
                            <a:pt x="4712704" y="-25392"/>
                            <a:pt x="4826061" y="44663"/>
                            <a:pt x="5059185" y="0"/>
                          </a:cubicBezTo>
                          <a:cubicBezTo>
                            <a:pt x="5292309" y="-44663"/>
                            <a:pt x="5563699" y="51267"/>
                            <a:pt x="5749074" y="0"/>
                          </a:cubicBezTo>
                          <a:cubicBezTo>
                            <a:pt x="5753305" y="165813"/>
                            <a:pt x="5700560" y="426212"/>
                            <a:pt x="5749074" y="582473"/>
                          </a:cubicBezTo>
                          <a:cubicBezTo>
                            <a:pt x="5797588" y="738734"/>
                            <a:pt x="5717642" y="884212"/>
                            <a:pt x="5749074" y="1120140"/>
                          </a:cubicBezTo>
                          <a:cubicBezTo>
                            <a:pt x="5549050" y="1139231"/>
                            <a:pt x="5529804" y="1108536"/>
                            <a:pt x="5346639" y="1120140"/>
                          </a:cubicBezTo>
                          <a:cubicBezTo>
                            <a:pt x="5163474" y="1131744"/>
                            <a:pt x="5133966" y="1105816"/>
                            <a:pt x="4944204" y="1120140"/>
                          </a:cubicBezTo>
                          <a:cubicBezTo>
                            <a:pt x="4754442" y="1134464"/>
                            <a:pt x="4603215" y="1115241"/>
                            <a:pt x="4311806" y="1120140"/>
                          </a:cubicBezTo>
                          <a:cubicBezTo>
                            <a:pt x="4020397" y="1125039"/>
                            <a:pt x="4087001" y="1078836"/>
                            <a:pt x="3909370" y="1120140"/>
                          </a:cubicBezTo>
                          <a:cubicBezTo>
                            <a:pt x="3731739" y="1161444"/>
                            <a:pt x="3509278" y="1086494"/>
                            <a:pt x="3334463" y="1120140"/>
                          </a:cubicBezTo>
                          <a:cubicBezTo>
                            <a:pt x="3159648" y="1153786"/>
                            <a:pt x="3058443" y="1085241"/>
                            <a:pt x="2874537" y="1120140"/>
                          </a:cubicBezTo>
                          <a:cubicBezTo>
                            <a:pt x="2690631" y="1155039"/>
                            <a:pt x="2447462" y="1088433"/>
                            <a:pt x="2299630" y="1120140"/>
                          </a:cubicBezTo>
                          <a:cubicBezTo>
                            <a:pt x="2151798" y="1151847"/>
                            <a:pt x="1924959" y="1078050"/>
                            <a:pt x="1724722" y="1120140"/>
                          </a:cubicBezTo>
                          <a:cubicBezTo>
                            <a:pt x="1524485" y="1162230"/>
                            <a:pt x="1400451" y="1102219"/>
                            <a:pt x="1149815" y="1120140"/>
                          </a:cubicBezTo>
                          <a:cubicBezTo>
                            <a:pt x="899179" y="1138061"/>
                            <a:pt x="728533" y="1052436"/>
                            <a:pt x="574907" y="1120140"/>
                          </a:cubicBezTo>
                          <a:cubicBezTo>
                            <a:pt x="421281" y="1187844"/>
                            <a:pt x="253715" y="1059553"/>
                            <a:pt x="0" y="1120140"/>
                          </a:cubicBezTo>
                          <a:cubicBezTo>
                            <a:pt x="-11680" y="922347"/>
                            <a:pt x="14911" y="676208"/>
                            <a:pt x="0" y="548869"/>
                          </a:cubicBezTo>
                          <a:cubicBezTo>
                            <a:pt x="-14911" y="421530"/>
                            <a:pt x="50839" y="199583"/>
                            <a:pt x="0" y="0"/>
                          </a:cubicBezTo>
                          <a:close/>
                        </a:path>
                        <a:path w="5749074" h="1120140" stroke="0" extrusionOk="0">
                          <a:moveTo>
                            <a:pt x="0" y="0"/>
                          </a:moveTo>
                          <a:cubicBezTo>
                            <a:pt x="144737" y="-53476"/>
                            <a:pt x="372628" y="44199"/>
                            <a:pt x="517417" y="0"/>
                          </a:cubicBezTo>
                          <a:cubicBezTo>
                            <a:pt x="662206" y="-44199"/>
                            <a:pt x="748650" y="33622"/>
                            <a:pt x="919852" y="0"/>
                          </a:cubicBezTo>
                          <a:cubicBezTo>
                            <a:pt x="1091055" y="-33622"/>
                            <a:pt x="1454055" y="44248"/>
                            <a:pt x="1609741" y="0"/>
                          </a:cubicBezTo>
                          <a:cubicBezTo>
                            <a:pt x="1765427" y="-44248"/>
                            <a:pt x="2023252" y="10347"/>
                            <a:pt x="2127157" y="0"/>
                          </a:cubicBezTo>
                          <a:cubicBezTo>
                            <a:pt x="2231062" y="-10347"/>
                            <a:pt x="2530874" y="27816"/>
                            <a:pt x="2644574" y="0"/>
                          </a:cubicBezTo>
                          <a:cubicBezTo>
                            <a:pt x="2758274" y="-27816"/>
                            <a:pt x="3174277" y="52613"/>
                            <a:pt x="3334463" y="0"/>
                          </a:cubicBezTo>
                          <a:cubicBezTo>
                            <a:pt x="3494649" y="-52613"/>
                            <a:pt x="3566969" y="43809"/>
                            <a:pt x="3794389" y="0"/>
                          </a:cubicBezTo>
                          <a:cubicBezTo>
                            <a:pt x="4021809" y="-43809"/>
                            <a:pt x="4299219" y="24225"/>
                            <a:pt x="4484278" y="0"/>
                          </a:cubicBezTo>
                          <a:cubicBezTo>
                            <a:pt x="4669337" y="-24225"/>
                            <a:pt x="4888066" y="4680"/>
                            <a:pt x="5174167" y="0"/>
                          </a:cubicBezTo>
                          <a:cubicBezTo>
                            <a:pt x="5460268" y="-4680"/>
                            <a:pt x="5578358" y="44659"/>
                            <a:pt x="5749074" y="0"/>
                          </a:cubicBezTo>
                          <a:cubicBezTo>
                            <a:pt x="5803573" y="287896"/>
                            <a:pt x="5713111" y="312806"/>
                            <a:pt x="5749074" y="582473"/>
                          </a:cubicBezTo>
                          <a:cubicBezTo>
                            <a:pt x="5785037" y="852140"/>
                            <a:pt x="5692933" y="984811"/>
                            <a:pt x="5749074" y="1120140"/>
                          </a:cubicBezTo>
                          <a:cubicBezTo>
                            <a:pt x="5643423" y="1120713"/>
                            <a:pt x="5547159" y="1084582"/>
                            <a:pt x="5346639" y="1120140"/>
                          </a:cubicBezTo>
                          <a:cubicBezTo>
                            <a:pt x="5146119" y="1155698"/>
                            <a:pt x="4832441" y="1091139"/>
                            <a:pt x="4656750" y="1120140"/>
                          </a:cubicBezTo>
                          <a:cubicBezTo>
                            <a:pt x="4481059" y="1149141"/>
                            <a:pt x="4342822" y="1101042"/>
                            <a:pt x="4196824" y="1120140"/>
                          </a:cubicBezTo>
                          <a:cubicBezTo>
                            <a:pt x="4050826" y="1139238"/>
                            <a:pt x="3803872" y="1106255"/>
                            <a:pt x="3621917" y="1120140"/>
                          </a:cubicBezTo>
                          <a:cubicBezTo>
                            <a:pt x="3439962" y="1134025"/>
                            <a:pt x="3156205" y="1059986"/>
                            <a:pt x="2932028" y="1120140"/>
                          </a:cubicBezTo>
                          <a:cubicBezTo>
                            <a:pt x="2707851" y="1180294"/>
                            <a:pt x="2527846" y="1085873"/>
                            <a:pt x="2357120" y="1120140"/>
                          </a:cubicBezTo>
                          <a:cubicBezTo>
                            <a:pt x="2186394" y="1154407"/>
                            <a:pt x="2146357" y="1072569"/>
                            <a:pt x="1954685" y="1120140"/>
                          </a:cubicBezTo>
                          <a:cubicBezTo>
                            <a:pt x="1763013" y="1167711"/>
                            <a:pt x="1716996" y="1081910"/>
                            <a:pt x="1494759" y="1120140"/>
                          </a:cubicBezTo>
                          <a:cubicBezTo>
                            <a:pt x="1272522" y="1158370"/>
                            <a:pt x="1061291" y="1077375"/>
                            <a:pt x="804870" y="1120140"/>
                          </a:cubicBezTo>
                          <a:cubicBezTo>
                            <a:pt x="548449" y="1162905"/>
                            <a:pt x="249013" y="1082118"/>
                            <a:pt x="0" y="1120140"/>
                          </a:cubicBezTo>
                          <a:cubicBezTo>
                            <a:pt x="-33602" y="867802"/>
                            <a:pt x="53919" y="836817"/>
                            <a:pt x="0" y="582473"/>
                          </a:cubicBezTo>
                          <a:cubicBezTo>
                            <a:pt x="-53919" y="328129"/>
                            <a:pt x="46538" y="2024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Снегурочка</a:t>
              </a:r>
            </a:p>
          </p:txBody>
        </p:sp>
        <p:grpSp>
          <p:nvGrpSpPr>
            <p:cNvPr id="181" name="Группа 180"/>
            <p:cNvGrpSpPr/>
            <p:nvPr/>
          </p:nvGrpSpPr>
          <p:grpSpPr>
            <a:xfrm>
              <a:off x="7413614" y="5576363"/>
              <a:ext cx="2335527" cy="199261"/>
              <a:chOff x="518798" y="1352708"/>
              <a:chExt cx="2335527" cy="199261"/>
            </a:xfrm>
          </p:grpSpPr>
          <p:pic>
            <p:nvPicPr>
              <p:cNvPr id="182" name="Рисунок 181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83" name="Рисунок 182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184" name="Группа 183"/>
            <p:cNvGrpSpPr/>
            <p:nvPr/>
          </p:nvGrpSpPr>
          <p:grpSpPr>
            <a:xfrm rot="10800000">
              <a:off x="7414559" y="6378332"/>
              <a:ext cx="2335527" cy="199261"/>
              <a:chOff x="518798" y="1352708"/>
              <a:chExt cx="2335527" cy="199261"/>
            </a:xfrm>
          </p:grpSpPr>
          <p:pic>
            <p:nvPicPr>
              <p:cNvPr id="185" name="Рисунок 18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86" name="Рисунок 185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cxnSp>
          <p:nvCxnSpPr>
            <p:cNvPr id="190" name="Скругленная соединительная линия 189"/>
            <p:cNvCxnSpPr>
              <a:stCxn id="58" idx="3"/>
              <a:endCxn id="180" idx="1"/>
            </p:cNvCxnSpPr>
            <p:nvPr/>
          </p:nvCxnSpPr>
          <p:spPr>
            <a:xfrm>
              <a:off x="4262984" y="1719109"/>
              <a:ext cx="3166931" cy="4357870"/>
            </a:xfrm>
            <a:prstGeom prst="curvedConnector3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Группа 211"/>
          <p:cNvGrpSpPr/>
          <p:nvPr/>
        </p:nvGrpSpPr>
        <p:grpSpPr>
          <a:xfrm>
            <a:off x="4262985" y="1156467"/>
            <a:ext cx="5487100" cy="1672575"/>
            <a:chOff x="4262985" y="1156467"/>
            <a:chExt cx="5487100" cy="1672575"/>
          </a:xfrm>
        </p:grpSpPr>
        <p:sp>
          <p:nvSpPr>
            <p:cNvPr id="152" name="Прямоугольник 151">
              <a:extLst>
                <a:ext uri="{FF2B5EF4-FFF2-40B4-BE49-F238E27FC236}">
                  <a16:creationId xmlns="" xmlns:a16="http://schemas.microsoft.com/office/drawing/2014/main" id="{B77BDB03-BFD3-198E-5953-2AC812EEBB41}"/>
                </a:ext>
              </a:extLst>
            </p:cNvPr>
            <p:cNvSpPr/>
            <p:nvPr/>
          </p:nvSpPr>
          <p:spPr>
            <a:xfrm>
              <a:off x="7429914" y="1373875"/>
              <a:ext cx="2304816" cy="566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C507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49074"/>
                        <a:gd name="connsiteY0" fmla="*/ 0 h 1120140"/>
                        <a:gd name="connsiteX1" fmla="*/ 402435 w 5749074"/>
                        <a:gd name="connsiteY1" fmla="*/ 0 h 1120140"/>
                        <a:gd name="connsiteX2" fmla="*/ 1092324 w 5749074"/>
                        <a:gd name="connsiteY2" fmla="*/ 0 h 1120140"/>
                        <a:gd name="connsiteX3" fmla="*/ 1724722 w 5749074"/>
                        <a:gd name="connsiteY3" fmla="*/ 0 h 1120140"/>
                        <a:gd name="connsiteX4" fmla="*/ 2127157 w 5749074"/>
                        <a:gd name="connsiteY4" fmla="*/ 0 h 1120140"/>
                        <a:gd name="connsiteX5" fmla="*/ 2644574 w 5749074"/>
                        <a:gd name="connsiteY5" fmla="*/ 0 h 1120140"/>
                        <a:gd name="connsiteX6" fmla="*/ 3334463 w 5749074"/>
                        <a:gd name="connsiteY6" fmla="*/ 0 h 1120140"/>
                        <a:gd name="connsiteX7" fmla="*/ 3909370 w 5749074"/>
                        <a:gd name="connsiteY7" fmla="*/ 0 h 1120140"/>
                        <a:gd name="connsiteX8" fmla="*/ 4541768 w 5749074"/>
                        <a:gd name="connsiteY8" fmla="*/ 0 h 1120140"/>
                        <a:gd name="connsiteX9" fmla="*/ 5059185 w 5749074"/>
                        <a:gd name="connsiteY9" fmla="*/ 0 h 1120140"/>
                        <a:gd name="connsiteX10" fmla="*/ 5749074 w 5749074"/>
                        <a:gd name="connsiteY10" fmla="*/ 0 h 1120140"/>
                        <a:gd name="connsiteX11" fmla="*/ 5749074 w 5749074"/>
                        <a:gd name="connsiteY11" fmla="*/ 582473 h 1120140"/>
                        <a:gd name="connsiteX12" fmla="*/ 5749074 w 5749074"/>
                        <a:gd name="connsiteY12" fmla="*/ 1120140 h 1120140"/>
                        <a:gd name="connsiteX13" fmla="*/ 5346639 w 5749074"/>
                        <a:gd name="connsiteY13" fmla="*/ 1120140 h 1120140"/>
                        <a:gd name="connsiteX14" fmla="*/ 4944204 w 5749074"/>
                        <a:gd name="connsiteY14" fmla="*/ 1120140 h 1120140"/>
                        <a:gd name="connsiteX15" fmla="*/ 4311806 w 5749074"/>
                        <a:gd name="connsiteY15" fmla="*/ 1120140 h 1120140"/>
                        <a:gd name="connsiteX16" fmla="*/ 3909370 w 5749074"/>
                        <a:gd name="connsiteY16" fmla="*/ 1120140 h 1120140"/>
                        <a:gd name="connsiteX17" fmla="*/ 3334463 w 5749074"/>
                        <a:gd name="connsiteY17" fmla="*/ 1120140 h 1120140"/>
                        <a:gd name="connsiteX18" fmla="*/ 2874537 w 5749074"/>
                        <a:gd name="connsiteY18" fmla="*/ 1120140 h 1120140"/>
                        <a:gd name="connsiteX19" fmla="*/ 2299630 w 5749074"/>
                        <a:gd name="connsiteY19" fmla="*/ 1120140 h 1120140"/>
                        <a:gd name="connsiteX20" fmla="*/ 1724722 w 5749074"/>
                        <a:gd name="connsiteY20" fmla="*/ 1120140 h 1120140"/>
                        <a:gd name="connsiteX21" fmla="*/ 1149815 w 5749074"/>
                        <a:gd name="connsiteY21" fmla="*/ 1120140 h 1120140"/>
                        <a:gd name="connsiteX22" fmla="*/ 574907 w 5749074"/>
                        <a:gd name="connsiteY22" fmla="*/ 1120140 h 1120140"/>
                        <a:gd name="connsiteX23" fmla="*/ 0 w 5749074"/>
                        <a:gd name="connsiteY23" fmla="*/ 1120140 h 1120140"/>
                        <a:gd name="connsiteX24" fmla="*/ 0 w 5749074"/>
                        <a:gd name="connsiteY24" fmla="*/ 548869 h 1120140"/>
                        <a:gd name="connsiteX25" fmla="*/ 0 w 5749074"/>
                        <a:gd name="connsiteY25" fmla="*/ 0 h 1120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5749074" h="1120140" fill="none" extrusionOk="0">
                          <a:moveTo>
                            <a:pt x="0" y="0"/>
                          </a:moveTo>
                          <a:cubicBezTo>
                            <a:pt x="149173" y="-23529"/>
                            <a:pt x="211015" y="26489"/>
                            <a:pt x="402435" y="0"/>
                          </a:cubicBezTo>
                          <a:cubicBezTo>
                            <a:pt x="593855" y="-26489"/>
                            <a:pt x="949274" y="78951"/>
                            <a:pt x="1092324" y="0"/>
                          </a:cubicBezTo>
                          <a:cubicBezTo>
                            <a:pt x="1235374" y="-78951"/>
                            <a:pt x="1445872" y="19534"/>
                            <a:pt x="1724722" y="0"/>
                          </a:cubicBezTo>
                          <a:cubicBezTo>
                            <a:pt x="2003572" y="-19534"/>
                            <a:pt x="1986860" y="6205"/>
                            <a:pt x="2127157" y="0"/>
                          </a:cubicBezTo>
                          <a:cubicBezTo>
                            <a:pt x="2267455" y="-6205"/>
                            <a:pt x="2441454" y="44436"/>
                            <a:pt x="2644574" y="0"/>
                          </a:cubicBezTo>
                          <a:cubicBezTo>
                            <a:pt x="2847694" y="-44436"/>
                            <a:pt x="3066548" y="52674"/>
                            <a:pt x="3334463" y="0"/>
                          </a:cubicBezTo>
                          <a:cubicBezTo>
                            <a:pt x="3602378" y="-52674"/>
                            <a:pt x="3696534" y="46287"/>
                            <a:pt x="3909370" y="0"/>
                          </a:cubicBezTo>
                          <a:cubicBezTo>
                            <a:pt x="4122206" y="-46287"/>
                            <a:pt x="4370832" y="25392"/>
                            <a:pt x="4541768" y="0"/>
                          </a:cubicBezTo>
                          <a:cubicBezTo>
                            <a:pt x="4712704" y="-25392"/>
                            <a:pt x="4826061" y="44663"/>
                            <a:pt x="5059185" y="0"/>
                          </a:cubicBezTo>
                          <a:cubicBezTo>
                            <a:pt x="5292309" y="-44663"/>
                            <a:pt x="5563699" y="51267"/>
                            <a:pt x="5749074" y="0"/>
                          </a:cubicBezTo>
                          <a:cubicBezTo>
                            <a:pt x="5753305" y="165813"/>
                            <a:pt x="5700560" y="426212"/>
                            <a:pt x="5749074" y="582473"/>
                          </a:cubicBezTo>
                          <a:cubicBezTo>
                            <a:pt x="5797588" y="738734"/>
                            <a:pt x="5717642" y="884212"/>
                            <a:pt x="5749074" y="1120140"/>
                          </a:cubicBezTo>
                          <a:cubicBezTo>
                            <a:pt x="5549050" y="1139231"/>
                            <a:pt x="5529804" y="1108536"/>
                            <a:pt x="5346639" y="1120140"/>
                          </a:cubicBezTo>
                          <a:cubicBezTo>
                            <a:pt x="5163474" y="1131744"/>
                            <a:pt x="5133966" y="1105816"/>
                            <a:pt x="4944204" y="1120140"/>
                          </a:cubicBezTo>
                          <a:cubicBezTo>
                            <a:pt x="4754442" y="1134464"/>
                            <a:pt x="4603215" y="1115241"/>
                            <a:pt x="4311806" y="1120140"/>
                          </a:cubicBezTo>
                          <a:cubicBezTo>
                            <a:pt x="4020397" y="1125039"/>
                            <a:pt x="4087001" y="1078836"/>
                            <a:pt x="3909370" y="1120140"/>
                          </a:cubicBezTo>
                          <a:cubicBezTo>
                            <a:pt x="3731739" y="1161444"/>
                            <a:pt x="3509278" y="1086494"/>
                            <a:pt x="3334463" y="1120140"/>
                          </a:cubicBezTo>
                          <a:cubicBezTo>
                            <a:pt x="3159648" y="1153786"/>
                            <a:pt x="3058443" y="1085241"/>
                            <a:pt x="2874537" y="1120140"/>
                          </a:cubicBezTo>
                          <a:cubicBezTo>
                            <a:pt x="2690631" y="1155039"/>
                            <a:pt x="2447462" y="1088433"/>
                            <a:pt x="2299630" y="1120140"/>
                          </a:cubicBezTo>
                          <a:cubicBezTo>
                            <a:pt x="2151798" y="1151847"/>
                            <a:pt x="1924959" y="1078050"/>
                            <a:pt x="1724722" y="1120140"/>
                          </a:cubicBezTo>
                          <a:cubicBezTo>
                            <a:pt x="1524485" y="1162230"/>
                            <a:pt x="1400451" y="1102219"/>
                            <a:pt x="1149815" y="1120140"/>
                          </a:cubicBezTo>
                          <a:cubicBezTo>
                            <a:pt x="899179" y="1138061"/>
                            <a:pt x="728533" y="1052436"/>
                            <a:pt x="574907" y="1120140"/>
                          </a:cubicBezTo>
                          <a:cubicBezTo>
                            <a:pt x="421281" y="1187844"/>
                            <a:pt x="253715" y="1059553"/>
                            <a:pt x="0" y="1120140"/>
                          </a:cubicBezTo>
                          <a:cubicBezTo>
                            <a:pt x="-11680" y="922347"/>
                            <a:pt x="14911" y="676208"/>
                            <a:pt x="0" y="548869"/>
                          </a:cubicBezTo>
                          <a:cubicBezTo>
                            <a:pt x="-14911" y="421530"/>
                            <a:pt x="50839" y="199583"/>
                            <a:pt x="0" y="0"/>
                          </a:cubicBezTo>
                          <a:close/>
                        </a:path>
                        <a:path w="5749074" h="1120140" stroke="0" extrusionOk="0">
                          <a:moveTo>
                            <a:pt x="0" y="0"/>
                          </a:moveTo>
                          <a:cubicBezTo>
                            <a:pt x="144737" y="-53476"/>
                            <a:pt x="372628" y="44199"/>
                            <a:pt x="517417" y="0"/>
                          </a:cubicBezTo>
                          <a:cubicBezTo>
                            <a:pt x="662206" y="-44199"/>
                            <a:pt x="748650" y="33622"/>
                            <a:pt x="919852" y="0"/>
                          </a:cubicBezTo>
                          <a:cubicBezTo>
                            <a:pt x="1091055" y="-33622"/>
                            <a:pt x="1454055" y="44248"/>
                            <a:pt x="1609741" y="0"/>
                          </a:cubicBezTo>
                          <a:cubicBezTo>
                            <a:pt x="1765427" y="-44248"/>
                            <a:pt x="2023252" y="10347"/>
                            <a:pt x="2127157" y="0"/>
                          </a:cubicBezTo>
                          <a:cubicBezTo>
                            <a:pt x="2231062" y="-10347"/>
                            <a:pt x="2530874" y="27816"/>
                            <a:pt x="2644574" y="0"/>
                          </a:cubicBezTo>
                          <a:cubicBezTo>
                            <a:pt x="2758274" y="-27816"/>
                            <a:pt x="3174277" y="52613"/>
                            <a:pt x="3334463" y="0"/>
                          </a:cubicBezTo>
                          <a:cubicBezTo>
                            <a:pt x="3494649" y="-52613"/>
                            <a:pt x="3566969" y="43809"/>
                            <a:pt x="3794389" y="0"/>
                          </a:cubicBezTo>
                          <a:cubicBezTo>
                            <a:pt x="4021809" y="-43809"/>
                            <a:pt x="4299219" y="24225"/>
                            <a:pt x="4484278" y="0"/>
                          </a:cubicBezTo>
                          <a:cubicBezTo>
                            <a:pt x="4669337" y="-24225"/>
                            <a:pt x="4888066" y="4680"/>
                            <a:pt x="5174167" y="0"/>
                          </a:cubicBezTo>
                          <a:cubicBezTo>
                            <a:pt x="5460268" y="-4680"/>
                            <a:pt x="5578358" y="44659"/>
                            <a:pt x="5749074" y="0"/>
                          </a:cubicBezTo>
                          <a:cubicBezTo>
                            <a:pt x="5803573" y="287896"/>
                            <a:pt x="5713111" y="312806"/>
                            <a:pt x="5749074" y="582473"/>
                          </a:cubicBezTo>
                          <a:cubicBezTo>
                            <a:pt x="5785037" y="852140"/>
                            <a:pt x="5692933" y="984811"/>
                            <a:pt x="5749074" y="1120140"/>
                          </a:cubicBezTo>
                          <a:cubicBezTo>
                            <a:pt x="5643423" y="1120713"/>
                            <a:pt x="5547159" y="1084582"/>
                            <a:pt x="5346639" y="1120140"/>
                          </a:cubicBezTo>
                          <a:cubicBezTo>
                            <a:pt x="5146119" y="1155698"/>
                            <a:pt x="4832441" y="1091139"/>
                            <a:pt x="4656750" y="1120140"/>
                          </a:cubicBezTo>
                          <a:cubicBezTo>
                            <a:pt x="4481059" y="1149141"/>
                            <a:pt x="4342822" y="1101042"/>
                            <a:pt x="4196824" y="1120140"/>
                          </a:cubicBezTo>
                          <a:cubicBezTo>
                            <a:pt x="4050826" y="1139238"/>
                            <a:pt x="3803872" y="1106255"/>
                            <a:pt x="3621917" y="1120140"/>
                          </a:cubicBezTo>
                          <a:cubicBezTo>
                            <a:pt x="3439962" y="1134025"/>
                            <a:pt x="3156205" y="1059986"/>
                            <a:pt x="2932028" y="1120140"/>
                          </a:cubicBezTo>
                          <a:cubicBezTo>
                            <a:pt x="2707851" y="1180294"/>
                            <a:pt x="2527846" y="1085873"/>
                            <a:pt x="2357120" y="1120140"/>
                          </a:cubicBezTo>
                          <a:cubicBezTo>
                            <a:pt x="2186394" y="1154407"/>
                            <a:pt x="2146357" y="1072569"/>
                            <a:pt x="1954685" y="1120140"/>
                          </a:cubicBezTo>
                          <a:cubicBezTo>
                            <a:pt x="1763013" y="1167711"/>
                            <a:pt x="1716996" y="1081910"/>
                            <a:pt x="1494759" y="1120140"/>
                          </a:cubicBezTo>
                          <a:cubicBezTo>
                            <a:pt x="1272522" y="1158370"/>
                            <a:pt x="1061291" y="1077375"/>
                            <a:pt x="804870" y="1120140"/>
                          </a:cubicBezTo>
                          <a:cubicBezTo>
                            <a:pt x="548449" y="1162905"/>
                            <a:pt x="249013" y="1082118"/>
                            <a:pt x="0" y="1120140"/>
                          </a:cubicBezTo>
                          <a:cubicBezTo>
                            <a:pt x="-33602" y="867802"/>
                            <a:pt x="53919" y="836817"/>
                            <a:pt x="0" y="582473"/>
                          </a:cubicBezTo>
                          <a:cubicBezTo>
                            <a:pt x="-53919" y="328129"/>
                            <a:pt x="46538" y="2024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Новый год</a:t>
              </a:r>
            </a:p>
          </p:txBody>
        </p:sp>
        <p:grpSp>
          <p:nvGrpSpPr>
            <p:cNvPr id="153" name="Группа 152"/>
            <p:cNvGrpSpPr/>
            <p:nvPr/>
          </p:nvGrpSpPr>
          <p:grpSpPr>
            <a:xfrm>
              <a:off x="7413613" y="1156467"/>
              <a:ext cx="2335527" cy="199261"/>
              <a:chOff x="518798" y="1352708"/>
              <a:chExt cx="2335527" cy="199261"/>
            </a:xfrm>
          </p:grpSpPr>
          <p:pic>
            <p:nvPicPr>
              <p:cNvPr id="154" name="Рисунок 153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55" name="Рисунок 15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156" name="Группа 155"/>
            <p:cNvGrpSpPr/>
            <p:nvPr/>
          </p:nvGrpSpPr>
          <p:grpSpPr>
            <a:xfrm rot="10800000">
              <a:off x="7414558" y="1958436"/>
              <a:ext cx="2335527" cy="199261"/>
              <a:chOff x="518798" y="1352708"/>
              <a:chExt cx="2335527" cy="199261"/>
            </a:xfrm>
          </p:grpSpPr>
          <p:pic>
            <p:nvPicPr>
              <p:cNvPr id="157" name="Рисунок 156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58" name="Рисунок 157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cxnSp>
          <p:nvCxnSpPr>
            <p:cNvPr id="193" name="Скругленная соединительная линия 192"/>
            <p:cNvCxnSpPr>
              <a:stCxn id="65" idx="3"/>
              <a:endCxn id="152" idx="1"/>
            </p:cNvCxnSpPr>
            <p:nvPr/>
          </p:nvCxnSpPr>
          <p:spPr>
            <a:xfrm flipV="1">
              <a:off x="4262985" y="1657083"/>
              <a:ext cx="3166929" cy="1171959"/>
            </a:xfrm>
            <a:prstGeom prst="curvedConnector3">
              <a:avLst>
                <a:gd name="adj1" fmla="val 33065"/>
              </a:avLst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Группа 212"/>
          <p:cNvGrpSpPr/>
          <p:nvPr/>
        </p:nvGrpSpPr>
        <p:grpSpPr>
          <a:xfrm>
            <a:off x="4262985" y="53146"/>
            <a:ext cx="5487100" cy="3879216"/>
            <a:chOff x="4262985" y="53146"/>
            <a:chExt cx="5487100" cy="3879216"/>
          </a:xfrm>
        </p:grpSpPr>
        <p:sp>
          <p:nvSpPr>
            <p:cNvPr id="145" name="Прямоугольник 144">
              <a:extLst>
                <a:ext uri="{FF2B5EF4-FFF2-40B4-BE49-F238E27FC236}">
                  <a16:creationId xmlns="" xmlns:a16="http://schemas.microsoft.com/office/drawing/2014/main" id="{B77BDB03-BFD3-198E-5953-2AC812EEBB41}"/>
                </a:ext>
              </a:extLst>
            </p:cNvPr>
            <p:cNvSpPr/>
            <p:nvPr/>
          </p:nvSpPr>
          <p:spPr>
            <a:xfrm>
              <a:off x="7429914" y="270554"/>
              <a:ext cx="2304816" cy="566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C507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49074"/>
                        <a:gd name="connsiteY0" fmla="*/ 0 h 1120140"/>
                        <a:gd name="connsiteX1" fmla="*/ 402435 w 5749074"/>
                        <a:gd name="connsiteY1" fmla="*/ 0 h 1120140"/>
                        <a:gd name="connsiteX2" fmla="*/ 1092324 w 5749074"/>
                        <a:gd name="connsiteY2" fmla="*/ 0 h 1120140"/>
                        <a:gd name="connsiteX3" fmla="*/ 1724722 w 5749074"/>
                        <a:gd name="connsiteY3" fmla="*/ 0 h 1120140"/>
                        <a:gd name="connsiteX4" fmla="*/ 2127157 w 5749074"/>
                        <a:gd name="connsiteY4" fmla="*/ 0 h 1120140"/>
                        <a:gd name="connsiteX5" fmla="*/ 2644574 w 5749074"/>
                        <a:gd name="connsiteY5" fmla="*/ 0 h 1120140"/>
                        <a:gd name="connsiteX6" fmla="*/ 3334463 w 5749074"/>
                        <a:gd name="connsiteY6" fmla="*/ 0 h 1120140"/>
                        <a:gd name="connsiteX7" fmla="*/ 3909370 w 5749074"/>
                        <a:gd name="connsiteY7" fmla="*/ 0 h 1120140"/>
                        <a:gd name="connsiteX8" fmla="*/ 4541768 w 5749074"/>
                        <a:gd name="connsiteY8" fmla="*/ 0 h 1120140"/>
                        <a:gd name="connsiteX9" fmla="*/ 5059185 w 5749074"/>
                        <a:gd name="connsiteY9" fmla="*/ 0 h 1120140"/>
                        <a:gd name="connsiteX10" fmla="*/ 5749074 w 5749074"/>
                        <a:gd name="connsiteY10" fmla="*/ 0 h 1120140"/>
                        <a:gd name="connsiteX11" fmla="*/ 5749074 w 5749074"/>
                        <a:gd name="connsiteY11" fmla="*/ 582473 h 1120140"/>
                        <a:gd name="connsiteX12" fmla="*/ 5749074 w 5749074"/>
                        <a:gd name="connsiteY12" fmla="*/ 1120140 h 1120140"/>
                        <a:gd name="connsiteX13" fmla="*/ 5346639 w 5749074"/>
                        <a:gd name="connsiteY13" fmla="*/ 1120140 h 1120140"/>
                        <a:gd name="connsiteX14" fmla="*/ 4944204 w 5749074"/>
                        <a:gd name="connsiteY14" fmla="*/ 1120140 h 1120140"/>
                        <a:gd name="connsiteX15" fmla="*/ 4311806 w 5749074"/>
                        <a:gd name="connsiteY15" fmla="*/ 1120140 h 1120140"/>
                        <a:gd name="connsiteX16" fmla="*/ 3909370 w 5749074"/>
                        <a:gd name="connsiteY16" fmla="*/ 1120140 h 1120140"/>
                        <a:gd name="connsiteX17" fmla="*/ 3334463 w 5749074"/>
                        <a:gd name="connsiteY17" fmla="*/ 1120140 h 1120140"/>
                        <a:gd name="connsiteX18" fmla="*/ 2874537 w 5749074"/>
                        <a:gd name="connsiteY18" fmla="*/ 1120140 h 1120140"/>
                        <a:gd name="connsiteX19" fmla="*/ 2299630 w 5749074"/>
                        <a:gd name="connsiteY19" fmla="*/ 1120140 h 1120140"/>
                        <a:gd name="connsiteX20" fmla="*/ 1724722 w 5749074"/>
                        <a:gd name="connsiteY20" fmla="*/ 1120140 h 1120140"/>
                        <a:gd name="connsiteX21" fmla="*/ 1149815 w 5749074"/>
                        <a:gd name="connsiteY21" fmla="*/ 1120140 h 1120140"/>
                        <a:gd name="connsiteX22" fmla="*/ 574907 w 5749074"/>
                        <a:gd name="connsiteY22" fmla="*/ 1120140 h 1120140"/>
                        <a:gd name="connsiteX23" fmla="*/ 0 w 5749074"/>
                        <a:gd name="connsiteY23" fmla="*/ 1120140 h 1120140"/>
                        <a:gd name="connsiteX24" fmla="*/ 0 w 5749074"/>
                        <a:gd name="connsiteY24" fmla="*/ 548869 h 1120140"/>
                        <a:gd name="connsiteX25" fmla="*/ 0 w 5749074"/>
                        <a:gd name="connsiteY25" fmla="*/ 0 h 1120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5749074" h="1120140" fill="none" extrusionOk="0">
                          <a:moveTo>
                            <a:pt x="0" y="0"/>
                          </a:moveTo>
                          <a:cubicBezTo>
                            <a:pt x="149173" y="-23529"/>
                            <a:pt x="211015" y="26489"/>
                            <a:pt x="402435" y="0"/>
                          </a:cubicBezTo>
                          <a:cubicBezTo>
                            <a:pt x="593855" y="-26489"/>
                            <a:pt x="949274" y="78951"/>
                            <a:pt x="1092324" y="0"/>
                          </a:cubicBezTo>
                          <a:cubicBezTo>
                            <a:pt x="1235374" y="-78951"/>
                            <a:pt x="1445872" y="19534"/>
                            <a:pt x="1724722" y="0"/>
                          </a:cubicBezTo>
                          <a:cubicBezTo>
                            <a:pt x="2003572" y="-19534"/>
                            <a:pt x="1986860" y="6205"/>
                            <a:pt x="2127157" y="0"/>
                          </a:cubicBezTo>
                          <a:cubicBezTo>
                            <a:pt x="2267455" y="-6205"/>
                            <a:pt x="2441454" y="44436"/>
                            <a:pt x="2644574" y="0"/>
                          </a:cubicBezTo>
                          <a:cubicBezTo>
                            <a:pt x="2847694" y="-44436"/>
                            <a:pt x="3066548" y="52674"/>
                            <a:pt x="3334463" y="0"/>
                          </a:cubicBezTo>
                          <a:cubicBezTo>
                            <a:pt x="3602378" y="-52674"/>
                            <a:pt x="3696534" y="46287"/>
                            <a:pt x="3909370" y="0"/>
                          </a:cubicBezTo>
                          <a:cubicBezTo>
                            <a:pt x="4122206" y="-46287"/>
                            <a:pt x="4370832" y="25392"/>
                            <a:pt x="4541768" y="0"/>
                          </a:cubicBezTo>
                          <a:cubicBezTo>
                            <a:pt x="4712704" y="-25392"/>
                            <a:pt x="4826061" y="44663"/>
                            <a:pt x="5059185" y="0"/>
                          </a:cubicBezTo>
                          <a:cubicBezTo>
                            <a:pt x="5292309" y="-44663"/>
                            <a:pt x="5563699" y="51267"/>
                            <a:pt x="5749074" y="0"/>
                          </a:cubicBezTo>
                          <a:cubicBezTo>
                            <a:pt x="5753305" y="165813"/>
                            <a:pt x="5700560" y="426212"/>
                            <a:pt x="5749074" y="582473"/>
                          </a:cubicBezTo>
                          <a:cubicBezTo>
                            <a:pt x="5797588" y="738734"/>
                            <a:pt x="5717642" y="884212"/>
                            <a:pt x="5749074" y="1120140"/>
                          </a:cubicBezTo>
                          <a:cubicBezTo>
                            <a:pt x="5549050" y="1139231"/>
                            <a:pt x="5529804" y="1108536"/>
                            <a:pt x="5346639" y="1120140"/>
                          </a:cubicBezTo>
                          <a:cubicBezTo>
                            <a:pt x="5163474" y="1131744"/>
                            <a:pt x="5133966" y="1105816"/>
                            <a:pt x="4944204" y="1120140"/>
                          </a:cubicBezTo>
                          <a:cubicBezTo>
                            <a:pt x="4754442" y="1134464"/>
                            <a:pt x="4603215" y="1115241"/>
                            <a:pt x="4311806" y="1120140"/>
                          </a:cubicBezTo>
                          <a:cubicBezTo>
                            <a:pt x="4020397" y="1125039"/>
                            <a:pt x="4087001" y="1078836"/>
                            <a:pt x="3909370" y="1120140"/>
                          </a:cubicBezTo>
                          <a:cubicBezTo>
                            <a:pt x="3731739" y="1161444"/>
                            <a:pt x="3509278" y="1086494"/>
                            <a:pt x="3334463" y="1120140"/>
                          </a:cubicBezTo>
                          <a:cubicBezTo>
                            <a:pt x="3159648" y="1153786"/>
                            <a:pt x="3058443" y="1085241"/>
                            <a:pt x="2874537" y="1120140"/>
                          </a:cubicBezTo>
                          <a:cubicBezTo>
                            <a:pt x="2690631" y="1155039"/>
                            <a:pt x="2447462" y="1088433"/>
                            <a:pt x="2299630" y="1120140"/>
                          </a:cubicBezTo>
                          <a:cubicBezTo>
                            <a:pt x="2151798" y="1151847"/>
                            <a:pt x="1924959" y="1078050"/>
                            <a:pt x="1724722" y="1120140"/>
                          </a:cubicBezTo>
                          <a:cubicBezTo>
                            <a:pt x="1524485" y="1162230"/>
                            <a:pt x="1400451" y="1102219"/>
                            <a:pt x="1149815" y="1120140"/>
                          </a:cubicBezTo>
                          <a:cubicBezTo>
                            <a:pt x="899179" y="1138061"/>
                            <a:pt x="728533" y="1052436"/>
                            <a:pt x="574907" y="1120140"/>
                          </a:cubicBezTo>
                          <a:cubicBezTo>
                            <a:pt x="421281" y="1187844"/>
                            <a:pt x="253715" y="1059553"/>
                            <a:pt x="0" y="1120140"/>
                          </a:cubicBezTo>
                          <a:cubicBezTo>
                            <a:pt x="-11680" y="922347"/>
                            <a:pt x="14911" y="676208"/>
                            <a:pt x="0" y="548869"/>
                          </a:cubicBezTo>
                          <a:cubicBezTo>
                            <a:pt x="-14911" y="421530"/>
                            <a:pt x="50839" y="199583"/>
                            <a:pt x="0" y="0"/>
                          </a:cubicBezTo>
                          <a:close/>
                        </a:path>
                        <a:path w="5749074" h="1120140" stroke="0" extrusionOk="0">
                          <a:moveTo>
                            <a:pt x="0" y="0"/>
                          </a:moveTo>
                          <a:cubicBezTo>
                            <a:pt x="144737" y="-53476"/>
                            <a:pt x="372628" y="44199"/>
                            <a:pt x="517417" y="0"/>
                          </a:cubicBezTo>
                          <a:cubicBezTo>
                            <a:pt x="662206" y="-44199"/>
                            <a:pt x="748650" y="33622"/>
                            <a:pt x="919852" y="0"/>
                          </a:cubicBezTo>
                          <a:cubicBezTo>
                            <a:pt x="1091055" y="-33622"/>
                            <a:pt x="1454055" y="44248"/>
                            <a:pt x="1609741" y="0"/>
                          </a:cubicBezTo>
                          <a:cubicBezTo>
                            <a:pt x="1765427" y="-44248"/>
                            <a:pt x="2023252" y="10347"/>
                            <a:pt x="2127157" y="0"/>
                          </a:cubicBezTo>
                          <a:cubicBezTo>
                            <a:pt x="2231062" y="-10347"/>
                            <a:pt x="2530874" y="27816"/>
                            <a:pt x="2644574" y="0"/>
                          </a:cubicBezTo>
                          <a:cubicBezTo>
                            <a:pt x="2758274" y="-27816"/>
                            <a:pt x="3174277" y="52613"/>
                            <a:pt x="3334463" y="0"/>
                          </a:cubicBezTo>
                          <a:cubicBezTo>
                            <a:pt x="3494649" y="-52613"/>
                            <a:pt x="3566969" y="43809"/>
                            <a:pt x="3794389" y="0"/>
                          </a:cubicBezTo>
                          <a:cubicBezTo>
                            <a:pt x="4021809" y="-43809"/>
                            <a:pt x="4299219" y="24225"/>
                            <a:pt x="4484278" y="0"/>
                          </a:cubicBezTo>
                          <a:cubicBezTo>
                            <a:pt x="4669337" y="-24225"/>
                            <a:pt x="4888066" y="4680"/>
                            <a:pt x="5174167" y="0"/>
                          </a:cubicBezTo>
                          <a:cubicBezTo>
                            <a:pt x="5460268" y="-4680"/>
                            <a:pt x="5578358" y="44659"/>
                            <a:pt x="5749074" y="0"/>
                          </a:cubicBezTo>
                          <a:cubicBezTo>
                            <a:pt x="5803573" y="287896"/>
                            <a:pt x="5713111" y="312806"/>
                            <a:pt x="5749074" y="582473"/>
                          </a:cubicBezTo>
                          <a:cubicBezTo>
                            <a:pt x="5785037" y="852140"/>
                            <a:pt x="5692933" y="984811"/>
                            <a:pt x="5749074" y="1120140"/>
                          </a:cubicBezTo>
                          <a:cubicBezTo>
                            <a:pt x="5643423" y="1120713"/>
                            <a:pt x="5547159" y="1084582"/>
                            <a:pt x="5346639" y="1120140"/>
                          </a:cubicBezTo>
                          <a:cubicBezTo>
                            <a:pt x="5146119" y="1155698"/>
                            <a:pt x="4832441" y="1091139"/>
                            <a:pt x="4656750" y="1120140"/>
                          </a:cubicBezTo>
                          <a:cubicBezTo>
                            <a:pt x="4481059" y="1149141"/>
                            <a:pt x="4342822" y="1101042"/>
                            <a:pt x="4196824" y="1120140"/>
                          </a:cubicBezTo>
                          <a:cubicBezTo>
                            <a:pt x="4050826" y="1139238"/>
                            <a:pt x="3803872" y="1106255"/>
                            <a:pt x="3621917" y="1120140"/>
                          </a:cubicBezTo>
                          <a:cubicBezTo>
                            <a:pt x="3439962" y="1134025"/>
                            <a:pt x="3156205" y="1059986"/>
                            <a:pt x="2932028" y="1120140"/>
                          </a:cubicBezTo>
                          <a:cubicBezTo>
                            <a:pt x="2707851" y="1180294"/>
                            <a:pt x="2527846" y="1085873"/>
                            <a:pt x="2357120" y="1120140"/>
                          </a:cubicBezTo>
                          <a:cubicBezTo>
                            <a:pt x="2186394" y="1154407"/>
                            <a:pt x="2146357" y="1072569"/>
                            <a:pt x="1954685" y="1120140"/>
                          </a:cubicBezTo>
                          <a:cubicBezTo>
                            <a:pt x="1763013" y="1167711"/>
                            <a:pt x="1716996" y="1081910"/>
                            <a:pt x="1494759" y="1120140"/>
                          </a:cubicBezTo>
                          <a:cubicBezTo>
                            <a:pt x="1272522" y="1158370"/>
                            <a:pt x="1061291" y="1077375"/>
                            <a:pt x="804870" y="1120140"/>
                          </a:cubicBezTo>
                          <a:cubicBezTo>
                            <a:pt x="548449" y="1162905"/>
                            <a:pt x="249013" y="1082118"/>
                            <a:pt x="0" y="1120140"/>
                          </a:cubicBezTo>
                          <a:cubicBezTo>
                            <a:pt x="-33602" y="867802"/>
                            <a:pt x="53919" y="836817"/>
                            <a:pt x="0" y="582473"/>
                          </a:cubicBezTo>
                          <a:cubicBezTo>
                            <a:pt x="-53919" y="328129"/>
                            <a:pt x="46538" y="2024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Праздник</a:t>
              </a:r>
              <a:endPara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endParaRPr>
            </a:p>
          </p:txBody>
        </p:sp>
        <p:grpSp>
          <p:nvGrpSpPr>
            <p:cNvPr id="146" name="Группа 145"/>
            <p:cNvGrpSpPr/>
            <p:nvPr/>
          </p:nvGrpSpPr>
          <p:grpSpPr>
            <a:xfrm>
              <a:off x="7413613" y="53146"/>
              <a:ext cx="2335527" cy="199261"/>
              <a:chOff x="518798" y="1352708"/>
              <a:chExt cx="2335527" cy="199261"/>
            </a:xfrm>
          </p:grpSpPr>
          <p:pic>
            <p:nvPicPr>
              <p:cNvPr id="147" name="Рисунок 146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48" name="Рисунок 147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149" name="Группа 148"/>
            <p:cNvGrpSpPr/>
            <p:nvPr/>
          </p:nvGrpSpPr>
          <p:grpSpPr>
            <a:xfrm rot="10800000">
              <a:off x="7414558" y="855115"/>
              <a:ext cx="2335527" cy="199261"/>
              <a:chOff x="518798" y="1352708"/>
              <a:chExt cx="2335527" cy="199261"/>
            </a:xfrm>
          </p:grpSpPr>
          <p:pic>
            <p:nvPicPr>
              <p:cNvPr id="150" name="Рисунок 149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51" name="Рисунок 150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cxnSp>
          <p:nvCxnSpPr>
            <p:cNvPr id="197" name="Скругленная соединительная линия 196"/>
            <p:cNvCxnSpPr>
              <a:stCxn id="72" idx="3"/>
              <a:endCxn id="145" idx="1"/>
            </p:cNvCxnSpPr>
            <p:nvPr/>
          </p:nvCxnSpPr>
          <p:spPr>
            <a:xfrm flipV="1">
              <a:off x="4262985" y="553762"/>
              <a:ext cx="3166929" cy="33786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Группа 213"/>
          <p:cNvGrpSpPr/>
          <p:nvPr/>
        </p:nvGrpSpPr>
        <p:grpSpPr>
          <a:xfrm>
            <a:off x="4262985" y="3369720"/>
            <a:ext cx="5487101" cy="1665963"/>
            <a:chOff x="4262985" y="3369720"/>
            <a:chExt cx="5487101" cy="1665963"/>
          </a:xfrm>
        </p:grpSpPr>
        <p:sp>
          <p:nvSpPr>
            <p:cNvPr id="166" name="Прямоугольник 165">
              <a:extLst>
                <a:ext uri="{FF2B5EF4-FFF2-40B4-BE49-F238E27FC236}">
                  <a16:creationId xmlns="" xmlns:a16="http://schemas.microsoft.com/office/drawing/2014/main" id="{B77BDB03-BFD3-198E-5953-2AC812EEBB41}"/>
                </a:ext>
              </a:extLst>
            </p:cNvPr>
            <p:cNvSpPr/>
            <p:nvPr/>
          </p:nvSpPr>
          <p:spPr>
            <a:xfrm>
              <a:off x="7429915" y="3587128"/>
              <a:ext cx="2304816" cy="566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C507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49074"/>
                        <a:gd name="connsiteY0" fmla="*/ 0 h 1120140"/>
                        <a:gd name="connsiteX1" fmla="*/ 402435 w 5749074"/>
                        <a:gd name="connsiteY1" fmla="*/ 0 h 1120140"/>
                        <a:gd name="connsiteX2" fmla="*/ 1092324 w 5749074"/>
                        <a:gd name="connsiteY2" fmla="*/ 0 h 1120140"/>
                        <a:gd name="connsiteX3" fmla="*/ 1724722 w 5749074"/>
                        <a:gd name="connsiteY3" fmla="*/ 0 h 1120140"/>
                        <a:gd name="connsiteX4" fmla="*/ 2127157 w 5749074"/>
                        <a:gd name="connsiteY4" fmla="*/ 0 h 1120140"/>
                        <a:gd name="connsiteX5" fmla="*/ 2644574 w 5749074"/>
                        <a:gd name="connsiteY5" fmla="*/ 0 h 1120140"/>
                        <a:gd name="connsiteX6" fmla="*/ 3334463 w 5749074"/>
                        <a:gd name="connsiteY6" fmla="*/ 0 h 1120140"/>
                        <a:gd name="connsiteX7" fmla="*/ 3909370 w 5749074"/>
                        <a:gd name="connsiteY7" fmla="*/ 0 h 1120140"/>
                        <a:gd name="connsiteX8" fmla="*/ 4541768 w 5749074"/>
                        <a:gd name="connsiteY8" fmla="*/ 0 h 1120140"/>
                        <a:gd name="connsiteX9" fmla="*/ 5059185 w 5749074"/>
                        <a:gd name="connsiteY9" fmla="*/ 0 h 1120140"/>
                        <a:gd name="connsiteX10" fmla="*/ 5749074 w 5749074"/>
                        <a:gd name="connsiteY10" fmla="*/ 0 h 1120140"/>
                        <a:gd name="connsiteX11" fmla="*/ 5749074 w 5749074"/>
                        <a:gd name="connsiteY11" fmla="*/ 582473 h 1120140"/>
                        <a:gd name="connsiteX12" fmla="*/ 5749074 w 5749074"/>
                        <a:gd name="connsiteY12" fmla="*/ 1120140 h 1120140"/>
                        <a:gd name="connsiteX13" fmla="*/ 5346639 w 5749074"/>
                        <a:gd name="connsiteY13" fmla="*/ 1120140 h 1120140"/>
                        <a:gd name="connsiteX14" fmla="*/ 4944204 w 5749074"/>
                        <a:gd name="connsiteY14" fmla="*/ 1120140 h 1120140"/>
                        <a:gd name="connsiteX15" fmla="*/ 4311806 w 5749074"/>
                        <a:gd name="connsiteY15" fmla="*/ 1120140 h 1120140"/>
                        <a:gd name="connsiteX16" fmla="*/ 3909370 w 5749074"/>
                        <a:gd name="connsiteY16" fmla="*/ 1120140 h 1120140"/>
                        <a:gd name="connsiteX17" fmla="*/ 3334463 w 5749074"/>
                        <a:gd name="connsiteY17" fmla="*/ 1120140 h 1120140"/>
                        <a:gd name="connsiteX18" fmla="*/ 2874537 w 5749074"/>
                        <a:gd name="connsiteY18" fmla="*/ 1120140 h 1120140"/>
                        <a:gd name="connsiteX19" fmla="*/ 2299630 w 5749074"/>
                        <a:gd name="connsiteY19" fmla="*/ 1120140 h 1120140"/>
                        <a:gd name="connsiteX20" fmla="*/ 1724722 w 5749074"/>
                        <a:gd name="connsiteY20" fmla="*/ 1120140 h 1120140"/>
                        <a:gd name="connsiteX21" fmla="*/ 1149815 w 5749074"/>
                        <a:gd name="connsiteY21" fmla="*/ 1120140 h 1120140"/>
                        <a:gd name="connsiteX22" fmla="*/ 574907 w 5749074"/>
                        <a:gd name="connsiteY22" fmla="*/ 1120140 h 1120140"/>
                        <a:gd name="connsiteX23" fmla="*/ 0 w 5749074"/>
                        <a:gd name="connsiteY23" fmla="*/ 1120140 h 1120140"/>
                        <a:gd name="connsiteX24" fmla="*/ 0 w 5749074"/>
                        <a:gd name="connsiteY24" fmla="*/ 548869 h 1120140"/>
                        <a:gd name="connsiteX25" fmla="*/ 0 w 5749074"/>
                        <a:gd name="connsiteY25" fmla="*/ 0 h 1120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5749074" h="1120140" fill="none" extrusionOk="0">
                          <a:moveTo>
                            <a:pt x="0" y="0"/>
                          </a:moveTo>
                          <a:cubicBezTo>
                            <a:pt x="149173" y="-23529"/>
                            <a:pt x="211015" y="26489"/>
                            <a:pt x="402435" y="0"/>
                          </a:cubicBezTo>
                          <a:cubicBezTo>
                            <a:pt x="593855" y="-26489"/>
                            <a:pt x="949274" y="78951"/>
                            <a:pt x="1092324" y="0"/>
                          </a:cubicBezTo>
                          <a:cubicBezTo>
                            <a:pt x="1235374" y="-78951"/>
                            <a:pt x="1445872" y="19534"/>
                            <a:pt x="1724722" y="0"/>
                          </a:cubicBezTo>
                          <a:cubicBezTo>
                            <a:pt x="2003572" y="-19534"/>
                            <a:pt x="1986860" y="6205"/>
                            <a:pt x="2127157" y="0"/>
                          </a:cubicBezTo>
                          <a:cubicBezTo>
                            <a:pt x="2267455" y="-6205"/>
                            <a:pt x="2441454" y="44436"/>
                            <a:pt x="2644574" y="0"/>
                          </a:cubicBezTo>
                          <a:cubicBezTo>
                            <a:pt x="2847694" y="-44436"/>
                            <a:pt x="3066548" y="52674"/>
                            <a:pt x="3334463" y="0"/>
                          </a:cubicBezTo>
                          <a:cubicBezTo>
                            <a:pt x="3602378" y="-52674"/>
                            <a:pt x="3696534" y="46287"/>
                            <a:pt x="3909370" y="0"/>
                          </a:cubicBezTo>
                          <a:cubicBezTo>
                            <a:pt x="4122206" y="-46287"/>
                            <a:pt x="4370832" y="25392"/>
                            <a:pt x="4541768" y="0"/>
                          </a:cubicBezTo>
                          <a:cubicBezTo>
                            <a:pt x="4712704" y="-25392"/>
                            <a:pt x="4826061" y="44663"/>
                            <a:pt x="5059185" y="0"/>
                          </a:cubicBezTo>
                          <a:cubicBezTo>
                            <a:pt x="5292309" y="-44663"/>
                            <a:pt x="5563699" y="51267"/>
                            <a:pt x="5749074" y="0"/>
                          </a:cubicBezTo>
                          <a:cubicBezTo>
                            <a:pt x="5753305" y="165813"/>
                            <a:pt x="5700560" y="426212"/>
                            <a:pt x="5749074" y="582473"/>
                          </a:cubicBezTo>
                          <a:cubicBezTo>
                            <a:pt x="5797588" y="738734"/>
                            <a:pt x="5717642" y="884212"/>
                            <a:pt x="5749074" y="1120140"/>
                          </a:cubicBezTo>
                          <a:cubicBezTo>
                            <a:pt x="5549050" y="1139231"/>
                            <a:pt x="5529804" y="1108536"/>
                            <a:pt x="5346639" y="1120140"/>
                          </a:cubicBezTo>
                          <a:cubicBezTo>
                            <a:pt x="5163474" y="1131744"/>
                            <a:pt x="5133966" y="1105816"/>
                            <a:pt x="4944204" y="1120140"/>
                          </a:cubicBezTo>
                          <a:cubicBezTo>
                            <a:pt x="4754442" y="1134464"/>
                            <a:pt x="4603215" y="1115241"/>
                            <a:pt x="4311806" y="1120140"/>
                          </a:cubicBezTo>
                          <a:cubicBezTo>
                            <a:pt x="4020397" y="1125039"/>
                            <a:pt x="4087001" y="1078836"/>
                            <a:pt x="3909370" y="1120140"/>
                          </a:cubicBezTo>
                          <a:cubicBezTo>
                            <a:pt x="3731739" y="1161444"/>
                            <a:pt x="3509278" y="1086494"/>
                            <a:pt x="3334463" y="1120140"/>
                          </a:cubicBezTo>
                          <a:cubicBezTo>
                            <a:pt x="3159648" y="1153786"/>
                            <a:pt x="3058443" y="1085241"/>
                            <a:pt x="2874537" y="1120140"/>
                          </a:cubicBezTo>
                          <a:cubicBezTo>
                            <a:pt x="2690631" y="1155039"/>
                            <a:pt x="2447462" y="1088433"/>
                            <a:pt x="2299630" y="1120140"/>
                          </a:cubicBezTo>
                          <a:cubicBezTo>
                            <a:pt x="2151798" y="1151847"/>
                            <a:pt x="1924959" y="1078050"/>
                            <a:pt x="1724722" y="1120140"/>
                          </a:cubicBezTo>
                          <a:cubicBezTo>
                            <a:pt x="1524485" y="1162230"/>
                            <a:pt x="1400451" y="1102219"/>
                            <a:pt x="1149815" y="1120140"/>
                          </a:cubicBezTo>
                          <a:cubicBezTo>
                            <a:pt x="899179" y="1138061"/>
                            <a:pt x="728533" y="1052436"/>
                            <a:pt x="574907" y="1120140"/>
                          </a:cubicBezTo>
                          <a:cubicBezTo>
                            <a:pt x="421281" y="1187844"/>
                            <a:pt x="253715" y="1059553"/>
                            <a:pt x="0" y="1120140"/>
                          </a:cubicBezTo>
                          <a:cubicBezTo>
                            <a:pt x="-11680" y="922347"/>
                            <a:pt x="14911" y="676208"/>
                            <a:pt x="0" y="548869"/>
                          </a:cubicBezTo>
                          <a:cubicBezTo>
                            <a:pt x="-14911" y="421530"/>
                            <a:pt x="50839" y="199583"/>
                            <a:pt x="0" y="0"/>
                          </a:cubicBezTo>
                          <a:close/>
                        </a:path>
                        <a:path w="5749074" h="1120140" stroke="0" extrusionOk="0">
                          <a:moveTo>
                            <a:pt x="0" y="0"/>
                          </a:moveTo>
                          <a:cubicBezTo>
                            <a:pt x="144737" y="-53476"/>
                            <a:pt x="372628" y="44199"/>
                            <a:pt x="517417" y="0"/>
                          </a:cubicBezTo>
                          <a:cubicBezTo>
                            <a:pt x="662206" y="-44199"/>
                            <a:pt x="748650" y="33622"/>
                            <a:pt x="919852" y="0"/>
                          </a:cubicBezTo>
                          <a:cubicBezTo>
                            <a:pt x="1091055" y="-33622"/>
                            <a:pt x="1454055" y="44248"/>
                            <a:pt x="1609741" y="0"/>
                          </a:cubicBezTo>
                          <a:cubicBezTo>
                            <a:pt x="1765427" y="-44248"/>
                            <a:pt x="2023252" y="10347"/>
                            <a:pt x="2127157" y="0"/>
                          </a:cubicBezTo>
                          <a:cubicBezTo>
                            <a:pt x="2231062" y="-10347"/>
                            <a:pt x="2530874" y="27816"/>
                            <a:pt x="2644574" y="0"/>
                          </a:cubicBezTo>
                          <a:cubicBezTo>
                            <a:pt x="2758274" y="-27816"/>
                            <a:pt x="3174277" y="52613"/>
                            <a:pt x="3334463" y="0"/>
                          </a:cubicBezTo>
                          <a:cubicBezTo>
                            <a:pt x="3494649" y="-52613"/>
                            <a:pt x="3566969" y="43809"/>
                            <a:pt x="3794389" y="0"/>
                          </a:cubicBezTo>
                          <a:cubicBezTo>
                            <a:pt x="4021809" y="-43809"/>
                            <a:pt x="4299219" y="24225"/>
                            <a:pt x="4484278" y="0"/>
                          </a:cubicBezTo>
                          <a:cubicBezTo>
                            <a:pt x="4669337" y="-24225"/>
                            <a:pt x="4888066" y="4680"/>
                            <a:pt x="5174167" y="0"/>
                          </a:cubicBezTo>
                          <a:cubicBezTo>
                            <a:pt x="5460268" y="-4680"/>
                            <a:pt x="5578358" y="44659"/>
                            <a:pt x="5749074" y="0"/>
                          </a:cubicBezTo>
                          <a:cubicBezTo>
                            <a:pt x="5803573" y="287896"/>
                            <a:pt x="5713111" y="312806"/>
                            <a:pt x="5749074" y="582473"/>
                          </a:cubicBezTo>
                          <a:cubicBezTo>
                            <a:pt x="5785037" y="852140"/>
                            <a:pt x="5692933" y="984811"/>
                            <a:pt x="5749074" y="1120140"/>
                          </a:cubicBezTo>
                          <a:cubicBezTo>
                            <a:pt x="5643423" y="1120713"/>
                            <a:pt x="5547159" y="1084582"/>
                            <a:pt x="5346639" y="1120140"/>
                          </a:cubicBezTo>
                          <a:cubicBezTo>
                            <a:pt x="5146119" y="1155698"/>
                            <a:pt x="4832441" y="1091139"/>
                            <a:pt x="4656750" y="1120140"/>
                          </a:cubicBezTo>
                          <a:cubicBezTo>
                            <a:pt x="4481059" y="1149141"/>
                            <a:pt x="4342822" y="1101042"/>
                            <a:pt x="4196824" y="1120140"/>
                          </a:cubicBezTo>
                          <a:cubicBezTo>
                            <a:pt x="4050826" y="1139238"/>
                            <a:pt x="3803872" y="1106255"/>
                            <a:pt x="3621917" y="1120140"/>
                          </a:cubicBezTo>
                          <a:cubicBezTo>
                            <a:pt x="3439962" y="1134025"/>
                            <a:pt x="3156205" y="1059986"/>
                            <a:pt x="2932028" y="1120140"/>
                          </a:cubicBezTo>
                          <a:cubicBezTo>
                            <a:pt x="2707851" y="1180294"/>
                            <a:pt x="2527846" y="1085873"/>
                            <a:pt x="2357120" y="1120140"/>
                          </a:cubicBezTo>
                          <a:cubicBezTo>
                            <a:pt x="2186394" y="1154407"/>
                            <a:pt x="2146357" y="1072569"/>
                            <a:pt x="1954685" y="1120140"/>
                          </a:cubicBezTo>
                          <a:cubicBezTo>
                            <a:pt x="1763013" y="1167711"/>
                            <a:pt x="1716996" y="1081910"/>
                            <a:pt x="1494759" y="1120140"/>
                          </a:cubicBezTo>
                          <a:cubicBezTo>
                            <a:pt x="1272522" y="1158370"/>
                            <a:pt x="1061291" y="1077375"/>
                            <a:pt x="804870" y="1120140"/>
                          </a:cubicBezTo>
                          <a:cubicBezTo>
                            <a:pt x="548449" y="1162905"/>
                            <a:pt x="249013" y="1082118"/>
                            <a:pt x="0" y="1120140"/>
                          </a:cubicBezTo>
                          <a:cubicBezTo>
                            <a:pt x="-33602" y="867802"/>
                            <a:pt x="53919" y="836817"/>
                            <a:pt x="0" y="582473"/>
                          </a:cubicBezTo>
                          <a:cubicBezTo>
                            <a:pt x="-53919" y="328129"/>
                            <a:pt x="46538" y="2024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Зима</a:t>
              </a:r>
              <a:endPara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endParaRPr>
            </a:p>
          </p:txBody>
        </p:sp>
        <p:grpSp>
          <p:nvGrpSpPr>
            <p:cNvPr id="167" name="Группа 166"/>
            <p:cNvGrpSpPr/>
            <p:nvPr/>
          </p:nvGrpSpPr>
          <p:grpSpPr>
            <a:xfrm>
              <a:off x="7413614" y="3369720"/>
              <a:ext cx="2335527" cy="199261"/>
              <a:chOff x="518798" y="1352708"/>
              <a:chExt cx="2335527" cy="199261"/>
            </a:xfrm>
          </p:grpSpPr>
          <p:pic>
            <p:nvPicPr>
              <p:cNvPr id="168" name="Рисунок 167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69" name="Рисунок 168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170" name="Группа 169"/>
            <p:cNvGrpSpPr/>
            <p:nvPr/>
          </p:nvGrpSpPr>
          <p:grpSpPr>
            <a:xfrm rot="10800000">
              <a:off x="7414559" y="4171689"/>
              <a:ext cx="2335527" cy="199261"/>
              <a:chOff x="518798" y="1352708"/>
              <a:chExt cx="2335527" cy="199261"/>
            </a:xfrm>
          </p:grpSpPr>
          <p:pic>
            <p:nvPicPr>
              <p:cNvPr id="171" name="Рисунок 170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72" name="Рисунок 171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cxnSp>
          <p:nvCxnSpPr>
            <p:cNvPr id="200" name="Скругленная соединительная линия 199"/>
            <p:cNvCxnSpPr>
              <a:stCxn id="86" idx="3"/>
              <a:endCxn id="166" idx="1"/>
            </p:cNvCxnSpPr>
            <p:nvPr/>
          </p:nvCxnSpPr>
          <p:spPr>
            <a:xfrm flipV="1">
              <a:off x="4262985" y="3870336"/>
              <a:ext cx="3166930" cy="1165347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Группа 214"/>
          <p:cNvGrpSpPr/>
          <p:nvPr/>
        </p:nvGrpSpPr>
        <p:grpSpPr>
          <a:xfrm>
            <a:off x="4262985" y="4473041"/>
            <a:ext cx="5487101" cy="1665964"/>
            <a:chOff x="4262985" y="4473041"/>
            <a:chExt cx="5487101" cy="1665964"/>
          </a:xfrm>
        </p:grpSpPr>
        <p:sp>
          <p:nvSpPr>
            <p:cNvPr id="173" name="Прямоугольник 172">
              <a:extLst>
                <a:ext uri="{FF2B5EF4-FFF2-40B4-BE49-F238E27FC236}">
                  <a16:creationId xmlns="" xmlns:a16="http://schemas.microsoft.com/office/drawing/2014/main" id="{B77BDB03-BFD3-198E-5953-2AC812EEBB41}"/>
                </a:ext>
              </a:extLst>
            </p:cNvPr>
            <p:cNvSpPr/>
            <p:nvPr/>
          </p:nvSpPr>
          <p:spPr>
            <a:xfrm>
              <a:off x="7429915" y="4690449"/>
              <a:ext cx="2304816" cy="5664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FC507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49074"/>
                        <a:gd name="connsiteY0" fmla="*/ 0 h 1120140"/>
                        <a:gd name="connsiteX1" fmla="*/ 402435 w 5749074"/>
                        <a:gd name="connsiteY1" fmla="*/ 0 h 1120140"/>
                        <a:gd name="connsiteX2" fmla="*/ 1092324 w 5749074"/>
                        <a:gd name="connsiteY2" fmla="*/ 0 h 1120140"/>
                        <a:gd name="connsiteX3" fmla="*/ 1724722 w 5749074"/>
                        <a:gd name="connsiteY3" fmla="*/ 0 h 1120140"/>
                        <a:gd name="connsiteX4" fmla="*/ 2127157 w 5749074"/>
                        <a:gd name="connsiteY4" fmla="*/ 0 h 1120140"/>
                        <a:gd name="connsiteX5" fmla="*/ 2644574 w 5749074"/>
                        <a:gd name="connsiteY5" fmla="*/ 0 h 1120140"/>
                        <a:gd name="connsiteX6" fmla="*/ 3334463 w 5749074"/>
                        <a:gd name="connsiteY6" fmla="*/ 0 h 1120140"/>
                        <a:gd name="connsiteX7" fmla="*/ 3909370 w 5749074"/>
                        <a:gd name="connsiteY7" fmla="*/ 0 h 1120140"/>
                        <a:gd name="connsiteX8" fmla="*/ 4541768 w 5749074"/>
                        <a:gd name="connsiteY8" fmla="*/ 0 h 1120140"/>
                        <a:gd name="connsiteX9" fmla="*/ 5059185 w 5749074"/>
                        <a:gd name="connsiteY9" fmla="*/ 0 h 1120140"/>
                        <a:gd name="connsiteX10" fmla="*/ 5749074 w 5749074"/>
                        <a:gd name="connsiteY10" fmla="*/ 0 h 1120140"/>
                        <a:gd name="connsiteX11" fmla="*/ 5749074 w 5749074"/>
                        <a:gd name="connsiteY11" fmla="*/ 582473 h 1120140"/>
                        <a:gd name="connsiteX12" fmla="*/ 5749074 w 5749074"/>
                        <a:gd name="connsiteY12" fmla="*/ 1120140 h 1120140"/>
                        <a:gd name="connsiteX13" fmla="*/ 5346639 w 5749074"/>
                        <a:gd name="connsiteY13" fmla="*/ 1120140 h 1120140"/>
                        <a:gd name="connsiteX14" fmla="*/ 4944204 w 5749074"/>
                        <a:gd name="connsiteY14" fmla="*/ 1120140 h 1120140"/>
                        <a:gd name="connsiteX15" fmla="*/ 4311806 w 5749074"/>
                        <a:gd name="connsiteY15" fmla="*/ 1120140 h 1120140"/>
                        <a:gd name="connsiteX16" fmla="*/ 3909370 w 5749074"/>
                        <a:gd name="connsiteY16" fmla="*/ 1120140 h 1120140"/>
                        <a:gd name="connsiteX17" fmla="*/ 3334463 w 5749074"/>
                        <a:gd name="connsiteY17" fmla="*/ 1120140 h 1120140"/>
                        <a:gd name="connsiteX18" fmla="*/ 2874537 w 5749074"/>
                        <a:gd name="connsiteY18" fmla="*/ 1120140 h 1120140"/>
                        <a:gd name="connsiteX19" fmla="*/ 2299630 w 5749074"/>
                        <a:gd name="connsiteY19" fmla="*/ 1120140 h 1120140"/>
                        <a:gd name="connsiteX20" fmla="*/ 1724722 w 5749074"/>
                        <a:gd name="connsiteY20" fmla="*/ 1120140 h 1120140"/>
                        <a:gd name="connsiteX21" fmla="*/ 1149815 w 5749074"/>
                        <a:gd name="connsiteY21" fmla="*/ 1120140 h 1120140"/>
                        <a:gd name="connsiteX22" fmla="*/ 574907 w 5749074"/>
                        <a:gd name="connsiteY22" fmla="*/ 1120140 h 1120140"/>
                        <a:gd name="connsiteX23" fmla="*/ 0 w 5749074"/>
                        <a:gd name="connsiteY23" fmla="*/ 1120140 h 1120140"/>
                        <a:gd name="connsiteX24" fmla="*/ 0 w 5749074"/>
                        <a:gd name="connsiteY24" fmla="*/ 548869 h 1120140"/>
                        <a:gd name="connsiteX25" fmla="*/ 0 w 5749074"/>
                        <a:gd name="connsiteY25" fmla="*/ 0 h 1120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5749074" h="1120140" fill="none" extrusionOk="0">
                          <a:moveTo>
                            <a:pt x="0" y="0"/>
                          </a:moveTo>
                          <a:cubicBezTo>
                            <a:pt x="149173" y="-23529"/>
                            <a:pt x="211015" y="26489"/>
                            <a:pt x="402435" y="0"/>
                          </a:cubicBezTo>
                          <a:cubicBezTo>
                            <a:pt x="593855" y="-26489"/>
                            <a:pt x="949274" y="78951"/>
                            <a:pt x="1092324" y="0"/>
                          </a:cubicBezTo>
                          <a:cubicBezTo>
                            <a:pt x="1235374" y="-78951"/>
                            <a:pt x="1445872" y="19534"/>
                            <a:pt x="1724722" y="0"/>
                          </a:cubicBezTo>
                          <a:cubicBezTo>
                            <a:pt x="2003572" y="-19534"/>
                            <a:pt x="1986860" y="6205"/>
                            <a:pt x="2127157" y="0"/>
                          </a:cubicBezTo>
                          <a:cubicBezTo>
                            <a:pt x="2267455" y="-6205"/>
                            <a:pt x="2441454" y="44436"/>
                            <a:pt x="2644574" y="0"/>
                          </a:cubicBezTo>
                          <a:cubicBezTo>
                            <a:pt x="2847694" y="-44436"/>
                            <a:pt x="3066548" y="52674"/>
                            <a:pt x="3334463" y="0"/>
                          </a:cubicBezTo>
                          <a:cubicBezTo>
                            <a:pt x="3602378" y="-52674"/>
                            <a:pt x="3696534" y="46287"/>
                            <a:pt x="3909370" y="0"/>
                          </a:cubicBezTo>
                          <a:cubicBezTo>
                            <a:pt x="4122206" y="-46287"/>
                            <a:pt x="4370832" y="25392"/>
                            <a:pt x="4541768" y="0"/>
                          </a:cubicBezTo>
                          <a:cubicBezTo>
                            <a:pt x="4712704" y="-25392"/>
                            <a:pt x="4826061" y="44663"/>
                            <a:pt x="5059185" y="0"/>
                          </a:cubicBezTo>
                          <a:cubicBezTo>
                            <a:pt x="5292309" y="-44663"/>
                            <a:pt x="5563699" y="51267"/>
                            <a:pt x="5749074" y="0"/>
                          </a:cubicBezTo>
                          <a:cubicBezTo>
                            <a:pt x="5753305" y="165813"/>
                            <a:pt x="5700560" y="426212"/>
                            <a:pt x="5749074" y="582473"/>
                          </a:cubicBezTo>
                          <a:cubicBezTo>
                            <a:pt x="5797588" y="738734"/>
                            <a:pt x="5717642" y="884212"/>
                            <a:pt x="5749074" y="1120140"/>
                          </a:cubicBezTo>
                          <a:cubicBezTo>
                            <a:pt x="5549050" y="1139231"/>
                            <a:pt x="5529804" y="1108536"/>
                            <a:pt x="5346639" y="1120140"/>
                          </a:cubicBezTo>
                          <a:cubicBezTo>
                            <a:pt x="5163474" y="1131744"/>
                            <a:pt x="5133966" y="1105816"/>
                            <a:pt x="4944204" y="1120140"/>
                          </a:cubicBezTo>
                          <a:cubicBezTo>
                            <a:pt x="4754442" y="1134464"/>
                            <a:pt x="4603215" y="1115241"/>
                            <a:pt x="4311806" y="1120140"/>
                          </a:cubicBezTo>
                          <a:cubicBezTo>
                            <a:pt x="4020397" y="1125039"/>
                            <a:pt x="4087001" y="1078836"/>
                            <a:pt x="3909370" y="1120140"/>
                          </a:cubicBezTo>
                          <a:cubicBezTo>
                            <a:pt x="3731739" y="1161444"/>
                            <a:pt x="3509278" y="1086494"/>
                            <a:pt x="3334463" y="1120140"/>
                          </a:cubicBezTo>
                          <a:cubicBezTo>
                            <a:pt x="3159648" y="1153786"/>
                            <a:pt x="3058443" y="1085241"/>
                            <a:pt x="2874537" y="1120140"/>
                          </a:cubicBezTo>
                          <a:cubicBezTo>
                            <a:pt x="2690631" y="1155039"/>
                            <a:pt x="2447462" y="1088433"/>
                            <a:pt x="2299630" y="1120140"/>
                          </a:cubicBezTo>
                          <a:cubicBezTo>
                            <a:pt x="2151798" y="1151847"/>
                            <a:pt x="1924959" y="1078050"/>
                            <a:pt x="1724722" y="1120140"/>
                          </a:cubicBezTo>
                          <a:cubicBezTo>
                            <a:pt x="1524485" y="1162230"/>
                            <a:pt x="1400451" y="1102219"/>
                            <a:pt x="1149815" y="1120140"/>
                          </a:cubicBezTo>
                          <a:cubicBezTo>
                            <a:pt x="899179" y="1138061"/>
                            <a:pt x="728533" y="1052436"/>
                            <a:pt x="574907" y="1120140"/>
                          </a:cubicBezTo>
                          <a:cubicBezTo>
                            <a:pt x="421281" y="1187844"/>
                            <a:pt x="253715" y="1059553"/>
                            <a:pt x="0" y="1120140"/>
                          </a:cubicBezTo>
                          <a:cubicBezTo>
                            <a:pt x="-11680" y="922347"/>
                            <a:pt x="14911" y="676208"/>
                            <a:pt x="0" y="548869"/>
                          </a:cubicBezTo>
                          <a:cubicBezTo>
                            <a:pt x="-14911" y="421530"/>
                            <a:pt x="50839" y="199583"/>
                            <a:pt x="0" y="0"/>
                          </a:cubicBezTo>
                          <a:close/>
                        </a:path>
                        <a:path w="5749074" h="1120140" stroke="0" extrusionOk="0">
                          <a:moveTo>
                            <a:pt x="0" y="0"/>
                          </a:moveTo>
                          <a:cubicBezTo>
                            <a:pt x="144737" y="-53476"/>
                            <a:pt x="372628" y="44199"/>
                            <a:pt x="517417" y="0"/>
                          </a:cubicBezTo>
                          <a:cubicBezTo>
                            <a:pt x="662206" y="-44199"/>
                            <a:pt x="748650" y="33622"/>
                            <a:pt x="919852" y="0"/>
                          </a:cubicBezTo>
                          <a:cubicBezTo>
                            <a:pt x="1091055" y="-33622"/>
                            <a:pt x="1454055" y="44248"/>
                            <a:pt x="1609741" y="0"/>
                          </a:cubicBezTo>
                          <a:cubicBezTo>
                            <a:pt x="1765427" y="-44248"/>
                            <a:pt x="2023252" y="10347"/>
                            <a:pt x="2127157" y="0"/>
                          </a:cubicBezTo>
                          <a:cubicBezTo>
                            <a:pt x="2231062" y="-10347"/>
                            <a:pt x="2530874" y="27816"/>
                            <a:pt x="2644574" y="0"/>
                          </a:cubicBezTo>
                          <a:cubicBezTo>
                            <a:pt x="2758274" y="-27816"/>
                            <a:pt x="3174277" y="52613"/>
                            <a:pt x="3334463" y="0"/>
                          </a:cubicBezTo>
                          <a:cubicBezTo>
                            <a:pt x="3494649" y="-52613"/>
                            <a:pt x="3566969" y="43809"/>
                            <a:pt x="3794389" y="0"/>
                          </a:cubicBezTo>
                          <a:cubicBezTo>
                            <a:pt x="4021809" y="-43809"/>
                            <a:pt x="4299219" y="24225"/>
                            <a:pt x="4484278" y="0"/>
                          </a:cubicBezTo>
                          <a:cubicBezTo>
                            <a:pt x="4669337" y="-24225"/>
                            <a:pt x="4888066" y="4680"/>
                            <a:pt x="5174167" y="0"/>
                          </a:cubicBezTo>
                          <a:cubicBezTo>
                            <a:pt x="5460268" y="-4680"/>
                            <a:pt x="5578358" y="44659"/>
                            <a:pt x="5749074" y="0"/>
                          </a:cubicBezTo>
                          <a:cubicBezTo>
                            <a:pt x="5803573" y="287896"/>
                            <a:pt x="5713111" y="312806"/>
                            <a:pt x="5749074" y="582473"/>
                          </a:cubicBezTo>
                          <a:cubicBezTo>
                            <a:pt x="5785037" y="852140"/>
                            <a:pt x="5692933" y="984811"/>
                            <a:pt x="5749074" y="1120140"/>
                          </a:cubicBezTo>
                          <a:cubicBezTo>
                            <a:pt x="5643423" y="1120713"/>
                            <a:pt x="5547159" y="1084582"/>
                            <a:pt x="5346639" y="1120140"/>
                          </a:cubicBezTo>
                          <a:cubicBezTo>
                            <a:pt x="5146119" y="1155698"/>
                            <a:pt x="4832441" y="1091139"/>
                            <a:pt x="4656750" y="1120140"/>
                          </a:cubicBezTo>
                          <a:cubicBezTo>
                            <a:pt x="4481059" y="1149141"/>
                            <a:pt x="4342822" y="1101042"/>
                            <a:pt x="4196824" y="1120140"/>
                          </a:cubicBezTo>
                          <a:cubicBezTo>
                            <a:pt x="4050826" y="1139238"/>
                            <a:pt x="3803872" y="1106255"/>
                            <a:pt x="3621917" y="1120140"/>
                          </a:cubicBezTo>
                          <a:cubicBezTo>
                            <a:pt x="3439962" y="1134025"/>
                            <a:pt x="3156205" y="1059986"/>
                            <a:pt x="2932028" y="1120140"/>
                          </a:cubicBezTo>
                          <a:cubicBezTo>
                            <a:pt x="2707851" y="1180294"/>
                            <a:pt x="2527846" y="1085873"/>
                            <a:pt x="2357120" y="1120140"/>
                          </a:cubicBezTo>
                          <a:cubicBezTo>
                            <a:pt x="2186394" y="1154407"/>
                            <a:pt x="2146357" y="1072569"/>
                            <a:pt x="1954685" y="1120140"/>
                          </a:cubicBezTo>
                          <a:cubicBezTo>
                            <a:pt x="1763013" y="1167711"/>
                            <a:pt x="1716996" y="1081910"/>
                            <a:pt x="1494759" y="1120140"/>
                          </a:cubicBezTo>
                          <a:cubicBezTo>
                            <a:pt x="1272522" y="1158370"/>
                            <a:pt x="1061291" y="1077375"/>
                            <a:pt x="804870" y="1120140"/>
                          </a:cubicBezTo>
                          <a:cubicBezTo>
                            <a:pt x="548449" y="1162905"/>
                            <a:pt x="249013" y="1082118"/>
                            <a:pt x="0" y="1120140"/>
                          </a:cubicBezTo>
                          <a:cubicBezTo>
                            <a:pt x="-33602" y="867802"/>
                            <a:pt x="53919" y="836817"/>
                            <a:pt x="0" y="582473"/>
                          </a:cubicBezTo>
                          <a:cubicBezTo>
                            <a:pt x="-53919" y="328129"/>
                            <a:pt x="46538" y="2024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Новогодняя ёлка</a:t>
              </a:r>
              <a:endPara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endParaRPr>
            </a:p>
          </p:txBody>
        </p:sp>
        <p:grpSp>
          <p:nvGrpSpPr>
            <p:cNvPr id="174" name="Группа 173"/>
            <p:cNvGrpSpPr/>
            <p:nvPr/>
          </p:nvGrpSpPr>
          <p:grpSpPr>
            <a:xfrm>
              <a:off x="7413614" y="4473041"/>
              <a:ext cx="2335527" cy="199261"/>
              <a:chOff x="518798" y="1352708"/>
              <a:chExt cx="2335527" cy="199261"/>
            </a:xfrm>
          </p:grpSpPr>
          <p:pic>
            <p:nvPicPr>
              <p:cNvPr id="175" name="Рисунок 17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76" name="Рисунок 175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177" name="Группа 176"/>
            <p:cNvGrpSpPr/>
            <p:nvPr/>
          </p:nvGrpSpPr>
          <p:grpSpPr>
            <a:xfrm rot="10800000">
              <a:off x="7414559" y="5275010"/>
              <a:ext cx="2335527" cy="199261"/>
              <a:chOff x="518798" y="1352708"/>
              <a:chExt cx="2335527" cy="199261"/>
            </a:xfrm>
          </p:grpSpPr>
          <p:pic>
            <p:nvPicPr>
              <p:cNvPr id="178" name="Рисунок 177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35" t="50000" b="29518"/>
              <a:stretch/>
            </p:blipFill>
            <p:spPr>
              <a:xfrm rot="10800000">
                <a:off x="1957276" y="1353969"/>
                <a:ext cx="897049" cy="198000"/>
              </a:xfrm>
              <a:prstGeom prst="rect">
                <a:avLst/>
              </a:prstGeom>
            </p:spPr>
          </p:pic>
          <p:pic>
            <p:nvPicPr>
              <p:cNvPr id="179" name="Рисунок 178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50000" r="955" b="29518"/>
              <a:stretch/>
            </p:blipFill>
            <p:spPr>
              <a:xfrm rot="10800000">
                <a:off x="518798" y="1352708"/>
                <a:ext cx="1438477" cy="198000"/>
              </a:xfrm>
              <a:prstGeom prst="rect">
                <a:avLst/>
              </a:prstGeom>
            </p:spPr>
          </p:pic>
        </p:grpSp>
        <p:cxnSp>
          <p:nvCxnSpPr>
            <p:cNvPr id="203" name="Скругленная соединительная линия 202"/>
            <p:cNvCxnSpPr>
              <a:stCxn id="93" idx="3"/>
              <a:endCxn id="173" idx="1"/>
            </p:cNvCxnSpPr>
            <p:nvPr/>
          </p:nvCxnSpPr>
          <p:spPr>
            <a:xfrm flipV="1">
              <a:off x="4262985" y="4973657"/>
              <a:ext cx="3166930" cy="1165348"/>
            </a:xfrm>
            <a:prstGeom prst="curvedConnector3">
              <a:avLst>
                <a:gd name="adj1" fmla="val 67769"/>
              </a:avLst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53" y="5723878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6901922" y="2142309"/>
            <a:ext cx="5107197" cy="2366828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Всемирный курултай башкир объявляет 2026 год Годом башкирской семьи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425554" y="2138874"/>
            <a:ext cx="4264819" cy="201435"/>
            <a:chOff x="5948362" y="2744987"/>
            <a:chExt cx="4264819" cy="201435"/>
          </a:xfrm>
        </p:grpSpPr>
        <p:pic>
          <p:nvPicPr>
            <p:cNvPr id="11" name="Рисунок 1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 rot="10800000">
              <a:off x="8839200" y="2744987"/>
              <a:ext cx="1373981" cy="198000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7386840" y="2748422"/>
              <a:ext cx="1452360" cy="19800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948362" y="2747161"/>
              <a:ext cx="1438477" cy="19800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 rot="10800000">
            <a:off x="7425554" y="4284089"/>
            <a:ext cx="4264819" cy="201435"/>
            <a:chOff x="5948362" y="2744987"/>
            <a:chExt cx="4264819" cy="201435"/>
          </a:xfrm>
        </p:grpSpPr>
        <p:pic>
          <p:nvPicPr>
            <p:cNvPr id="19" name="Рисунок 1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 rot="10800000">
              <a:off x="8839200" y="2744987"/>
              <a:ext cx="1373981" cy="19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7386840" y="2748422"/>
              <a:ext cx="1452360" cy="198000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948362" y="2747161"/>
              <a:ext cx="1438477" cy="198000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781718" y="1487318"/>
            <a:ext cx="5840062" cy="3901922"/>
          </a:xfrm>
          <a:prstGeom prst="roundRect">
            <a:avLst>
              <a:gd name="adj" fmla="val 475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79" y="1441598"/>
            <a:ext cx="5847681" cy="3901922"/>
          </a:xfrm>
          <a:prstGeom prst="roundRect">
            <a:avLst>
              <a:gd name="adj" fmla="val 4950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53" y="5723878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918522" y="2303697"/>
            <a:ext cx="4856558" cy="201436"/>
            <a:chOff x="5948362" y="2744987"/>
            <a:chExt cx="4264819" cy="201435"/>
          </a:xfrm>
        </p:grpSpPr>
        <p:pic>
          <p:nvPicPr>
            <p:cNvPr id="11" name="Рисунок 1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 rot="10800000">
              <a:off x="8839200" y="2744987"/>
              <a:ext cx="1373981" cy="198000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7386840" y="2748422"/>
              <a:ext cx="1452360" cy="19800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948362" y="2747161"/>
              <a:ext cx="1438477" cy="198000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834470" y="1557654"/>
            <a:ext cx="5840062" cy="3594636"/>
          </a:xfrm>
          <a:prstGeom prst="roundRect">
            <a:avLst>
              <a:gd name="adj" fmla="val 475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17" y="1487318"/>
            <a:ext cx="5825789" cy="3594636"/>
          </a:xfrm>
          <a:prstGeom prst="roundRect">
            <a:avLst>
              <a:gd name="adj" fmla="val 515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53" y="5723878"/>
            <a:ext cx="1529646" cy="106386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lc="http://schemas.openxmlformats.org/drawingml/2006/lockedCanvas"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6918521" y="2508569"/>
            <a:ext cx="4856559" cy="1800861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Президент Российской Федерации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Владимир Владимирович Путин поддержал идею объявить 2026 год Годом единства народов России</a:t>
            </a:r>
          </a:p>
        </p:txBody>
      </p:sp>
      <p:grpSp>
        <p:nvGrpSpPr>
          <p:cNvPr id="16" name="Группа 15"/>
          <p:cNvGrpSpPr/>
          <p:nvPr/>
        </p:nvGrpSpPr>
        <p:grpSpPr>
          <a:xfrm rot="10800000">
            <a:off x="6918522" y="4316301"/>
            <a:ext cx="4856558" cy="201436"/>
            <a:chOff x="5948362" y="2744987"/>
            <a:chExt cx="4264819" cy="201435"/>
          </a:xfrm>
        </p:grpSpPr>
        <p:pic>
          <p:nvPicPr>
            <p:cNvPr id="17" name="Рисунок 1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 rot="10800000">
              <a:off x="8839200" y="2744987"/>
              <a:ext cx="1373981" cy="19800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7386840" y="2748422"/>
              <a:ext cx="1452360" cy="198000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50000" r="955" b="29518"/>
            <a:stretch/>
          </p:blipFill>
          <p:spPr>
            <a:xfrm rot="10800000">
              <a:off x="5948362" y="2747161"/>
              <a:ext cx="1438477" cy="19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9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5A0F6FE-07B8-7207-AD8E-2705C9BDA711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Зимние правила безопасности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4" name="Рисунок 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14" name="Рисунок 1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sp>
        <p:nvSpPr>
          <p:cNvPr id="25" name="Скругленный прямоугольник 24"/>
          <p:cNvSpPr/>
          <p:nvPr/>
        </p:nvSpPr>
        <p:spPr>
          <a:xfrm>
            <a:off x="787676" y="2312377"/>
            <a:ext cx="4760271" cy="2954215"/>
          </a:xfrm>
          <a:prstGeom prst="roundRect">
            <a:avLst>
              <a:gd name="adj" fmla="val 115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</a:rPr>
              <a:t>+</a:t>
            </a:r>
            <a:endParaRPr lang="ru-RU" sz="3200" b="1" dirty="0" smtClean="0">
              <a:solidFill>
                <a:schemeClr val="accent6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Одевайтесь по погоде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Не забывайте о шапке, шарфе и перчатках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Выбирайте удобную обувь без каблуков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Замерзшие водоёмы обходите стороной!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4" y="3552733"/>
            <a:ext cx="1066415" cy="1776662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6550710" y="2312377"/>
            <a:ext cx="4760271" cy="2954215"/>
          </a:xfrm>
          <a:prstGeom prst="roundRect">
            <a:avLst>
              <a:gd name="adj" fmla="val 115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-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Не ходите под стенами домов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Не спешите переходить дорогу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Берегитесь тонкого льда на водоемах</a:t>
            </a:r>
          </a:p>
          <a:p>
            <a:pPr algn="ctr">
              <a:lnSpc>
                <a:spcPct val="25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Не оставляйте обогреватели без присмотра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432" y="3138854"/>
            <a:ext cx="1866859" cy="22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/>
          <p:cNvSpPr/>
          <p:nvPr/>
        </p:nvSpPr>
        <p:spPr>
          <a:xfrm>
            <a:off x="66675" y="400050"/>
            <a:ext cx="4629150" cy="5848350"/>
          </a:xfrm>
          <a:custGeom>
            <a:avLst/>
            <a:gdLst>
              <a:gd name="connsiteX0" fmla="*/ 2466975 w 4629150"/>
              <a:gd name="connsiteY0" fmla="*/ 314325 h 5848350"/>
              <a:gd name="connsiteX1" fmla="*/ 2619375 w 4629150"/>
              <a:gd name="connsiteY1" fmla="*/ 247650 h 5848350"/>
              <a:gd name="connsiteX2" fmla="*/ 2762250 w 4629150"/>
              <a:gd name="connsiteY2" fmla="*/ 228600 h 5848350"/>
              <a:gd name="connsiteX3" fmla="*/ 2990850 w 4629150"/>
              <a:gd name="connsiteY3" fmla="*/ 276225 h 5848350"/>
              <a:gd name="connsiteX4" fmla="*/ 3038475 w 4629150"/>
              <a:gd name="connsiteY4" fmla="*/ 371475 h 5848350"/>
              <a:gd name="connsiteX5" fmla="*/ 3038475 w 4629150"/>
              <a:gd name="connsiteY5" fmla="*/ 371475 h 5848350"/>
              <a:gd name="connsiteX6" fmla="*/ 3238500 w 4629150"/>
              <a:gd name="connsiteY6" fmla="*/ 390525 h 5848350"/>
              <a:gd name="connsiteX7" fmla="*/ 3371850 w 4629150"/>
              <a:gd name="connsiteY7" fmla="*/ 381000 h 5848350"/>
              <a:gd name="connsiteX8" fmla="*/ 3552825 w 4629150"/>
              <a:gd name="connsiteY8" fmla="*/ 352425 h 5848350"/>
              <a:gd name="connsiteX9" fmla="*/ 3705225 w 4629150"/>
              <a:gd name="connsiteY9" fmla="*/ 371475 h 5848350"/>
              <a:gd name="connsiteX10" fmla="*/ 3848100 w 4629150"/>
              <a:gd name="connsiteY10" fmla="*/ 381000 h 5848350"/>
              <a:gd name="connsiteX11" fmla="*/ 4086225 w 4629150"/>
              <a:gd name="connsiteY11" fmla="*/ 438150 h 5848350"/>
              <a:gd name="connsiteX12" fmla="*/ 4124325 w 4629150"/>
              <a:gd name="connsiteY12" fmla="*/ 609600 h 5848350"/>
              <a:gd name="connsiteX13" fmla="*/ 4133850 w 4629150"/>
              <a:gd name="connsiteY13" fmla="*/ 714375 h 5848350"/>
              <a:gd name="connsiteX14" fmla="*/ 4124325 w 4629150"/>
              <a:gd name="connsiteY14" fmla="*/ 819150 h 5848350"/>
              <a:gd name="connsiteX15" fmla="*/ 4191000 w 4629150"/>
              <a:gd name="connsiteY15" fmla="*/ 923925 h 5848350"/>
              <a:gd name="connsiteX16" fmla="*/ 4286250 w 4629150"/>
              <a:gd name="connsiteY16" fmla="*/ 1019175 h 5848350"/>
              <a:gd name="connsiteX17" fmla="*/ 4371975 w 4629150"/>
              <a:gd name="connsiteY17" fmla="*/ 1143000 h 5848350"/>
              <a:gd name="connsiteX18" fmla="*/ 4343400 w 4629150"/>
              <a:gd name="connsiteY18" fmla="*/ 1276350 h 5848350"/>
              <a:gd name="connsiteX19" fmla="*/ 4219575 w 4629150"/>
              <a:gd name="connsiteY19" fmla="*/ 1352550 h 5848350"/>
              <a:gd name="connsiteX20" fmla="*/ 4057650 w 4629150"/>
              <a:gd name="connsiteY20" fmla="*/ 1371600 h 5848350"/>
              <a:gd name="connsiteX21" fmla="*/ 4029075 w 4629150"/>
              <a:gd name="connsiteY21" fmla="*/ 1485900 h 5848350"/>
              <a:gd name="connsiteX22" fmla="*/ 4019550 w 4629150"/>
              <a:gd name="connsiteY22" fmla="*/ 1552575 h 5848350"/>
              <a:gd name="connsiteX23" fmla="*/ 3867150 w 4629150"/>
              <a:gd name="connsiteY23" fmla="*/ 1609725 h 5848350"/>
              <a:gd name="connsiteX24" fmla="*/ 3810000 w 4629150"/>
              <a:gd name="connsiteY24" fmla="*/ 1704975 h 5848350"/>
              <a:gd name="connsiteX25" fmla="*/ 3810000 w 4629150"/>
              <a:gd name="connsiteY25" fmla="*/ 1828800 h 5848350"/>
              <a:gd name="connsiteX26" fmla="*/ 3781425 w 4629150"/>
              <a:gd name="connsiteY26" fmla="*/ 1924050 h 5848350"/>
              <a:gd name="connsiteX27" fmla="*/ 3705225 w 4629150"/>
              <a:gd name="connsiteY27" fmla="*/ 2028825 h 5848350"/>
              <a:gd name="connsiteX28" fmla="*/ 3505200 w 4629150"/>
              <a:gd name="connsiteY28" fmla="*/ 2038350 h 5848350"/>
              <a:gd name="connsiteX29" fmla="*/ 3429000 w 4629150"/>
              <a:gd name="connsiteY29" fmla="*/ 1990725 h 5848350"/>
              <a:gd name="connsiteX30" fmla="*/ 3429000 w 4629150"/>
              <a:gd name="connsiteY30" fmla="*/ 1990725 h 5848350"/>
              <a:gd name="connsiteX31" fmla="*/ 3219450 w 4629150"/>
              <a:gd name="connsiteY31" fmla="*/ 2028825 h 5848350"/>
              <a:gd name="connsiteX32" fmla="*/ 3086100 w 4629150"/>
              <a:gd name="connsiteY32" fmla="*/ 2028825 h 5848350"/>
              <a:gd name="connsiteX33" fmla="*/ 3028950 w 4629150"/>
              <a:gd name="connsiteY33" fmla="*/ 1914525 h 5848350"/>
              <a:gd name="connsiteX34" fmla="*/ 3009900 w 4629150"/>
              <a:gd name="connsiteY34" fmla="*/ 1809750 h 5848350"/>
              <a:gd name="connsiteX35" fmla="*/ 2952750 w 4629150"/>
              <a:gd name="connsiteY35" fmla="*/ 1809750 h 5848350"/>
              <a:gd name="connsiteX36" fmla="*/ 2867025 w 4629150"/>
              <a:gd name="connsiteY36" fmla="*/ 1876425 h 5848350"/>
              <a:gd name="connsiteX37" fmla="*/ 2867025 w 4629150"/>
              <a:gd name="connsiteY37" fmla="*/ 1981200 h 5848350"/>
              <a:gd name="connsiteX38" fmla="*/ 2952750 w 4629150"/>
              <a:gd name="connsiteY38" fmla="*/ 2085975 h 5848350"/>
              <a:gd name="connsiteX39" fmla="*/ 3219450 w 4629150"/>
              <a:gd name="connsiteY39" fmla="*/ 2190750 h 5848350"/>
              <a:gd name="connsiteX40" fmla="*/ 3514725 w 4629150"/>
              <a:gd name="connsiteY40" fmla="*/ 2219325 h 5848350"/>
              <a:gd name="connsiteX41" fmla="*/ 3705225 w 4629150"/>
              <a:gd name="connsiteY41" fmla="*/ 2209800 h 5848350"/>
              <a:gd name="connsiteX42" fmla="*/ 3895725 w 4629150"/>
              <a:gd name="connsiteY42" fmla="*/ 2152650 h 5848350"/>
              <a:gd name="connsiteX43" fmla="*/ 3962400 w 4629150"/>
              <a:gd name="connsiteY43" fmla="*/ 2057400 h 5848350"/>
              <a:gd name="connsiteX44" fmla="*/ 4105275 w 4629150"/>
              <a:gd name="connsiteY44" fmla="*/ 1933575 h 5848350"/>
              <a:gd name="connsiteX45" fmla="*/ 4219575 w 4629150"/>
              <a:gd name="connsiteY45" fmla="*/ 1857375 h 5848350"/>
              <a:gd name="connsiteX46" fmla="*/ 4352925 w 4629150"/>
              <a:gd name="connsiteY46" fmla="*/ 1838325 h 5848350"/>
              <a:gd name="connsiteX47" fmla="*/ 4476750 w 4629150"/>
              <a:gd name="connsiteY47" fmla="*/ 1819275 h 5848350"/>
              <a:gd name="connsiteX48" fmla="*/ 4600575 w 4629150"/>
              <a:gd name="connsiteY48" fmla="*/ 1857375 h 5848350"/>
              <a:gd name="connsiteX49" fmla="*/ 4629150 w 4629150"/>
              <a:gd name="connsiteY49" fmla="*/ 2105025 h 5848350"/>
              <a:gd name="connsiteX50" fmla="*/ 4552950 w 4629150"/>
              <a:gd name="connsiteY50" fmla="*/ 2228850 h 5848350"/>
              <a:gd name="connsiteX51" fmla="*/ 4514850 w 4629150"/>
              <a:gd name="connsiteY51" fmla="*/ 2343150 h 5848350"/>
              <a:gd name="connsiteX52" fmla="*/ 4514850 w 4629150"/>
              <a:gd name="connsiteY52" fmla="*/ 2466975 h 5848350"/>
              <a:gd name="connsiteX53" fmla="*/ 4514850 w 4629150"/>
              <a:gd name="connsiteY53" fmla="*/ 2581275 h 5848350"/>
              <a:gd name="connsiteX54" fmla="*/ 4514850 w 4629150"/>
              <a:gd name="connsiteY54" fmla="*/ 2752725 h 5848350"/>
              <a:gd name="connsiteX55" fmla="*/ 4514850 w 4629150"/>
              <a:gd name="connsiteY55" fmla="*/ 2828925 h 5848350"/>
              <a:gd name="connsiteX56" fmla="*/ 4371975 w 4629150"/>
              <a:gd name="connsiteY56" fmla="*/ 2914650 h 5848350"/>
              <a:gd name="connsiteX57" fmla="*/ 4257675 w 4629150"/>
              <a:gd name="connsiteY57" fmla="*/ 2943225 h 5848350"/>
              <a:gd name="connsiteX58" fmla="*/ 4124325 w 4629150"/>
              <a:gd name="connsiteY58" fmla="*/ 3028950 h 5848350"/>
              <a:gd name="connsiteX59" fmla="*/ 4067175 w 4629150"/>
              <a:gd name="connsiteY59" fmla="*/ 3095625 h 5848350"/>
              <a:gd name="connsiteX60" fmla="*/ 4019550 w 4629150"/>
              <a:gd name="connsiteY60" fmla="*/ 3248025 h 5848350"/>
              <a:gd name="connsiteX61" fmla="*/ 4010025 w 4629150"/>
              <a:gd name="connsiteY61" fmla="*/ 3400425 h 5848350"/>
              <a:gd name="connsiteX62" fmla="*/ 4038600 w 4629150"/>
              <a:gd name="connsiteY62" fmla="*/ 3533775 h 5848350"/>
              <a:gd name="connsiteX63" fmla="*/ 4067175 w 4629150"/>
              <a:gd name="connsiteY63" fmla="*/ 3686175 h 5848350"/>
              <a:gd name="connsiteX64" fmla="*/ 4095750 w 4629150"/>
              <a:gd name="connsiteY64" fmla="*/ 3848100 h 5848350"/>
              <a:gd name="connsiteX65" fmla="*/ 4114800 w 4629150"/>
              <a:gd name="connsiteY65" fmla="*/ 4038600 h 5848350"/>
              <a:gd name="connsiteX66" fmla="*/ 4076700 w 4629150"/>
              <a:gd name="connsiteY66" fmla="*/ 4210050 h 5848350"/>
              <a:gd name="connsiteX67" fmla="*/ 4029075 w 4629150"/>
              <a:gd name="connsiteY67" fmla="*/ 4305300 h 5848350"/>
              <a:gd name="connsiteX68" fmla="*/ 4019550 w 4629150"/>
              <a:gd name="connsiteY68" fmla="*/ 4429125 h 5848350"/>
              <a:gd name="connsiteX69" fmla="*/ 4048125 w 4629150"/>
              <a:gd name="connsiteY69" fmla="*/ 4629150 h 5848350"/>
              <a:gd name="connsiteX70" fmla="*/ 4114800 w 4629150"/>
              <a:gd name="connsiteY70" fmla="*/ 4733925 h 5848350"/>
              <a:gd name="connsiteX71" fmla="*/ 4124325 w 4629150"/>
              <a:gd name="connsiteY71" fmla="*/ 4924425 h 5848350"/>
              <a:gd name="connsiteX72" fmla="*/ 4067175 w 4629150"/>
              <a:gd name="connsiteY72" fmla="*/ 5048250 h 5848350"/>
              <a:gd name="connsiteX73" fmla="*/ 3962400 w 4629150"/>
              <a:gd name="connsiteY73" fmla="*/ 5105400 h 5848350"/>
              <a:gd name="connsiteX74" fmla="*/ 3905250 w 4629150"/>
              <a:gd name="connsiteY74" fmla="*/ 5162550 h 5848350"/>
              <a:gd name="connsiteX75" fmla="*/ 3876675 w 4629150"/>
              <a:gd name="connsiteY75" fmla="*/ 5391150 h 5848350"/>
              <a:gd name="connsiteX76" fmla="*/ 3790950 w 4629150"/>
              <a:gd name="connsiteY76" fmla="*/ 5553075 h 5848350"/>
              <a:gd name="connsiteX77" fmla="*/ 3629025 w 4629150"/>
              <a:gd name="connsiteY77" fmla="*/ 5648325 h 5848350"/>
              <a:gd name="connsiteX78" fmla="*/ 3419475 w 4629150"/>
              <a:gd name="connsiteY78" fmla="*/ 5676900 h 5848350"/>
              <a:gd name="connsiteX79" fmla="*/ 3267075 w 4629150"/>
              <a:gd name="connsiteY79" fmla="*/ 5657850 h 5848350"/>
              <a:gd name="connsiteX80" fmla="*/ 3019425 w 4629150"/>
              <a:gd name="connsiteY80" fmla="*/ 5715000 h 5848350"/>
              <a:gd name="connsiteX81" fmla="*/ 2847975 w 4629150"/>
              <a:gd name="connsiteY81" fmla="*/ 5810250 h 5848350"/>
              <a:gd name="connsiteX82" fmla="*/ 2733675 w 4629150"/>
              <a:gd name="connsiteY82" fmla="*/ 5848350 h 5848350"/>
              <a:gd name="connsiteX83" fmla="*/ 2590800 w 4629150"/>
              <a:gd name="connsiteY83" fmla="*/ 5838825 h 5848350"/>
              <a:gd name="connsiteX84" fmla="*/ 2447925 w 4629150"/>
              <a:gd name="connsiteY84" fmla="*/ 5838825 h 5848350"/>
              <a:gd name="connsiteX85" fmla="*/ 2343150 w 4629150"/>
              <a:gd name="connsiteY85" fmla="*/ 5762625 h 5848350"/>
              <a:gd name="connsiteX86" fmla="*/ 2276475 w 4629150"/>
              <a:gd name="connsiteY86" fmla="*/ 5638800 h 5848350"/>
              <a:gd name="connsiteX87" fmla="*/ 2247900 w 4629150"/>
              <a:gd name="connsiteY87" fmla="*/ 5534025 h 5848350"/>
              <a:gd name="connsiteX88" fmla="*/ 2200275 w 4629150"/>
              <a:gd name="connsiteY88" fmla="*/ 5391150 h 5848350"/>
              <a:gd name="connsiteX89" fmla="*/ 2200275 w 4629150"/>
              <a:gd name="connsiteY89" fmla="*/ 5391150 h 5848350"/>
              <a:gd name="connsiteX90" fmla="*/ 2076450 w 4629150"/>
              <a:gd name="connsiteY90" fmla="*/ 5295900 h 5848350"/>
              <a:gd name="connsiteX91" fmla="*/ 2019300 w 4629150"/>
              <a:gd name="connsiteY91" fmla="*/ 5248275 h 5848350"/>
              <a:gd name="connsiteX92" fmla="*/ 1990725 w 4629150"/>
              <a:gd name="connsiteY92" fmla="*/ 5114925 h 5848350"/>
              <a:gd name="connsiteX93" fmla="*/ 2000250 w 4629150"/>
              <a:gd name="connsiteY93" fmla="*/ 5038725 h 5848350"/>
              <a:gd name="connsiteX94" fmla="*/ 2000250 w 4629150"/>
              <a:gd name="connsiteY94" fmla="*/ 5038725 h 5848350"/>
              <a:gd name="connsiteX95" fmla="*/ 1962150 w 4629150"/>
              <a:gd name="connsiteY95" fmla="*/ 4924425 h 5848350"/>
              <a:gd name="connsiteX96" fmla="*/ 1809750 w 4629150"/>
              <a:gd name="connsiteY96" fmla="*/ 4924425 h 5848350"/>
              <a:gd name="connsiteX97" fmla="*/ 1657350 w 4629150"/>
              <a:gd name="connsiteY97" fmla="*/ 4943475 h 5848350"/>
              <a:gd name="connsiteX98" fmla="*/ 1514475 w 4629150"/>
              <a:gd name="connsiteY98" fmla="*/ 4943475 h 5848350"/>
              <a:gd name="connsiteX99" fmla="*/ 1457325 w 4629150"/>
              <a:gd name="connsiteY99" fmla="*/ 4867275 h 5848350"/>
              <a:gd name="connsiteX100" fmla="*/ 1438275 w 4629150"/>
              <a:gd name="connsiteY100" fmla="*/ 4781550 h 5848350"/>
              <a:gd name="connsiteX101" fmla="*/ 1362075 w 4629150"/>
              <a:gd name="connsiteY101" fmla="*/ 4676775 h 5848350"/>
              <a:gd name="connsiteX102" fmla="*/ 1295400 w 4629150"/>
              <a:gd name="connsiteY102" fmla="*/ 4572000 h 5848350"/>
              <a:gd name="connsiteX103" fmla="*/ 1238250 w 4629150"/>
              <a:gd name="connsiteY103" fmla="*/ 4476750 h 5848350"/>
              <a:gd name="connsiteX104" fmla="*/ 1209675 w 4629150"/>
              <a:gd name="connsiteY104" fmla="*/ 4333875 h 5848350"/>
              <a:gd name="connsiteX105" fmla="*/ 1162050 w 4629150"/>
              <a:gd name="connsiteY105" fmla="*/ 4267200 h 5848350"/>
              <a:gd name="connsiteX106" fmla="*/ 1066800 w 4629150"/>
              <a:gd name="connsiteY106" fmla="*/ 4133850 h 5848350"/>
              <a:gd name="connsiteX107" fmla="*/ 942975 w 4629150"/>
              <a:gd name="connsiteY107" fmla="*/ 4000500 h 5848350"/>
              <a:gd name="connsiteX108" fmla="*/ 742950 w 4629150"/>
              <a:gd name="connsiteY108" fmla="*/ 3933825 h 5848350"/>
              <a:gd name="connsiteX109" fmla="*/ 533400 w 4629150"/>
              <a:gd name="connsiteY109" fmla="*/ 3781425 h 5848350"/>
              <a:gd name="connsiteX110" fmla="*/ 400050 w 4629150"/>
              <a:gd name="connsiteY110" fmla="*/ 3619500 h 5848350"/>
              <a:gd name="connsiteX111" fmla="*/ 333375 w 4629150"/>
              <a:gd name="connsiteY111" fmla="*/ 3505200 h 5848350"/>
              <a:gd name="connsiteX112" fmla="*/ 257175 w 4629150"/>
              <a:gd name="connsiteY112" fmla="*/ 3371850 h 5848350"/>
              <a:gd name="connsiteX113" fmla="*/ 180975 w 4629150"/>
              <a:gd name="connsiteY113" fmla="*/ 3171825 h 5848350"/>
              <a:gd name="connsiteX114" fmla="*/ 133350 w 4629150"/>
              <a:gd name="connsiteY114" fmla="*/ 3028950 h 5848350"/>
              <a:gd name="connsiteX115" fmla="*/ 104775 w 4629150"/>
              <a:gd name="connsiteY115" fmla="*/ 2952750 h 5848350"/>
              <a:gd name="connsiteX116" fmla="*/ 66675 w 4629150"/>
              <a:gd name="connsiteY116" fmla="*/ 2838450 h 5848350"/>
              <a:gd name="connsiteX117" fmla="*/ 66675 w 4629150"/>
              <a:gd name="connsiteY117" fmla="*/ 2733675 h 5848350"/>
              <a:gd name="connsiteX118" fmla="*/ 57150 w 4629150"/>
              <a:gd name="connsiteY118" fmla="*/ 2600325 h 5848350"/>
              <a:gd name="connsiteX119" fmla="*/ 123825 w 4629150"/>
              <a:gd name="connsiteY119" fmla="*/ 2314575 h 5848350"/>
              <a:gd name="connsiteX120" fmla="*/ 180975 w 4629150"/>
              <a:gd name="connsiteY120" fmla="*/ 2200275 h 5848350"/>
              <a:gd name="connsiteX121" fmla="*/ 180975 w 4629150"/>
              <a:gd name="connsiteY121" fmla="*/ 2076450 h 5848350"/>
              <a:gd name="connsiteX122" fmla="*/ 123825 w 4629150"/>
              <a:gd name="connsiteY122" fmla="*/ 1866900 h 5848350"/>
              <a:gd name="connsiteX123" fmla="*/ 0 w 4629150"/>
              <a:gd name="connsiteY123" fmla="*/ 1704975 h 5848350"/>
              <a:gd name="connsiteX124" fmla="*/ 190500 w 4629150"/>
              <a:gd name="connsiteY124" fmla="*/ 1485900 h 5848350"/>
              <a:gd name="connsiteX125" fmla="*/ 361950 w 4629150"/>
              <a:gd name="connsiteY125" fmla="*/ 1409700 h 5848350"/>
              <a:gd name="connsiteX126" fmla="*/ 476250 w 4629150"/>
              <a:gd name="connsiteY126" fmla="*/ 1200150 h 5848350"/>
              <a:gd name="connsiteX127" fmla="*/ 495300 w 4629150"/>
              <a:gd name="connsiteY127" fmla="*/ 1114425 h 5848350"/>
              <a:gd name="connsiteX128" fmla="*/ 504825 w 4629150"/>
              <a:gd name="connsiteY128" fmla="*/ 952500 h 5848350"/>
              <a:gd name="connsiteX129" fmla="*/ 428625 w 4629150"/>
              <a:gd name="connsiteY129" fmla="*/ 847725 h 5848350"/>
              <a:gd name="connsiteX130" fmla="*/ 381000 w 4629150"/>
              <a:gd name="connsiteY130" fmla="*/ 600075 h 5848350"/>
              <a:gd name="connsiteX131" fmla="*/ 495300 w 4629150"/>
              <a:gd name="connsiteY131" fmla="*/ 514350 h 5848350"/>
              <a:gd name="connsiteX132" fmla="*/ 695325 w 4629150"/>
              <a:gd name="connsiteY132" fmla="*/ 390525 h 5848350"/>
              <a:gd name="connsiteX133" fmla="*/ 752475 w 4629150"/>
              <a:gd name="connsiteY133" fmla="*/ 295275 h 5848350"/>
              <a:gd name="connsiteX134" fmla="*/ 876300 w 4629150"/>
              <a:gd name="connsiteY134" fmla="*/ 95250 h 5848350"/>
              <a:gd name="connsiteX135" fmla="*/ 1019175 w 4629150"/>
              <a:gd name="connsiteY135" fmla="*/ 0 h 5848350"/>
              <a:gd name="connsiteX136" fmla="*/ 1209675 w 4629150"/>
              <a:gd name="connsiteY136" fmla="*/ 47625 h 5848350"/>
              <a:gd name="connsiteX137" fmla="*/ 1352550 w 4629150"/>
              <a:gd name="connsiteY137" fmla="*/ 123825 h 5848350"/>
              <a:gd name="connsiteX138" fmla="*/ 1581150 w 4629150"/>
              <a:gd name="connsiteY138" fmla="*/ 152400 h 5848350"/>
              <a:gd name="connsiteX139" fmla="*/ 1781175 w 4629150"/>
              <a:gd name="connsiteY139" fmla="*/ 123825 h 5848350"/>
              <a:gd name="connsiteX140" fmla="*/ 1885950 w 4629150"/>
              <a:gd name="connsiteY140" fmla="*/ 104775 h 5848350"/>
              <a:gd name="connsiteX141" fmla="*/ 2066925 w 4629150"/>
              <a:gd name="connsiteY141" fmla="*/ 161925 h 5848350"/>
              <a:gd name="connsiteX142" fmla="*/ 2200275 w 4629150"/>
              <a:gd name="connsiteY142" fmla="*/ 180975 h 5848350"/>
              <a:gd name="connsiteX143" fmla="*/ 2286000 w 4629150"/>
              <a:gd name="connsiteY143" fmla="*/ 180975 h 5848350"/>
              <a:gd name="connsiteX144" fmla="*/ 2466975 w 4629150"/>
              <a:gd name="connsiteY144" fmla="*/ 314325 h 584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29150" h="5848350">
                <a:moveTo>
                  <a:pt x="2466975" y="314325"/>
                </a:moveTo>
                <a:lnTo>
                  <a:pt x="2619375" y="247650"/>
                </a:lnTo>
                <a:lnTo>
                  <a:pt x="2762250" y="228600"/>
                </a:lnTo>
                <a:lnTo>
                  <a:pt x="2990850" y="276225"/>
                </a:lnTo>
                <a:lnTo>
                  <a:pt x="3038475" y="371475"/>
                </a:lnTo>
                <a:lnTo>
                  <a:pt x="3038475" y="371475"/>
                </a:lnTo>
                <a:lnTo>
                  <a:pt x="3238500" y="390525"/>
                </a:lnTo>
                <a:lnTo>
                  <a:pt x="3371850" y="381000"/>
                </a:lnTo>
                <a:lnTo>
                  <a:pt x="3552825" y="352425"/>
                </a:lnTo>
                <a:lnTo>
                  <a:pt x="3705225" y="371475"/>
                </a:lnTo>
                <a:lnTo>
                  <a:pt x="3848100" y="381000"/>
                </a:lnTo>
                <a:lnTo>
                  <a:pt x="4086225" y="438150"/>
                </a:lnTo>
                <a:lnTo>
                  <a:pt x="4124325" y="609600"/>
                </a:lnTo>
                <a:lnTo>
                  <a:pt x="4133850" y="714375"/>
                </a:lnTo>
                <a:lnTo>
                  <a:pt x="4124325" y="819150"/>
                </a:lnTo>
                <a:lnTo>
                  <a:pt x="4191000" y="923925"/>
                </a:lnTo>
                <a:lnTo>
                  <a:pt x="4286250" y="1019175"/>
                </a:lnTo>
                <a:lnTo>
                  <a:pt x="4371975" y="1143000"/>
                </a:lnTo>
                <a:lnTo>
                  <a:pt x="4343400" y="1276350"/>
                </a:lnTo>
                <a:lnTo>
                  <a:pt x="4219575" y="1352550"/>
                </a:lnTo>
                <a:lnTo>
                  <a:pt x="4057650" y="1371600"/>
                </a:lnTo>
                <a:lnTo>
                  <a:pt x="4029075" y="1485900"/>
                </a:lnTo>
                <a:lnTo>
                  <a:pt x="4019550" y="1552575"/>
                </a:lnTo>
                <a:lnTo>
                  <a:pt x="3867150" y="1609725"/>
                </a:lnTo>
                <a:lnTo>
                  <a:pt x="3810000" y="1704975"/>
                </a:lnTo>
                <a:lnTo>
                  <a:pt x="3810000" y="1828800"/>
                </a:lnTo>
                <a:lnTo>
                  <a:pt x="3781425" y="1924050"/>
                </a:lnTo>
                <a:lnTo>
                  <a:pt x="3705225" y="2028825"/>
                </a:lnTo>
                <a:lnTo>
                  <a:pt x="3505200" y="2038350"/>
                </a:lnTo>
                <a:lnTo>
                  <a:pt x="3429000" y="1990725"/>
                </a:lnTo>
                <a:lnTo>
                  <a:pt x="3429000" y="1990725"/>
                </a:lnTo>
                <a:lnTo>
                  <a:pt x="3219450" y="2028825"/>
                </a:lnTo>
                <a:lnTo>
                  <a:pt x="3086100" y="2028825"/>
                </a:lnTo>
                <a:lnTo>
                  <a:pt x="3028950" y="1914525"/>
                </a:lnTo>
                <a:lnTo>
                  <a:pt x="3009900" y="1809750"/>
                </a:lnTo>
                <a:lnTo>
                  <a:pt x="2952750" y="1809750"/>
                </a:lnTo>
                <a:lnTo>
                  <a:pt x="2867025" y="1876425"/>
                </a:lnTo>
                <a:lnTo>
                  <a:pt x="2867025" y="1981200"/>
                </a:lnTo>
                <a:lnTo>
                  <a:pt x="2952750" y="2085975"/>
                </a:lnTo>
                <a:lnTo>
                  <a:pt x="3219450" y="2190750"/>
                </a:lnTo>
                <a:lnTo>
                  <a:pt x="3514725" y="2219325"/>
                </a:lnTo>
                <a:lnTo>
                  <a:pt x="3705225" y="2209800"/>
                </a:lnTo>
                <a:lnTo>
                  <a:pt x="3895725" y="2152650"/>
                </a:lnTo>
                <a:lnTo>
                  <a:pt x="3962400" y="2057400"/>
                </a:lnTo>
                <a:lnTo>
                  <a:pt x="4105275" y="1933575"/>
                </a:lnTo>
                <a:lnTo>
                  <a:pt x="4219575" y="1857375"/>
                </a:lnTo>
                <a:lnTo>
                  <a:pt x="4352925" y="1838325"/>
                </a:lnTo>
                <a:lnTo>
                  <a:pt x="4476750" y="1819275"/>
                </a:lnTo>
                <a:lnTo>
                  <a:pt x="4600575" y="1857375"/>
                </a:lnTo>
                <a:lnTo>
                  <a:pt x="4629150" y="2105025"/>
                </a:lnTo>
                <a:lnTo>
                  <a:pt x="4552950" y="2228850"/>
                </a:lnTo>
                <a:lnTo>
                  <a:pt x="4514850" y="2343150"/>
                </a:lnTo>
                <a:lnTo>
                  <a:pt x="4514850" y="2466975"/>
                </a:lnTo>
                <a:lnTo>
                  <a:pt x="4514850" y="2581275"/>
                </a:lnTo>
                <a:lnTo>
                  <a:pt x="4514850" y="2752725"/>
                </a:lnTo>
                <a:lnTo>
                  <a:pt x="4514850" y="2828925"/>
                </a:lnTo>
                <a:lnTo>
                  <a:pt x="4371975" y="2914650"/>
                </a:lnTo>
                <a:lnTo>
                  <a:pt x="4257675" y="2943225"/>
                </a:lnTo>
                <a:lnTo>
                  <a:pt x="4124325" y="3028950"/>
                </a:lnTo>
                <a:lnTo>
                  <a:pt x="4067175" y="3095625"/>
                </a:lnTo>
                <a:lnTo>
                  <a:pt x="4019550" y="3248025"/>
                </a:lnTo>
                <a:lnTo>
                  <a:pt x="4010025" y="3400425"/>
                </a:lnTo>
                <a:lnTo>
                  <a:pt x="4038600" y="3533775"/>
                </a:lnTo>
                <a:lnTo>
                  <a:pt x="4067175" y="3686175"/>
                </a:lnTo>
                <a:lnTo>
                  <a:pt x="4095750" y="3848100"/>
                </a:lnTo>
                <a:lnTo>
                  <a:pt x="4114800" y="4038600"/>
                </a:lnTo>
                <a:lnTo>
                  <a:pt x="4076700" y="4210050"/>
                </a:lnTo>
                <a:lnTo>
                  <a:pt x="4029075" y="4305300"/>
                </a:lnTo>
                <a:lnTo>
                  <a:pt x="4019550" y="4429125"/>
                </a:lnTo>
                <a:lnTo>
                  <a:pt x="4048125" y="4629150"/>
                </a:lnTo>
                <a:lnTo>
                  <a:pt x="4114800" y="4733925"/>
                </a:lnTo>
                <a:lnTo>
                  <a:pt x="4124325" y="4924425"/>
                </a:lnTo>
                <a:lnTo>
                  <a:pt x="4067175" y="5048250"/>
                </a:lnTo>
                <a:lnTo>
                  <a:pt x="3962400" y="5105400"/>
                </a:lnTo>
                <a:lnTo>
                  <a:pt x="3905250" y="5162550"/>
                </a:lnTo>
                <a:lnTo>
                  <a:pt x="3876675" y="5391150"/>
                </a:lnTo>
                <a:lnTo>
                  <a:pt x="3790950" y="5553075"/>
                </a:lnTo>
                <a:lnTo>
                  <a:pt x="3629025" y="5648325"/>
                </a:lnTo>
                <a:lnTo>
                  <a:pt x="3419475" y="5676900"/>
                </a:lnTo>
                <a:lnTo>
                  <a:pt x="3267075" y="5657850"/>
                </a:lnTo>
                <a:lnTo>
                  <a:pt x="3019425" y="5715000"/>
                </a:lnTo>
                <a:lnTo>
                  <a:pt x="2847975" y="5810250"/>
                </a:lnTo>
                <a:lnTo>
                  <a:pt x="2733675" y="5848350"/>
                </a:lnTo>
                <a:lnTo>
                  <a:pt x="2590800" y="5838825"/>
                </a:lnTo>
                <a:lnTo>
                  <a:pt x="2447925" y="5838825"/>
                </a:lnTo>
                <a:lnTo>
                  <a:pt x="2343150" y="5762625"/>
                </a:lnTo>
                <a:lnTo>
                  <a:pt x="2276475" y="5638800"/>
                </a:lnTo>
                <a:lnTo>
                  <a:pt x="2247900" y="5534025"/>
                </a:lnTo>
                <a:lnTo>
                  <a:pt x="2200275" y="5391150"/>
                </a:lnTo>
                <a:lnTo>
                  <a:pt x="2200275" y="5391150"/>
                </a:lnTo>
                <a:lnTo>
                  <a:pt x="2076450" y="5295900"/>
                </a:lnTo>
                <a:lnTo>
                  <a:pt x="2019300" y="5248275"/>
                </a:lnTo>
                <a:lnTo>
                  <a:pt x="1990725" y="5114925"/>
                </a:lnTo>
                <a:lnTo>
                  <a:pt x="2000250" y="5038725"/>
                </a:lnTo>
                <a:lnTo>
                  <a:pt x="2000250" y="5038725"/>
                </a:lnTo>
                <a:lnTo>
                  <a:pt x="1962150" y="4924425"/>
                </a:lnTo>
                <a:lnTo>
                  <a:pt x="1809750" y="4924425"/>
                </a:lnTo>
                <a:lnTo>
                  <a:pt x="1657350" y="4943475"/>
                </a:lnTo>
                <a:lnTo>
                  <a:pt x="1514475" y="4943475"/>
                </a:lnTo>
                <a:lnTo>
                  <a:pt x="1457325" y="4867275"/>
                </a:lnTo>
                <a:lnTo>
                  <a:pt x="1438275" y="4781550"/>
                </a:lnTo>
                <a:lnTo>
                  <a:pt x="1362075" y="4676775"/>
                </a:lnTo>
                <a:lnTo>
                  <a:pt x="1295400" y="4572000"/>
                </a:lnTo>
                <a:lnTo>
                  <a:pt x="1238250" y="4476750"/>
                </a:lnTo>
                <a:lnTo>
                  <a:pt x="1209675" y="4333875"/>
                </a:lnTo>
                <a:lnTo>
                  <a:pt x="1162050" y="4267200"/>
                </a:lnTo>
                <a:lnTo>
                  <a:pt x="1066800" y="4133850"/>
                </a:lnTo>
                <a:lnTo>
                  <a:pt x="942975" y="4000500"/>
                </a:lnTo>
                <a:lnTo>
                  <a:pt x="742950" y="3933825"/>
                </a:lnTo>
                <a:lnTo>
                  <a:pt x="533400" y="3781425"/>
                </a:lnTo>
                <a:lnTo>
                  <a:pt x="400050" y="3619500"/>
                </a:lnTo>
                <a:lnTo>
                  <a:pt x="333375" y="3505200"/>
                </a:lnTo>
                <a:lnTo>
                  <a:pt x="257175" y="3371850"/>
                </a:lnTo>
                <a:lnTo>
                  <a:pt x="180975" y="3171825"/>
                </a:lnTo>
                <a:lnTo>
                  <a:pt x="133350" y="3028950"/>
                </a:lnTo>
                <a:lnTo>
                  <a:pt x="104775" y="2952750"/>
                </a:lnTo>
                <a:lnTo>
                  <a:pt x="66675" y="2838450"/>
                </a:lnTo>
                <a:lnTo>
                  <a:pt x="66675" y="2733675"/>
                </a:lnTo>
                <a:lnTo>
                  <a:pt x="57150" y="2600325"/>
                </a:lnTo>
                <a:lnTo>
                  <a:pt x="123825" y="2314575"/>
                </a:lnTo>
                <a:lnTo>
                  <a:pt x="180975" y="2200275"/>
                </a:lnTo>
                <a:lnTo>
                  <a:pt x="180975" y="2076450"/>
                </a:lnTo>
                <a:lnTo>
                  <a:pt x="123825" y="1866900"/>
                </a:lnTo>
                <a:lnTo>
                  <a:pt x="0" y="1704975"/>
                </a:lnTo>
                <a:lnTo>
                  <a:pt x="190500" y="1485900"/>
                </a:lnTo>
                <a:lnTo>
                  <a:pt x="361950" y="1409700"/>
                </a:lnTo>
                <a:lnTo>
                  <a:pt x="476250" y="1200150"/>
                </a:lnTo>
                <a:lnTo>
                  <a:pt x="495300" y="1114425"/>
                </a:lnTo>
                <a:lnTo>
                  <a:pt x="504825" y="952500"/>
                </a:lnTo>
                <a:lnTo>
                  <a:pt x="428625" y="847725"/>
                </a:lnTo>
                <a:lnTo>
                  <a:pt x="381000" y="600075"/>
                </a:lnTo>
                <a:lnTo>
                  <a:pt x="495300" y="514350"/>
                </a:lnTo>
                <a:lnTo>
                  <a:pt x="695325" y="390525"/>
                </a:lnTo>
                <a:lnTo>
                  <a:pt x="752475" y="295275"/>
                </a:lnTo>
                <a:lnTo>
                  <a:pt x="876300" y="95250"/>
                </a:lnTo>
                <a:lnTo>
                  <a:pt x="1019175" y="0"/>
                </a:lnTo>
                <a:lnTo>
                  <a:pt x="1209675" y="47625"/>
                </a:lnTo>
                <a:lnTo>
                  <a:pt x="1352550" y="123825"/>
                </a:lnTo>
                <a:lnTo>
                  <a:pt x="1581150" y="152400"/>
                </a:lnTo>
                <a:lnTo>
                  <a:pt x="1781175" y="123825"/>
                </a:lnTo>
                <a:lnTo>
                  <a:pt x="1885950" y="104775"/>
                </a:lnTo>
                <a:lnTo>
                  <a:pt x="2066925" y="161925"/>
                </a:lnTo>
                <a:lnTo>
                  <a:pt x="2200275" y="180975"/>
                </a:lnTo>
                <a:lnTo>
                  <a:pt x="2286000" y="180975"/>
                </a:lnTo>
                <a:lnTo>
                  <a:pt x="2466975" y="3143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5" y="502361"/>
            <a:ext cx="4417563" cy="5673969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950070" y="199074"/>
            <a:ext cx="6994280" cy="22107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47" y="334414"/>
            <a:ext cx="2904427" cy="19400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53327" y="445211"/>
            <a:ext cx="2932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Горнолыжные курорты Башкортостана</a:t>
            </a:r>
          </a:p>
          <a:p>
            <a:pPr algn="ctr"/>
            <a:endParaRPr lang="ru-RU" b="1" dirty="0"/>
          </a:p>
          <a:p>
            <a:pPr algn="ctr"/>
            <a:r>
              <a:rPr lang="ru-RU" sz="1600" dirty="0" smtClean="0"/>
              <a:t>Абзаково, Банное, </a:t>
            </a:r>
            <a:r>
              <a:rPr lang="ru-RU" sz="1600" dirty="0" err="1" smtClean="0"/>
              <a:t>Мраткино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27109" y="2502693"/>
            <a:ext cx="3520101" cy="3764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2275" y="2579986"/>
            <a:ext cx="293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Новогодние мероприятия в столице - Уфа</a:t>
            </a:r>
            <a:endParaRPr lang="ru-RU" sz="1600" dirty="0"/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51" y="3538159"/>
            <a:ext cx="2915376" cy="1943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297079" y="5551431"/>
            <a:ext cx="278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Сотни ёлок и </a:t>
            </a:r>
            <a:r>
              <a:rPr lang="en-US" dirty="0" smtClean="0"/>
              <a:t>~20 </a:t>
            </a:r>
            <a:r>
              <a:rPr lang="ru-RU" dirty="0" smtClean="0"/>
              <a:t>ледовых городков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523297" y="2502693"/>
            <a:ext cx="3421053" cy="18121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523297" y="4407693"/>
            <a:ext cx="3421053" cy="18121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35" y="2964893"/>
            <a:ext cx="2336569" cy="13147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909777" y="2565479"/>
            <a:ext cx="293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Стерлитамак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758052" y="4560893"/>
            <a:ext cx="293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Проникнуться духом праздника в начале января можно практически в </a:t>
            </a:r>
            <a:r>
              <a:rPr lang="ru-RU" sz="1600" b="1" dirty="0"/>
              <a:t>любом</a:t>
            </a:r>
            <a:r>
              <a:rPr lang="ru-RU" sz="1600" dirty="0"/>
              <a:t> башкирском </a:t>
            </a:r>
            <a:r>
              <a:rPr lang="ru-RU" sz="1600" b="1" dirty="0"/>
              <a:t>городе</a:t>
            </a:r>
            <a:r>
              <a:rPr lang="ru-RU" sz="1600" dirty="0"/>
              <a:t> и </a:t>
            </a:r>
            <a:r>
              <a:rPr lang="ru-RU" sz="1600" b="1" dirty="0"/>
              <a:t>селе</a:t>
            </a:r>
            <a:endParaRPr lang="ru-RU" sz="14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17" y="3264501"/>
            <a:ext cx="341023" cy="3410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28" y="3381350"/>
            <a:ext cx="341023" cy="34102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17" y="3408758"/>
            <a:ext cx="341023" cy="34102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01" y="955541"/>
            <a:ext cx="697812" cy="69781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2" y="2199537"/>
            <a:ext cx="341023" cy="3410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85" y="3538158"/>
            <a:ext cx="341023" cy="34102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79" y="2653274"/>
            <a:ext cx="728076" cy="7280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03" y="2543436"/>
            <a:ext cx="421457" cy="4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/>
          <p:cNvSpPr/>
          <p:nvPr/>
        </p:nvSpPr>
        <p:spPr>
          <a:xfrm>
            <a:off x="66675" y="400050"/>
            <a:ext cx="4629150" cy="5848350"/>
          </a:xfrm>
          <a:custGeom>
            <a:avLst/>
            <a:gdLst>
              <a:gd name="connsiteX0" fmla="*/ 2466975 w 4629150"/>
              <a:gd name="connsiteY0" fmla="*/ 314325 h 5848350"/>
              <a:gd name="connsiteX1" fmla="*/ 2619375 w 4629150"/>
              <a:gd name="connsiteY1" fmla="*/ 247650 h 5848350"/>
              <a:gd name="connsiteX2" fmla="*/ 2762250 w 4629150"/>
              <a:gd name="connsiteY2" fmla="*/ 228600 h 5848350"/>
              <a:gd name="connsiteX3" fmla="*/ 2990850 w 4629150"/>
              <a:gd name="connsiteY3" fmla="*/ 276225 h 5848350"/>
              <a:gd name="connsiteX4" fmla="*/ 3038475 w 4629150"/>
              <a:gd name="connsiteY4" fmla="*/ 371475 h 5848350"/>
              <a:gd name="connsiteX5" fmla="*/ 3038475 w 4629150"/>
              <a:gd name="connsiteY5" fmla="*/ 371475 h 5848350"/>
              <a:gd name="connsiteX6" fmla="*/ 3238500 w 4629150"/>
              <a:gd name="connsiteY6" fmla="*/ 390525 h 5848350"/>
              <a:gd name="connsiteX7" fmla="*/ 3371850 w 4629150"/>
              <a:gd name="connsiteY7" fmla="*/ 381000 h 5848350"/>
              <a:gd name="connsiteX8" fmla="*/ 3552825 w 4629150"/>
              <a:gd name="connsiteY8" fmla="*/ 352425 h 5848350"/>
              <a:gd name="connsiteX9" fmla="*/ 3705225 w 4629150"/>
              <a:gd name="connsiteY9" fmla="*/ 371475 h 5848350"/>
              <a:gd name="connsiteX10" fmla="*/ 3848100 w 4629150"/>
              <a:gd name="connsiteY10" fmla="*/ 381000 h 5848350"/>
              <a:gd name="connsiteX11" fmla="*/ 4086225 w 4629150"/>
              <a:gd name="connsiteY11" fmla="*/ 438150 h 5848350"/>
              <a:gd name="connsiteX12" fmla="*/ 4124325 w 4629150"/>
              <a:gd name="connsiteY12" fmla="*/ 609600 h 5848350"/>
              <a:gd name="connsiteX13" fmla="*/ 4133850 w 4629150"/>
              <a:gd name="connsiteY13" fmla="*/ 714375 h 5848350"/>
              <a:gd name="connsiteX14" fmla="*/ 4124325 w 4629150"/>
              <a:gd name="connsiteY14" fmla="*/ 819150 h 5848350"/>
              <a:gd name="connsiteX15" fmla="*/ 4191000 w 4629150"/>
              <a:gd name="connsiteY15" fmla="*/ 923925 h 5848350"/>
              <a:gd name="connsiteX16" fmla="*/ 4286250 w 4629150"/>
              <a:gd name="connsiteY16" fmla="*/ 1019175 h 5848350"/>
              <a:gd name="connsiteX17" fmla="*/ 4371975 w 4629150"/>
              <a:gd name="connsiteY17" fmla="*/ 1143000 h 5848350"/>
              <a:gd name="connsiteX18" fmla="*/ 4343400 w 4629150"/>
              <a:gd name="connsiteY18" fmla="*/ 1276350 h 5848350"/>
              <a:gd name="connsiteX19" fmla="*/ 4219575 w 4629150"/>
              <a:gd name="connsiteY19" fmla="*/ 1352550 h 5848350"/>
              <a:gd name="connsiteX20" fmla="*/ 4057650 w 4629150"/>
              <a:gd name="connsiteY20" fmla="*/ 1371600 h 5848350"/>
              <a:gd name="connsiteX21" fmla="*/ 4029075 w 4629150"/>
              <a:gd name="connsiteY21" fmla="*/ 1485900 h 5848350"/>
              <a:gd name="connsiteX22" fmla="*/ 4019550 w 4629150"/>
              <a:gd name="connsiteY22" fmla="*/ 1552575 h 5848350"/>
              <a:gd name="connsiteX23" fmla="*/ 3867150 w 4629150"/>
              <a:gd name="connsiteY23" fmla="*/ 1609725 h 5848350"/>
              <a:gd name="connsiteX24" fmla="*/ 3810000 w 4629150"/>
              <a:gd name="connsiteY24" fmla="*/ 1704975 h 5848350"/>
              <a:gd name="connsiteX25" fmla="*/ 3810000 w 4629150"/>
              <a:gd name="connsiteY25" fmla="*/ 1828800 h 5848350"/>
              <a:gd name="connsiteX26" fmla="*/ 3781425 w 4629150"/>
              <a:gd name="connsiteY26" fmla="*/ 1924050 h 5848350"/>
              <a:gd name="connsiteX27" fmla="*/ 3705225 w 4629150"/>
              <a:gd name="connsiteY27" fmla="*/ 2028825 h 5848350"/>
              <a:gd name="connsiteX28" fmla="*/ 3505200 w 4629150"/>
              <a:gd name="connsiteY28" fmla="*/ 2038350 h 5848350"/>
              <a:gd name="connsiteX29" fmla="*/ 3429000 w 4629150"/>
              <a:gd name="connsiteY29" fmla="*/ 1990725 h 5848350"/>
              <a:gd name="connsiteX30" fmla="*/ 3429000 w 4629150"/>
              <a:gd name="connsiteY30" fmla="*/ 1990725 h 5848350"/>
              <a:gd name="connsiteX31" fmla="*/ 3219450 w 4629150"/>
              <a:gd name="connsiteY31" fmla="*/ 2028825 h 5848350"/>
              <a:gd name="connsiteX32" fmla="*/ 3086100 w 4629150"/>
              <a:gd name="connsiteY32" fmla="*/ 2028825 h 5848350"/>
              <a:gd name="connsiteX33" fmla="*/ 3028950 w 4629150"/>
              <a:gd name="connsiteY33" fmla="*/ 1914525 h 5848350"/>
              <a:gd name="connsiteX34" fmla="*/ 3009900 w 4629150"/>
              <a:gd name="connsiteY34" fmla="*/ 1809750 h 5848350"/>
              <a:gd name="connsiteX35" fmla="*/ 2952750 w 4629150"/>
              <a:gd name="connsiteY35" fmla="*/ 1809750 h 5848350"/>
              <a:gd name="connsiteX36" fmla="*/ 2867025 w 4629150"/>
              <a:gd name="connsiteY36" fmla="*/ 1876425 h 5848350"/>
              <a:gd name="connsiteX37" fmla="*/ 2867025 w 4629150"/>
              <a:gd name="connsiteY37" fmla="*/ 1981200 h 5848350"/>
              <a:gd name="connsiteX38" fmla="*/ 2952750 w 4629150"/>
              <a:gd name="connsiteY38" fmla="*/ 2085975 h 5848350"/>
              <a:gd name="connsiteX39" fmla="*/ 3219450 w 4629150"/>
              <a:gd name="connsiteY39" fmla="*/ 2190750 h 5848350"/>
              <a:gd name="connsiteX40" fmla="*/ 3514725 w 4629150"/>
              <a:gd name="connsiteY40" fmla="*/ 2219325 h 5848350"/>
              <a:gd name="connsiteX41" fmla="*/ 3705225 w 4629150"/>
              <a:gd name="connsiteY41" fmla="*/ 2209800 h 5848350"/>
              <a:gd name="connsiteX42" fmla="*/ 3895725 w 4629150"/>
              <a:gd name="connsiteY42" fmla="*/ 2152650 h 5848350"/>
              <a:gd name="connsiteX43" fmla="*/ 3962400 w 4629150"/>
              <a:gd name="connsiteY43" fmla="*/ 2057400 h 5848350"/>
              <a:gd name="connsiteX44" fmla="*/ 4105275 w 4629150"/>
              <a:gd name="connsiteY44" fmla="*/ 1933575 h 5848350"/>
              <a:gd name="connsiteX45" fmla="*/ 4219575 w 4629150"/>
              <a:gd name="connsiteY45" fmla="*/ 1857375 h 5848350"/>
              <a:gd name="connsiteX46" fmla="*/ 4352925 w 4629150"/>
              <a:gd name="connsiteY46" fmla="*/ 1838325 h 5848350"/>
              <a:gd name="connsiteX47" fmla="*/ 4476750 w 4629150"/>
              <a:gd name="connsiteY47" fmla="*/ 1819275 h 5848350"/>
              <a:gd name="connsiteX48" fmla="*/ 4600575 w 4629150"/>
              <a:gd name="connsiteY48" fmla="*/ 1857375 h 5848350"/>
              <a:gd name="connsiteX49" fmla="*/ 4629150 w 4629150"/>
              <a:gd name="connsiteY49" fmla="*/ 2105025 h 5848350"/>
              <a:gd name="connsiteX50" fmla="*/ 4552950 w 4629150"/>
              <a:gd name="connsiteY50" fmla="*/ 2228850 h 5848350"/>
              <a:gd name="connsiteX51" fmla="*/ 4514850 w 4629150"/>
              <a:gd name="connsiteY51" fmla="*/ 2343150 h 5848350"/>
              <a:gd name="connsiteX52" fmla="*/ 4514850 w 4629150"/>
              <a:gd name="connsiteY52" fmla="*/ 2466975 h 5848350"/>
              <a:gd name="connsiteX53" fmla="*/ 4514850 w 4629150"/>
              <a:gd name="connsiteY53" fmla="*/ 2581275 h 5848350"/>
              <a:gd name="connsiteX54" fmla="*/ 4514850 w 4629150"/>
              <a:gd name="connsiteY54" fmla="*/ 2752725 h 5848350"/>
              <a:gd name="connsiteX55" fmla="*/ 4514850 w 4629150"/>
              <a:gd name="connsiteY55" fmla="*/ 2828925 h 5848350"/>
              <a:gd name="connsiteX56" fmla="*/ 4371975 w 4629150"/>
              <a:gd name="connsiteY56" fmla="*/ 2914650 h 5848350"/>
              <a:gd name="connsiteX57" fmla="*/ 4257675 w 4629150"/>
              <a:gd name="connsiteY57" fmla="*/ 2943225 h 5848350"/>
              <a:gd name="connsiteX58" fmla="*/ 4124325 w 4629150"/>
              <a:gd name="connsiteY58" fmla="*/ 3028950 h 5848350"/>
              <a:gd name="connsiteX59" fmla="*/ 4067175 w 4629150"/>
              <a:gd name="connsiteY59" fmla="*/ 3095625 h 5848350"/>
              <a:gd name="connsiteX60" fmla="*/ 4019550 w 4629150"/>
              <a:gd name="connsiteY60" fmla="*/ 3248025 h 5848350"/>
              <a:gd name="connsiteX61" fmla="*/ 4010025 w 4629150"/>
              <a:gd name="connsiteY61" fmla="*/ 3400425 h 5848350"/>
              <a:gd name="connsiteX62" fmla="*/ 4038600 w 4629150"/>
              <a:gd name="connsiteY62" fmla="*/ 3533775 h 5848350"/>
              <a:gd name="connsiteX63" fmla="*/ 4067175 w 4629150"/>
              <a:gd name="connsiteY63" fmla="*/ 3686175 h 5848350"/>
              <a:gd name="connsiteX64" fmla="*/ 4095750 w 4629150"/>
              <a:gd name="connsiteY64" fmla="*/ 3848100 h 5848350"/>
              <a:gd name="connsiteX65" fmla="*/ 4114800 w 4629150"/>
              <a:gd name="connsiteY65" fmla="*/ 4038600 h 5848350"/>
              <a:gd name="connsiteX66" fmla="*/ 4076700 w 4629150"/>
              <a:gd name="connsiteY66" fmla="*/ 4210050 h 5848350"/>
              <a:gd name="connsiteX67" fmla="*/ 4029075 w 4629150"/>
              <a:gd name="connsiteY67" fmla="*/ 4305300 h 5848350"/>
              <a:gd name="connsiteX68" fmla="*/ 4019550 w 4629150"/>
              <a:gd name="connsiteY68" fmla="*/ 4429125 h 5848350"/>
              <a:gd name="connsiteX69" fmla="*/ 4048125 w 4629150"/>
              <a:gd name="connsiteY69" fmla="*/ 4629150 h 5848350"/>
              <a:gd name="connsiteX70" fmla="*/ 4114800 w 4629150"/>
              <a:gd name="connsiteY70" fmla="*/ 4733925 h 5848350"/>
              <a:gd name="connsiteX71" fmla="*/ 4124325 w 4629150"/>
              <a:gd name="connsiteY71" fmla="*/ 4924425 h 5848350"/>
              <a:gd name="connsiteX72" fmla="*/ 4067175 w 4629150"/>
              <a:gd name="connsiteY72" fmla="*/ 5048250 h 5848350"/>
              <a:gd name="connsiteX73" fmla="*/ 3962400 w 4629150"/>
              <a:gd name="connsiteY73" fmla="*/ 5105400 h 5848350"/>
              <a:gd name="connsiteX74" fmla="*/ 3905250 w 4629150"/>
              <a:gd name="connsiteY74" fmla="*/ 5162550 h 5848350"/>
              <a:gd name="connsiteX75" fmla="*/ 3876675 w 4629150"/>
              <a:gd name="connsiteY75" fmla="*/ 5391150 h 5848350"/>
              <a:gd name="connsiteX76" fmla="*/ 3790950 w 4629150"/>
              <a:gd name="connsiteY76" fmla="*/ 5553075 h 5848350"/>
              <a:gd name="connsiteX77" fmla="*/ 3629025 w 4629150"/>
              <a:gd name="connsiteY77" fmla="*/ 5648325 h 5848350"/>
              <a:gd name="connsiteX78" fmla="*/ 3419475 w 4629150"/>
              <a:gd name="connsiteY78" fmla="*/ 5676900 h 5848350"/>
              <a:gd name="connsiteX79" fmla="*/ 3267075 w 4629150"/>
              <a:gd name="connsiteY79" fmla="*/ 5657850 h 5848350"/>
              <a:gd name="connsiteX80" fmla="*/ 3019425 w 4629150"/>
              <a:gd name="connsiteY80" fmla="*/ 5715000 h 5848350"/>
              <a:gd name="connsiteX81" fmla="*/ 2847975 w 4629150"/>
              <a:gd name="connsiteY81" fmla="*/ 5810250 h 5848350"/>
              <a:gd name="connsiteX82" fmla="*/ 2733675 w 4629150"/>
              <a:gd name="connsiteY82" fmla="*/ 5848350 h 5848350"/>
              <a:gd name="connsiteX83" fmla="*/ 2590800 w 4629150"/>
              <a:gd name="connsiteY83" fmla="*/ 5838825 h 5848350"/>
              <a:gd name="connsiteX84" fmla="*/ 2447925 w 4629150"/>
              <a:gd name="connsiteY84" fmla="*/ 5838825 h 5848350"/>
              <a:gd name="connsiteX85" fmla="*/ 2343150 w 4629150"/>
              <a:gd name="connsiteY85" fmla="*/ 5762625 h 5848350"/>
              <a:gd name="connsiteX86" fmla="*/ 2276475 w 4629150"/>
              <a:gd name="connsiteY86" fmla="*/ 5638800 h 5848350"/>
              <a:gd name="connsiteX87" fmla="*/ 2247900 w 4629150"/>
              <a:gd name="connsiteY87" fmla="*/ 5534025 h 5848350"/>
              <a:gd name="connsiteX88" fmla="*/ 2200275 w 4629150"/>
              <a:gd name="connsiteY88" fmla="*/ 5391150 h 5848350"/>
              <a:gd name="connsiteX89" fmla="*/ 2200275 w 4629150"/>
              <a:gd name="connsiteY89" fmla="*/ 5391150 h 5848350"/>
              <a:gd name="connsiteX90" fmla="*/ 2076450 w 4629150"/>
              <a:gd name="connsiteY90" fmla="*/ 5295900 h 5848350"/>
              <a:gd name="connsiteX91" fmla="*/ 2019300 w 4629150"/>
              <a:gd name="connsiteY91" fmla="*/ 5248275 h 5848350"/>
              <a:gd name="connsiteX92" fmla="*/ 1990725 w 4629150"/>
              <a:gd name="connsiteY92" fmla="*/ 5114925 h 5848350"/>
              <a:gd name="connsiteX93" fmla="*/ 2000250 w 4629150"/>
              <a:gd name="connsiteY93" fmla="*/ 5038725 h 5848350"/>
              <a:gd name="connsiteX94" fmla="*/ 2000250 w 4629150"/>
              <a:gd name="connsiteY94" fmla="*/ 5038725 h 5848350"/>
              <a:gd name="connsiteX95" fmla="*/ 1962150 w 4629150"/>
              <a:gd name="connsiteY95" fmla="*/ 4924425 h 5848350"/>
              <a:gd name="connsiteX96" fmla="*/ 1809750 w 4629150"/>
              <a:gd name="connsiteY96" fmla="*/ 4924425 h 5848350"/>
              <a:gd name="connsiteX97" fmla="*/ 1657350 w 4629150"/>
              <a:gd name="connsiteY97" fmla="*/ 4943475 h 5848350"/>
              <a:gd name="connsiteX98" fmla="*/ 1514475 w 4629150"/>
              <a:gd name="connsiteY98" fmla="*/ 4943475 h 5848350"/>
              <a:gd name="connsiteX99" fmla="*/ 1457325 w 4629150"/>
              <a:gd name="connsiteY99" fmla="*/ 4867275 h 5848350"/>
              <a:gd name="connsiteX100" fmla="*/ 1438275 w 4629150"/>
              <a:gd name="connsiteY100" fmla="*/ 4781550 h 5848350"/>
              <a:gd name="connsiteX101" fmla="*/ 1362075 w 4629150"/>
              <a:gd name="connsiteY101" fmla="*/ 4676775 h 5848350"/>
              <a:gd name="connsiteX102" fmla="*/ 1295400 w 4629150"/>
              <a:gd name="connsiteY102" fmla="*/ 4572000 h 5848350"/>
              <a:gd name="connsiteX103" fmla="*/ 1238250 w 4629150"/>
              <a:gd name="connsiteY103" fmla="*/ 4476750 h 5848350"/>
              <a:gd name="connsiteX104" fmla="*/ 1209675 w 4629150"/>
              <a:gd name="connsiteY104" fmla="*/ 4333875 h 5848350"/>
              <a:gd name="connsiteX105" fmla="*/ 1162050 w 4629150"/>
              <a:gd name="connsiteY105" fmla="*/ 4267200 h 5848350"/>
              <a:gd name="connsiteX106" fmla="*/ 1066800 w 4629150"/>
              <a:gd name="connsiteY106" fmla="*/ 4133850 h 5848350"/>
              <a:gd name="connsiteX107" fmla="*/ 942975 w 4629150"/>
              <a:gd name="connsiteY107" fmla="*/ 4000500 h 5848350"/>
              <a:gd name="connsiteX108" fmla="*/ 742950 w 4629150"/>
              <a:gd name="connsiteY108" fmla="*/ 3933825 h 5848350"/>
              <a:gd name="connsiteX109" fmla="*/ 533400 w 4629150"/>
              <a:gd name="connsiteY109" fmla="*/ 3781425 h 5848350"/>
              <a:gd name="connsiteX110" fmla="*/ 400050 w 4629150"/>
              <a:gd name="connsiteY110" fmla="*/ 3619500 h 5848350"/>
              <a:gd name="connsiteX111" fmla="*/ 333375 w 4629150"/>
              <a:gd name="connsiteY111" fmla="*/ 3505200 h 5848350"/>
              <a:gd name="connsiteX112" fmla="*/ 257175 w 4629150"/>
              <a:gd name="connsiteY112" fmla="*/ 3371850 h 5848350"/>
              <a:gd name="connsiteX113" fmla="*/ 180975 w 4629150"/>
              <a:gd name="connsiteY113" fmla="*/ 3171825 h 5848350"/>
              <a:gd name="connsiteX114" fmla="*/ 133350 w 4629150"/>
              <a:gd name="connsiteY114" fmla="*/ 3028950 h 5848350"/>
              <a:gd name="connsiteX115" fmla="*/ 104775 w 4629150"/>
              <a:gd name="connsiteY115" fmla="*/ 2952750 h 5848350"/>
              <a:gd name="connsiteX116" fmla="*/ 66675 w 4629150"/>
              <a:gd name="connsiteY116" fmla="*/ 2838450 h 5848350"/>
              <a:gd name="connsiteX117" fmla="*/ 66675 w 4629150"/>
              <a:gd name="connsiteY117" fmla="*/ 2733675 h 5848350"/>
              <a:gd name="connsiteX118" fmla="*/ 57150 w 4629150"/>
              <a:gd name="connsiteY118" fmla="*/ 2600325 h 5848350"/>
              <a:gd name="connsiteX119" fmla="*/ 123825 w 4629150"/>
              <a:gd name="connsiteY119" fmla="*/ 2314575 h 5848350"/>
              <a:gd name="connsiteX120" fmla="*/ 180975 w 4629150"/>
              <a:gd name="connsiteY120" fmla="*/ 2200275 h 5848350"/>
              <a:gd name="connsiteX121" fmla="*/ 180975 w 4629150"/>
              <a:gd name="connsiteY121" fmla="*/ 2076450 h 5848350"/>
              <a:gd name="connsiteX122" fmla="*/ 123825 w 4629150"/>
              <a:gd name="connsiteY122" fmla="*/ 1866900 h 5848350"/>
              <a:gd name="connsiteX123" fmla="*/ 0 w 4629150"/>
              <a:gd name="connsiteY123" fmla="*/ 1704975 h 5848350"/>
              <a:gd name="connsiteX124" fmla="*/ 190500 w 4629150"/>
              <a:gd name="connsiteY124" fmla="*/ 1485900 h 5848350"/>
              <a:gd name="connsiteX125" fmla="*/ 361950 w 4629150"/>
              <a:gd name="connsiteY125" fmla="*/ 1409700 h 5848350"/>
              <a:gd name="connsiteX126" fmla="*/ 476250 w 4629150"/>
              <a:gd name="connsiteY126" fmla="*/ 1200150 h 5848350"/>
              <a:gd name="connsiteX127" fmla="*/ 495300 w 4629150"/>
              <a:gd name="connsiteY127" fmla="*/ 1114425 h 5848350"/>
              <a:gd name="connsiteX128" fmla="*/ 504825 w 4629150"/>
              <a:gd name="connsiteY128" fmla="*/ 952500 h 5848350"/>
              <a:gd name="connsiteX129" fmla="*/ 428625 w 4629150"/>
              <a:gd name="connsiteY129" fmla="*/ 847725 h 5848350"/>
              <a:gd name="connsiteX130" fmla="*/ 381000 w 4629150"/>
              <a:gd name="connsiteY130" fmla="*/ 600075 h 5848350"/>
              <a:gd name="connsiteX131" fmla="*/ 495300 w 4629150"/>
              <a:gd name="connsiteY131" fmla="*/ 514350 h 5848350"/>
              <a:gd name="connsiteX132" fmla="*/ 695325 w 4629150"/>
              <a:gd name="connsiteY132" fmla="*/ 390525 h 5848350"/>
              <a:gd name="connsiteX133" fmla="*/ 752475 w 4629150"/>
              <a:gd name="connsiteY133" fmla="*/ 295275 h 5848350"/>
              <a:gd name="connsiteX134" fmla="*/ 876300 w 4629150"/>
              <a:gd name="connsiteY134" fmla="*/ 95250 h 5848350"/>
              <a:gd name="connsiteX135" fmla="*/ 1019175 w 4629150"/>
              <a:gd name="connsiteY135" fmla="*/ 0 h 5848350"/>
              <a:gd name="connsiteX136" fmla="*/ 1209675 w 4629150"/>
              <a:gd name="connsiteY136" fmla="*/ 47625 h 5848350"/>
              <a:gd name="connsiteX137" fmla="*/ 1352550 w 4629150"/>
              <a:gd name="connsiteY137" fmla="*/ 123825 h 5848350"/>
              <a:gd name="connsiteX138" fmla="*/ 1581150 w 4629150"/>
              <a:gd name="connsiteY138" fmla="*/ 152400 h 5848350"/>
              <a:gd name="connsiteX139" fmla="*/ 1781175 w 4629150"/>
              <a:gd name="connsiteY139" fmla="*/ 123825 h 5848350"/>
              <a:gd name="connsiteX140" fmla="*/ 1885950 w 4629150"/>
              <a:gd name="connsiteY140" fmla="*/ 104775 h 5848350"/>
              <a:gd name="connsiteX141" fmla="*/ 2066925 w 4629150"/>
              <a:gd name="connsiteY141" fmla="*/ 161925 h 5848350"/>
              <a:gd name="connsiteX142" fmla="*/ 2200275 w 4629150"/>
              <a:gd name="connsiteY142" fmla="*/ 180975 h 5848350"/>
              <a:gd name="connsiteX143" fmla="*/ 2286000 w 4629150"/>
              <a:gd name="connsiteY143" fmla="*/ 180975 h 5848350"/>
              <a:gd name="connsiteX144" fmla="*/ 2466975 w 4629150"/>
              <a:gd name="connsiteY144" fmla="*/ 314325 h 584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29150" h="5848350">
                <a:moveTo>
                  <a:pt x="2466975" y="314325"/>
                </a:moveTo>
                <a:lnTo>
                  <a:pt x="2619375" y="247650"/>
                </a:lnTo>
                <a:lnTo>
                  <a:pt x="2762250" y="228600"/>
                </a:lnTo>
                <a:lnTo>
                  <a:pt x="2990850" y="276225"/>
                </a:lnTo>
                <a:lnTo>
                  <a:pt x="3038475" y="371475"/>
                </a:lnTo>
                <a:lnTo>
                  <a:pt x="3038475" y="371475"/>
                </a:lnTo>
                <a:lnTo>
                  <a:pt x="3238500" y="390525"/>
                </a:lnTo>
                <a:lnTo>
                  <a:pt x="3371850" y="381000"/>
                </a:lnTo>
                <a:lnTo>
                  <a:pt x="3552825" y="352425"/>
                </a:lnTo>
                <a:lnTo>
                  <a:pt x="3705225" y="371475"/>
                </a:lnTo>
                <a:lnTo>
                  <a:pt x="3848100" y="381000"/>
                </a:lnTo>
                <a:lnTo>
                  <a:pt x="4086225" y="438150"/>
                </a:lnTo>
                <a:lnTo>
                  <a:pt x="4124325" y="609600"/>
                </a:lnTo>
                <a:lnTo>
                  <a:pt x="4133850" y="714375"/>
                </a:lnTo>
                <a:lnTo>
                  <a:pt x="4124325" y="819150"/>
                </a:lnTo>
                <a:lnTo>
                  <a:pt x="4191000" y="923925"/>
                </a:lnTo>
                <a:lnTo>
                  <a:pt x="4286250" y="1019175"/>
                </a:lnTo>
                <a:lnTo>
                  <a:pt x="4371975" y="1143000"/>
                </a:lnTo>
                <a:lnTo>
                  <a:pt x="4343400" y="1276350"/>
                </a:lnTo>
                <a:lnTo>
                  <a:pt x="4219575" y="1352550"/>
                </a:lnTo>
                <a:lnTo>
                  <a:pt x="4057650" y="1371600"/>
                </a:lnTo>
                <a:lnTo>
                  <a:pt x="4029075" y="1485900"/>
                </a:lnTo>
                <a:lnTo>
                  <a:pt x="4019550" y="1552575"/>
                </a:lnTo>
                <a:lnTo>
                  <a:pt x="3867150" y="1609725"/>
                </a:lnTo>
                <a:lnTo>
                  <a:pt x="3810000" y="1704975"/>
                </a:lnTo>
                <a:lnTo>
                  <a:pt x="3810000" y="1828800"/>
                </a:lnTo>
                <a:lnTo>
                  <a:pt x="3781425" y="1924050"/>
                </a:lnTo>
                <a:lnTo>
                  <a:pt x="3705225" y="2028825"/>
                </a:lnTo>
                <a:lnTo>
                  <a:pt x="3505200" y="2038350"/>
                </a:lnTo>
                <a:lnTo>
                  <a:pt x="3429000" y="1990725"/>
                </a:lnTo>
                <a:lnTo>
                  <a:pt x="3429000" y="1990725"/>
                </a:lnTo>
                <a:lnTo>
                  <a:pt x="3219450" y="2028825"/>
                </a:lnTo>
                <a:lnTo>
                  <a:pt x="3086100" y="2028825"/>
                </a:lnTo>
                <a:lnTo>
                  <a:pt x="3028950" y="1914525"/>
                </a:lnTo>
                <a:lnTo>
                  <a:pt x="3009900" y="1809750"/>
                </a:lnTo>
                <a:lnTo>
                  <a:pt x="2952750" y="1809750"/>
                </a:lnTo>
                <a:lnTo>
                  <a:pt x="2867025" y="1876425"/>
                </a:lnTo>
                <a:lnTo>
                  <a:pt x="2867025" y="1981200"/>
                </a:lnTo>
                <a:lnTo>
                  <a:pt x="2952750" y="2085975"/>
                </a:lnTo>
                <a:lnTo>
                  <a:pt x="3219450" y="2190750"/>
                </a:lnTo>
                <a:lnTo>
                  <a:pt x="3514725" y="2219325"/>
                </a:lnTo>
                <a:lnTo>
                  <a:pt x="3705225" y="2209800"/>
                </a:lnTo>
                <a:lnTo>
                  <a:pt x="3895725" y="2152650"/>
                </a:lnTo>
                <a:lnTo>
                  <a:pt x="3962400" y="2057400"/>
                </a:lnTo>
                <a:lnTo>
                  <a:pt x="4105275" y="1933575"/>
                </a:lnTo>
                <a:lnTo>
                  <a:pt x="4219575" y="1857375"/>
                </a:lnTo>
                <a:lnTo>
                  <a:pt x="4352925" y="1838325"/>
                </a:lnTo>
                <a:lnTo>
                  <a:pt x="4476750" y="1819275"/>
                </a:lnTo>
                <a:lnTo>
                  <a:pt x="4600575" y="1857375"/>
                </a:lnTo>
                <a:lnTo>
                  <a:pt x="4629150" y="2105025"/>
                </a:lnTo>
                <a:lnTo>
                  <a:pt x="4552950" y="2228850"/>
                </a:lnTo>
                <a:lnTo>
                  <a:pt x="4514850" y="2343150"/>
                </a:lnTo>
                <a:lnTo>
                  <a:pt x="4514850" y="2466975"/>
                </a:lnTo>
                <a:lnTo>
                  <a:pt x="4514850" y="2581275"/>
                </a:lnTo>
                <a:lnTo>
                  <a:pt x="4514850" y="2752725"/>
                </a:lnTo>
                <a:lnTo>
                  <a:pt x="4514850" y="2828925"/>
                </a:lnTo>
                <a:lnTo>
                  <a:pt x="4371975" y="2914650"/>
                </a:lnTo>
                <a:lnTo>
                  <a:pt x="4257675" y="2943225"/>
                </a:lnTo>
                <a:lnTo>
                  <a:pt x="4124325" y="3028950"/>
                </a:lnTo>
                <a:lnTo>
                  <a:pt x="4067175" y="3095625"/>
                </a:lnTo>
                <a:lnTo>
                  <a:pt x="4019550" y="3248025"/>
                </a:lnTo>
                <a:lnTo>
                  <a:pt x="4010025" y="3400425"/>
                </a:lnTo>
                <a:lnTo>
                  <a:pt x="4038600" y="3533775"/>
                </a:lnTo>
                <a:lnTo>
                  <a:pt x="4067175" y="3686175"/>
                </a:lnTo>
                <a:lnTo>
                  <a:pt x="4095750" y="3848100"/>
                </a:lnTo>
                <a:lnTo>
                  <a:pt x="4114800" y="4038600"/>
                </a:lnTo>
                <a:lnTo>
                  <a:pt x="4076700" y="4210050"/>
                </a:lnTo>
                <a:lnTo>
                  <a:pt x="4029075" y="4305300"/>
                </a:lnTo>
                <a:lnTo>
                  <a:pt x="4019550" y="4429125"/>
                </a:lnTo>
                <a:lnTo>
                  <a:pt x="4048125" y="4629150"/>
                </a:lnTo>
                <a:lnTo>
                  <a:pt x="4114800" y="4733925"/>
                </a:lnTo>
                <a:lnTo>
                  <a:pt x="4124325" y="4924425"/>
                </a:lnTo>
                <a:lnTo>
                  <a:pt x="4067175" y="5048250"/>
                </a:lnTo>
                <a:lnTo>
                  <a:pt x="3962400" y="5105400"/>
                </a:lnTo>
                <a:lnTo>
                  <a:pt x="3905250" y="5162550"/>
                </a:lnTo>
                <a:lnTo>
                  <a:pt x="3876675" y="5391150"/>
                </a:lnTo>
                <a:lnTo>
                  <a:pt x="3790950" y="5553075"/>
                </a:lnTo>
                <a:lnTo>
                  <a:pt x="3629025" y="5648325"/>
                </a:lnTo>
                <a:lnTo>
                  <a:pt x="3419475" y="5676900"/>
                </a:lnTo>
                <a:lnTo>
                  <a:pt x="3267075" y="5657850"/>
                </a:lnTo>
                <a:lnTo>
                  <a:pt x="3019425" y="5715000"/>
                </a:lnTo>
                <a:lnTo>
                  <a:pt x="2847975" y="5810250"/>
                </a:lnTo>
                <a:lnTo>
                  <a:pt x="2733675" y="5848350"/>
                </a:lnTo>
                <a:lnTo>
                  <a:pt x="2590800" y="5838825"/>
                </a:lnTo>
                <a:lnTo>
                  <a:pt x="2447925" y="5838825"/>
                </a:lnTo>
                <a:lnTo>
                  <a:pt x="2343150" y="5762625"/>
                </a:lnTo>
                <a:lnTo>
                  <a:pt x="2276475" y="5638800"/>
                </a:lnTo>
                <a:lnTo>
                  <a:pt x="2247900" y="5534025"/>
                </a:lnTo>
                <a:lnTo>
                  <a:pt x="2200275" y="5391150"/>
                </a:lnTo>
                <a:lnTo>
                  <a:pt x="2200275" y="5391150"/>
                </a:lnTo>
                <a:lnTo>
                  <a:pt x="2076450" y="5295900"/>
                </a:lnTo>
                <a:lnTo>
                  <a:pt x="2019300" y="5248275"/>
                </a:lnTo>
                <a:lnTo>
                  <a:pt x="1990725" y="5114925"/>
                </a:lnTo>
                <a:lnTo>
                  <a:pt x="2000250" y="5038725"/>
                </a:lnTo>
                <a:lnTo>
                  <a:pt x="2000250" y="5038725"/>
                </a:lnTo>
                <a:lnTo>
                  <a:pt x="1962150" y="4924425"/>
                </a:lnTo>
                <a:lnTo>
                  <a:pt x="1809750" y="4924425"/>
                </a:lnTo>
                <a:lnTo>
                  <a:pt x="1657350" y="4943475"/>
                </a:lnTo>
                <a:lnTo>
                  <a:pt x="1514475" y="4943475"/>
                </a:lnTo>
                <a:lnTo>
                  <a:pt x="1457325" y="4867275"/>
                </a:lnTo>
                <a:lnTo>
                  <a:pt x="1438275" y="4781550"/>
                </a:lnTo>
                <a:lnTo>
                  <a:pt x="1362075" y="4676775"/>
                </a:lnTo>
                <a:lnTo>
                  <a:pt x="1295400" y="4572000"/>
                </a:lnTo>
                <a:lnTo>
                  <a:pt x="1238250" y="4476750"/>
                </a:lnTo>
                <a:lnTo>
                  <a:pt x="1209675" y="4333875"/>
                </a:lnTo>
                <a:lnTo>
                  <a:pt x="1162050" y="4267200"/>
                </a:lnTo>
                <a:lnTo>
                  <a:pt x="1066800" y="4133850"/>
                </a:lnTo>
                <a:lnTo>
                  <a:pt x="942975" y="4000500"/>
                </a:lnTo>
                <a:lnTo>
                  <a:pt x="742950" y="3933825"/>
                </a:lnTo>
                <a:lnTo>
                  <a:pt x="533400" y="3781425"/>
                </a:lnTo>
                <a:lnTo>
                  <a:pt x="400050" y="3619500"/>
                </a:lnTo>
                <a:lnTo>
                  <a:pt x="333375" y="3505200"/>
                </a:lnTo>
                <a:lnTo>
                  <a:pt x="257175" y="3371850"/>
                </a:lnTo>
                <a:lnTo>
                  <a:pt x="180975" y="3171825"/>
                </a:lnTo>
                <a:lnTo>
                  <a:pt x="133350" y="3028950"/>
                </a:lnTo>
                <a:lnTo>
                  <a:pt x="104775" y="2952750"/>
                </a:lnTo>
                <a:lnTo>
                  <a:pt x="66675" y="2838450"/>
                </a:lnTo>
                <a:lnTo>
                  <a:pt x="66675" y="2733675"/>
                </a:lnTo>
                <a:lnTo>
                  <a:pt x="57150" y="2600325"/>
                </a:lnTo>
                <a:lnTo>
                  <a:pt x="123825" y="2314575"/>
                </a:lnTo>
                <a:lnTo>
                  <a:pt x="180975" y="2200275"/>
                </a:lnTo>
                <a:lnTo>
                  <a:pt x="180975" y="2076450"/>
                </a:lnTo>
                <a:lnTo>
                  <a:pt x="123825" y="1866900"/>
                </a:lnTo>
                <a:lnTo>
                  <a:pt x="0" y="1704975"/>
                </a:lnTo>
                <a:lnTo>
                  <a:pt x="190500" y="1485900"/>
                </a:lnTo>
                <a:lnTo>
                  <a:pt x="361950" y="1409700"/>
                </a:lnTo>
                <a:lnTo>
                  <a:pt x="476250" y="1200150"/>
                </a:lnTo>
                <a:lnTo>
                  <a:pt x="495300" y="1114425"/>
                </a:lnTo>
                <a:lnTo>
                  <a:pt x="504825" y="952500"/>
                </a:lnTo>
                <a:lnTo>
                  <a:pt x="428625" y="847725"/>
                </a:lnTo>
                <a:lnTo>
                  <a:pt x="381000" y="600075"/>
                </a:lnTo>
                <a:lnTo>
                  <a:pt x="495300" y="514350"/>
                </a:lnTo>
                <a:lnTo>
                  <a:pt x="695325" y="390525"/>
                </a:lnTo>
                <a:lnTo>
                  <a:pt x="752475" y="295275"/>
                </a:lnTo>
                <a:lnTo>
                  <a:pt x="876300" y="95250"/>
                </a:lnTo>
                <a:lnTo>
                  <a:pt x="1019175" y="0"/>
                </a:lnTo>
                <a:lnTo>
                  <a:pt x="1209675" y="47625"/>
                </a:lnTo>
                <a:lnTo>
                  <a:pt x="1352550" y="123825"/>
                </a:lnTo>
                <a:lnTo>
                  <a:pt x="1581150" y="152400"/>
                </a:lnTo>
                <a:lnTo>
                  <a:pt x="1781175" y="123825"/>
                </a:lnTo>
                <a:lnTo>
                  <a:pt x="1885950" y="104775"/>
                </a:lnTo>
                <a:lnTo>
                  <a:pt x="2066925" y="161925"/>
                </a:lnTo>
                <a:lnTo>
                  <a:pt x="2200275" y="180975"/>
                </a:lnTo>
                <a:lnTo>
                  <a:pt x="2286000" y="180975"/>
                </a:lnTo>
                <a:lnTo>
                  <a:pt x="2466975" y="3143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5" y="502361"/>
            <a:ext cx="4417563" cy="5673969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950070" y="199074"/>
            <a:ext cx="6994280" cy="22107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4410" y="435686"/>
            <a:ext cx="42832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/>
          </a:p>
          <a:p>
            <a:pPr algn="ctr"/>
            <a:r>
              <a:rPr lang="ru-RU" b="1" dirty="0" smtClean="0"/>
              <a:t>5 потрясающих мест для отдыха на новогодних </a:t>
            </a:r>
            <a:r>
              <a:rPr lang="ru-RU" b="1" dirty="0" smtClean="0"/>
              <a:t>каникулах</a:t>
            </a:r>
            <a:r>
              <a:rPr lang="ru-RU" dirty="0" smtClean="0"/>
              <a:t>, по мнению</a:t>
            </a:r>
            <a:endParaRPr lang="ru-RU" dirty="0"/>
          </a:p>
          <a:p>
            <a:pPr algn="ctr"/>
            <a:r>
              <a:rPr lang="ru-RU" dirty="0" smtClean="0"/>
              <a:t>Главы </a:t>
            </a:r>
            <a:r>
              <a:rPr lang="ru-RU" smtClean="0"/>
              <a:t>администрации ГО г</a:t>
            </a:r>
            <a:r>
              <a:rPr lang="ru-RU" dirty="0" smtClean="0"/>
              <a:t>. Уфы Ратмира </a:t>
            </a:r>
            <a:r>
              <a:rPr lang="ru-RU" dirty="0" err="1" smtClean="0"/>
              <a:t>Рафиловича</a:t>
            </a:r>
            <a:r>
              <a:rPr lang="ru-RU" dirty="0" smtClean="0"/>
              <a:t> </a:t>
            </a:r>
            <a:r>
              <a:rPr lang="ru-RU" dirty="0" err="1" smtClean="0"/>
              <a:t>Мавлиева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27109" y="2502693"/>
            <a:ext cx="3520101" cy="42791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523297" y="2502692"/>
            <a:ext cx="3421053" cy="2139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17" y="3264501"/>
            <a:ext cx="341023" cy="3410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28" y="3381350"/>
            <a:ext cx="341023" cy="34102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17" y="3408758"/>
            <a:ext cx="341023" cy="3410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2" y="2199537"/>
            <a:ext cx="341023" cy="3410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85" y="3538158"/>
            <a:ext cx="341023" cy="3410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061" y="249778"/>
            <a:ext cx="2207608" cy="2160047"/>
          </a:xfrm>
          <a:prstGeom prst="roundRect">
            <a:avLst>
              <a:gd name="adj" fmla="val 50000"/>
            </a:avLst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8523297" y="4729641"/>
            <a:ext cx="3421053" cy="20788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4953" y="3189993"/>
            <a:ext cx="215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Малый </a:t>
            </a:r>
            <a:endParaRPr lang="ru-RU" b="1" dirty="0" smtClean="0"/>
          </a:p>
          <a:p>
            <a:pPr algn="ctr"/>
            <a:r>
              <a:rPr lang="ru-RU" b="1" dirty="0" err="1" smtClean="0"/>
              <a:t>Ямантау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97717" y="5768145"/>
            <a:ext cx="137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Гора </a:t>
            </a:r>
          </a:p>
          <a:p>
            <a:pPr algn="ctr"/>
            <a:r>
              <a:rPr lang="ru-RU" b="1" dirty="0" err="1" smtClean="0"/>
              <a:t>Мамбет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8711811" y="4247160"/>
            <a:ext cx="304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Родник Красный Ключ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63151" y="6439141"/>
            <a:ext cx="29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Красные </a:t>
            </a:r>
            <a:r>
              <a:rPr lang="ru-RU" b="1" dirty="0" smtClean="0"/>
              <a:t>скалы</a:t>
            </a:r>
            <a:endParaRPr lang="ru-RU" b="1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85" y="2763679"/>
            <a:ext cx="2121665" cy="14144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9" y="4302358"/>
            <a:ext cx="3531356" cy="11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"/>
          <a:stretch/>
        </p:blipFill>
        <p:spPr bwMode="auto">
          <a:xfrm>
            <a:off x="5205426" y="5563785"/>
            <a:ext cx="1968899" cy="11296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423279" y="5188445"/>
            <a:ext cx="2733848" cy="343972"/>
          </a:xfrm>
          <a:prstGeom prst="parallelogram">
            <a:avLst>
              <a:gd name="adj" fmla="val 34063"/>
            </a:avLst>
          </a:prstGeom>
          <a:solidFill>
            <a:srgbClr val="7E9A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Гора Малиновая</a:t>
            </a:r>
          </a:p>
        </p:txBody>
      </p:sp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11" y="2614306"/>
            <a:ext cx="3044022" cy="17131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расные скалы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782" y="4851903"/>
            <a:ext cx="3019051" cy="1666412"/>
          </a:xfrm>
          <a:prstGeom prst="roundRect">
            <a:avLst>
              <a:gd name="adj" fmla="val 135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02" y="2946522"/>
            <a:ext cx="345719" cy="3457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78" y="2545204"/>
            <a:ext cx="661309" cy="661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31" y="3197869"/>
            <a:ext cx="280906" cy="2809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58" y="5132425"/>
            <a:ext cx="338492" cy="338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07" y="3063980"/>
            <a:ext cx="344778" cy="34477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7" y="5655030"/>
            <a:ext cx="638175" cy="638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63" y="1647504"/>
            <a:ext cx="341023" cy="34102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16" y="5265865"/>
            <a:ext cx="632391" cy="632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604325"/>
            <a:ext cx="348167" cy="3481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166" y="3099345"/>
            <a:ext cx="671333" cy="6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7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A1C72-46E6-DEA7-F36D-26F6E534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5A0F6FE-07B8-7207-AD8E-2705C9BDA711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Новый год в России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2050" name="Picture 2" descr="https://news-img.gismeteo.st/ru/2020/12/20201221_gaf_rk34_106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0" y="2221069"/>
            <a:ext cx="5189447" cy="34603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03" y="2221069"/>
            <a:ext cx="5187867" cy="34603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15" name="Рисунок 1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53" y="5794131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1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7F598B-4D90-B3CE-5FE1-662D73D57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AA92EF-9647-DB83-AE5D-4BD8B94654D5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История празднования нового года у башкир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121664" y="2225574"/>
            <a:ext cx="2189150" cy="574766"/>
          </a:xfrm>
          <a:prstGeom prst="roundRect">
            <a:avLst/>
          </a:prstGeom>
          <a:solidFill>
            <a:schemeClr val="bg1"/>
          </a:solidFill>
          <a:ln>
            <a:solidFill>
              <a:srgbClr val="EFC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Навруз</a:t>
            </a:r>
            <a:r>
              <a:rPr lang="ru-RU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 </a:t>
            </a:r>
          </a:p>
        </p:txBody>
      </p:sp>
      <p:pic>
        <p:nvPicPr>
          <p:cNvPr id="1032" name="Picture 8" descr="https://kulturaufa.ru/wp-content/uploads/2023/03/0f4c10aa-87df-4368-93ae-ee4184838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1" y="2893066"/>
            <a:ext cx="5798996" cy="33525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041" y="5790958"/>
            <a:ext cx="1529646" cy="106386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3070" y="2116408"/>
            <a:ext cx="2409432" cy="295611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9" name="Скругленный прямоугольник 28"/>
          <p:cNvSpPr/>
          <p:nvPr/>
        </p:nvSpPr>
        <p:spPr>
          <a:xfrm>
            <a:off x="8111850" y="5503575"/>
            <a:ext cx="2191871" cy="574766"/>
          </a:xfrm>
          <a:prstGeom prst="roundRect">
            <a:avLst/>
          </a:prstGeom>
          <a:solidFill>
            <a:schemeClr val="bg1"/>
          </a:solidFill>
          <a:ln>
            <a:solidFill>
              <a:srgbClr val="EFC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ЧАК-ЧАК</a:t>
            </a:r>
            <a:r>
              <a:rPr lang="ru-RU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6654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7F598B-4D90-B3CE-5FE1-662D73D57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AA92EF-9647-DB83-AE5D-4BD8B94654D5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Новый год в Башкортостане сегодня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41" y="2463564"/>
            <a:ext cx="5479038" cy="3577679"/>
          </a:xfrm>
          <a:prstGeom prst="roundRect">
            <a:avLst>
              <a:gd name="adj" fmla="val 14250"/>
            </a:avLst>
          </a:prstGeom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56" y="2463563"/>
            <a:ext cx="5798983" cy="35776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33" name="Рисунок 3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45" name="Рисунок 4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" y="255063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A1C72-46E6-DEA7-F36D-26F6E534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5A0F6FE-07B8-7207-AD8E-2705C9BDA711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Ҡ</a:t>
            </a:r>
            <a:r>
              <a:rPr lang="ru-RU" sz="32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ыш</a:t>
            </a:r>
            <a:r>
              <a:rPr lang="ru-RU" sz="32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Бабай</a:t>
            </a:r>
            <a:r>
              <a:rPr lang="ru-RU" sz="32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 и его внучка 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Ҡ</a:t>
            </a:r>
            <a:r>
              <a:rPr lang="ru-RU" sz="32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ар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һ</a:t>
            </a:r>
            <a:r>
              <a:rPr lang="ru-RU" sz="32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ылыу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981" y="1776548"/>
            <a:ext cx="5870218" cy="4722657"/>
          </a:xfrm>
          <a:prstGeom prst="roundRect">
            <a:avLst>
              <a:gd name="adj" fmla="val 11965"/>
            </a:avLst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893" y="5794131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765192" y="5355771"/>
            <a:ext cx="4765857" cy="739893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Чувашский Дед Мороз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– </a:t>
            </a:r>
            <a:r>
              <a:rPr lang="ru-RU" sz="2000" b="1" dirty="0" err="1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Хель</a:t>
            </a:r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Мучи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1026" name="Picture 2" descr="https://avatars.mds.yandex.net/i?id=47dd190df5892df108ce538fb3d981fd_l-1067215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1" y="259414"/>
            <a:ext cx="4768303" cy="47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6946917" y="5352336"/>
            <a:ext cx="4210033" cy="739893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Марийский Дед Мороз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– 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Йӱштӧ</a:t>
            </a:r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Кугыза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927868" y="5147466"/>
            <a:ext cx="4248517" cy="201435"/>
            <a:chOff x="5948362" y="2744987"/>
            <a:chExt cx="4264819" cy="201435"/>
          </a:xfrm>
        </p:grpSpPr>
        <p:pic>
          <p:nvPicPr>
            <p:cNvPr id="15" name="Рисунок 1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7" t="50000" b="29518"/>
            <a:stretch/>
          </p:blipFill>
          <p:spPr>
            <a:xfrm rot="10800000">
              <a:off x="8839200" y="2744987"/>
              <a:ext cx="1373981" cy="198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386840" y="2748422"/>
              <a:ext cx="1452360" cy="1980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50000" r="955" b="29518"/>
            <a:stretch/>
          </p:blipFill>
          <p:spPr>
            <a:xfrm rot="10800000">
              <a:off x="5948362" y="2747161"/>
              <a:ext cx="1438477" cy="19800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 rot="10800000">
            <a:off x="6914741" y="6094501"/>
            <a:ext cx="4264819" cy="201435"/>
            <a:chOff x="5948362" y="2744987"/>
            <a:chExt cx="4264819" cy="201435"/>
          </a:xfrm>
        </p:grpSpPr>
        <p:pic>
          <p:nvPicPr>
            <p:cNvPr id="19" name="Рисунок 1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7" t="50000" b="29518"/>
            <a:stretch/>
          </p:blipFill>
          <p:spPr>
            <a:xfrm rot="10800000">
              <a:off x="8839200" y="2744987"/>
              <a:ext cx="1373981" cy="19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 b="29518"/>
            <a:stretch/>
          </p:blipFill>
          <p:spPr>
            <a:xfrm rot="10800000">
              <a:off x="7386840" y="2748422"/>
              <a:ext cx="1452360" cy="198000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50000" r="955" b="29518"/>
            <a:stretch/>
          </p:blipFill>
          <p:spPr>
            <a:xfrm rot="10800000">
              <a:off x="5948362" y="2747161"/>
              <a:ext cx="1438477" cy="198000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346" y="164217"/>
            <a:ext cx="4203603" cy="481297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46143" y="5148129"/>
            <a:ext cx="4787351" cy="204207"/>
            <a:chOff x="746143" y="5148129"/>
            <a:chExt cx="4787351" cy="20420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46143" y="5150901"/>
              <a:ext cx="4248517" cy="201435"/>
              <a:chOff x="5948362" y="2744987"/>
              <a:chExt cx="4264819" cy="201435"/>
            </a:xfrm>
          </p:grpSpPr>
          <p:pic>
            <p:nvPicPr>
              <p:cNvPr id="4" name="Рисунок 3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6CD44A95-187D-A069-A84A-2124C839F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97" t="50000" b="29518"/>
              <a:stretch/>
            </p:blipFill>
            <p:spPr>
              <a:xfrm rot="10800000">
                <a:off x="8839200" y="2744987"/>
                <a:ext cx="1373981" cy="198000"/>
              </a:xfrm>
              <a:prstGeom prst="rect">
                <a:avLst/>
              </a:prstGeom>
            </p:spPr>
          </p:pic>
          <p:pic>
            <p:nvPicPr>
              <p:cNvPr id="5" name="Рисунок 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50000" b="29518"/>
              <a:stretch/>
            </p:blipFill>
            <p:spPr>
              <a:xfrm rot="10800000">
                <a:off x="7386840" y="2748422"/>
                <a:ext cx="1452360" cy="198000"/>
              </a:xfrm>
              <a:prstGeom prst="rect">
                <a:avLst/>
              </a:prstGeom>
            </p:spPr>
          </p:pic>
          <p:pic>
            <p:nvPicPr>
              <p:cNvPr id="6" name="Рисунок 5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50000" r="955" b="29518"/>
              <a:stretch/>
            </p:blipFill>
            <p:spPr>
              <a:xfrm rot="10800000">
                <a:off x="5948362" y="2747161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1284977" y="5148129"/>
              <a:ext cx="4248517" cy="201435"/>
              <a:chOff x="5948362" y="2744987"/>
              <a:chExt cx="4264819" cy="201435"/>
            </a:xfrm>
          </p:grpSpPr>
          <p:pic>
            <p:nvPicPr>
              <p:cNvPr id="25" name="Рисунок 2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6CD44A95-187D-A069-A84A-2124C839F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97" t="50000" b="29518"/>
              <a:stretch/>
            </p:blipFill>
            <p:spPr>
              <a:xfrm rot="10800000">
                <a:off x="8839200" y="2744987"/>
                <a:ext cx="1373981" cy="198000"/>
              </a:xfrm>
              <a:prstGeom prst="rect">
                <a:avLst/>
              </a:prstGeom>
            </p:spPr>
          </p:pic>
          <p:pic>
            <p:nvPicPr>
              <p:cNvPr id="26" name="Рисунок 25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50000" b="29518"/>
              <a:stretch/>
            </p:blipFill>
            <p:spPr>
              <a:xfrm rot="10800000">
                <a:off x="7386840" y="2748422"/>
                <a:ext cx="1452360" cy="198000"/>
              </a:xfrm>
              <a:prstGeom prst="rect">
                <a:avLst/>
              </a:prstGeom>
            </p:spPr>
          </p:pic>
          <p:pic>
            <p:nvPicPr>
              <p:cNvPr id="27" name="Рисунок 26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50000" r="955" b="29518"/>
              <a:stretch/>
            </p:blipFill>
            <p:spPr>
              <a:xfrm rot="10800000">
                <a:off x="5948362" y="2747161"/>
                <a:ext cx="1438477" cy="198000"/>
              </a:xfrm>
              <a:prstGeom prst="rect">
                <a:avLst/>
              </a:prstGeom>
            </p:spPr>
          </p:pic>
        </p:grpSp>
      </p:grpSp>
      <p:grpSp>
        <p:nvGrpSpPr>
          <p:cNvPr id="29" name="Группа 28"/>
          <p:cNvGrpSpPr/>
          <p:nvPr/>
        </p:nvGrpSpPr>
        <p:grpSpPr>
          <a:xfrm rot="10800000">
            <a:off x="746143" y="6099099"/>
            <a:ext cx="4787351" cy="204207"/>
            <a:chOff x="746143" y="5148129"/>
            <a:chExt cx="4787351" cy="20420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746143" y="5150901"/>
              <a:ext cx="4248517" cy="201435"/>
              <a:chOff x="5948362" y="2744987"/>
              <a:chExt cx="4264819" cy="201435"/>
            </a:xfrm>
          </p:grpSpPr>
          <p:pic>
            <p:nvPicPr>
              <p:cNvPr id="35" name="Рисунок 34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6CD44A95-187D-A069-A84A-2124C839F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97" t="50000" b="29518"/>
              <a:stretch/>
            </p:blipFill>
            <p:spPr>
              <a:xfrm rot="10800000">
                <a:off x="8839200" y="2744987"/>
                <a:ext cx="1373981" cy="198000"/>
              </a:xfrm>
              <a:prstGeom prst="rect">
                <a:avLst/>
              </a:prstGeom>
            </p:spPr>
          </p:pic>
          <p:pic>
            <p:nvPicPr>
              <p:cNvPr id="36" name="Рисунок 35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50000" b="29518"/>
              <a:stretch/>
            </p:blipFill>
            <p:spPr>
              <a:xfrm rot="10800000">
                <a:off x="7386840" y="2748422"/>
                <a:ext cx="1452360" cy="198000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50000" r="955" b="29518"/>
              <a:stretch/>
            </p:blipFill>
            <p:spPr>
              <a:xfrm rot="10800000">
                <a:off x="5948362" y="2747161"/>
                <a:ext cx="1438477" cy="198000"/>
              </a:xfrm>
              <a:prstGeom prst="rect">
                <a:avLst/>
              </a:prstGeom>
            </p:spPr>
          </p:pic>
        </p:grpSp>
        <p:grpSp>
          <p:nvGrpSpPr>
            <p:cNvPr id="31" name="Группа 30"/>
            <p:cNvGrpSpPr/>
            <p:nvPr/>
          </p:nvGrpSpPr>
          <p:grpSpPr>
            <a:xfrm>
              <a:off x="1284977" y="5148129"/>
              <a:ext cx="4248517" cy="201435"/>
              <a:chOff x="5948362" y="2744987"/>
              <a:chExt cx="4264819" cy="201435"/>
            </a:xfrm>
          </p:grpSpPr>
          <p:pic>
            <p:nvPicPr>
              <p:cNvPr id="32" name="Рисунок 31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6CD44A95-187D-A069-A84A-2124C839F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97" t="50000" b="29518"/>
              <a:stretch/>
            </p:blipFill>
            <p:spPr>
              <a:xfrm rot="10800000">
                <a:off x="8839200" y="2744987"/>
                <a:ext cx="1373981" cy="198000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800C118F-DFFB-582B-8EB0-CC7930172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50000" b="29518"/>
              <a:stretch/>
            </p:blipFill>
            <p:spPr>
              <a:xfrm rot="10800000">
                <a:off x="7386840" y="2748422"/>
                <a:ext cx="1452360" cy="198000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снимок экрана, желтый, шаблон, линия&#10;&#10;Контент, сгенерированный ИИ, может содержать ошибки.">
                <a:extLst>
                  <a:ext uri="{FF2B5EF4-FFF2-40B4-BE49-F238E27FC236}">
                    <a16:creationId xmlns="" xmlns:a16="http://schemas.microsoft.com/office/drawing/2014/main" id="{E55BE7BA-481D-EFB2-4A6A-5E302BE83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t="50000" r="955" b="29518"/>
              <a:stretch/>
            </p:blipFill>
            <p:spPr>
              <a:xfrm rot="10800000">
                <a:off x="5948362" y="2747161"/>
                <a:ext cx="1438477" cy="198000"/>
              </a:xfrm>
              <a:prstGeom prst="rect">
                <a:avLst/>
              </a:prstGeom>
            </p:spPr>
          </p:pic>
        </p:grp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963" y="6406324"/>
            <a:ext cx="649426" cy="4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1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784243" y="4933740"/>
            <a:ext cx="3399572" cy="739893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Мордовский Дед Мороз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– 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Якшамо</a:t>
            </a:r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Атя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65193" y="5679840"/>
            <a:ext cx="3441683" cy="201435"/>
            <a:chOff x="746143" y="6101871"/>
            <a:chExt cx="3441683" cy="201435"/>
          </a:xfrm>
        </p:grpSpPr>
        <p:pic>
          <p:nvPicPr>
            <p:cNvPr id="32" name="Рисунок 3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>
              <a:off x="746143" y="6105306"/>
              <a:ext cx="1368729" cy="198000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>
              <a:off x="2114872" y="6101871"/>
              <a:ext cx="1446808" cy="198000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56722" b="29518"/>
            <a:stretch/>
          </p:blipFill>
          <p:spPr>
            <a:xfrm>
              <a:off x="3561682" y="6103132"/>
              <a:ext cx="626144" cy="198000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 rot="10800000">
            <a:off x="765193" y="4722001"/>
            <a:ext cx="3441683" cy="201435"/>
            <a:chOff x="746143" y="6101871"/>
            <a:chExt cx="3441683" cy="201435"/>
          </a:xfrm>
        </p:grpSpPr>
        <p:pic>
          <p:nvPicPr>
            <p:cNvPr id="39" name="Рисунок 3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>
              <a:off x="746143" y="6105306"/>
              <a:ext cx="1368729" cy="198000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>
              <a:off x="2114872" y="6101871"/>
              <a:ext cx="1446808" cy="198000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56722" b="29518"/>
            <a:stretch/>
          </p:blipFill>
          <p:spPr>
            <a:xfrm>
              <a:off x="3561682" y="6103132"/>
              <a:ext cx="626144" cy="198000"/>
            </a:xfrm>
            <a:prstGeom prst="rect">
              <a:avLst/>
            </a:prstGeom>
          </p:spPr>
        </p:pic>
      </p:grp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4664584" y="4920002"/>
            <a:ext cx="3494680" cy="739893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Белорусский Дед Мороз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– Зюзя (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Дзед</a:t>
            </a:r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Мароз</a:t>
            </a:r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)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4654326" y="5646158"/>
            <a:ext cx="3513729" cy="221380"/>
            <a:chOff x="746143" y="6101871"/>
            <a:chExt cx="3441683" cy="201435"/>
          </a:xfrm>
        </p:grpSpPr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>
              <a:off x="746143" y="6105306"/>
              <a:ext cx="1368729" cy="198000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>
              <a:off x="2114872" y="6101871"/>
              <a:ext cx="1446808" cy="198000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56722" b="29518"/>
            <a:stretch/>
          </p:blipFill>
          <p:spPr>
            <a:xfrm>
              <a:off x="3561682" y="6103132"/>
              <a:ext cx="626144" cy="198000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 rot="10800000">
            <a:off x="4654325" y="4708262"/>
            <a:ext cx="3513730" cy="225477"/>
            <a:chOff x="746143" y="6101871"/>
            <a:chExt cx="3441683" cy="201435"/>
          </a:xfrm>
        </p:grpSpPr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>
              <a:off x="746143" y="6105306"/>
              <a:ext cx="1368729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>
              <a:off x="2114872" y="6101871"/>
              <a:ext cx="1446808" cy="198000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56722" b="29518"/>
            <a:stretch/>
          </p:blipFill>
          <p:spPr>
            <a:xfrm>
              <a:off x="3561682" y="6103132"/>
              <a:ext cx="626144" cy="198000"/>
            </a:xfrm>
            <a:prstGeom prst="rect">
              <a:avLst/>
            </a:prstGeom>
          </p:spPr>
        </p:pic>
      </p:grp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B77BDB03-BFD3-198E-5953-2AC812EEBB41}"/>
              </a:ext>
            </a:extLst>
          </p:cNvPr>
          <p:cNvSpPr/>
          <p:nvPr/>
        </p:nvSpPr>
        <p:spPr>
          <a:xfrm>
            <a:off x="8615258" y="4906264"/>
            <a:ext cx="3399572" cy="739893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Удмуртский Дед Мороз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– Тол </a:t>
            </a:r>
            <a:r>
              <a:rPr lang="ru-RU" sz="2000" b="1" dirty="0" err="1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Бабай</a:t>
            </a:r>
            <a:endParaRPr lang="ru-RU" sz="20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8596208" y="5652364"/>
            <a:ext cx="3441683" cy="201435"/>
            <a:chOff x="746143" y="6101871"/>
            <a:chExt cx="3441683" cy="201435"/>
          </a:xfrm>
        </p:grpSpPr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>
              <a:off x="746143" y="6105306"/>
              <a:ext cx="1368729" cy="19800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>
              <a:off x="2114872" y="6101871"/>
              <a:ext cx="1446808" cy="198000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56722" b="29518"/>
            <a:stretch/>
          </p:blipFill>
          <p:spPr>
            <a:xfrm>
              <a:off x="3561682" y="6103132"/>
              <a:ext cx="626144" cy="198000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 rot="10800000">
            <a:off x="8596208" y="4694525"/>
            <a:ext cx="3441683" cy="201435"/>
            <a:chOff x="746143" y="6101871"/>
            <a:chExt cx="3441683" cy="201435"/>
          </a:xfrm>
        </p:grpSpPr>
        <p:pic>
          <p:nvPicPr>
            <p:cNvPr id="57" name="Рисунок 5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CD44A95-187D-A069-A84A-2124C839F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7" t="50000" b="29518"/>
            <a:stretch/>
          </p:blipFill>
          <p:spPr>
            <a:xfrm>
              <a:off x="746143" y="6105306"/>
              <a:ext cx="1368729" cy="198000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00C118F-DFFB-582B-8EB0-CC793017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000" b="29518"/>
            <a:stretch/>
          </p:blipFill>
          <p:spPr>
            <a:xfrm>
              <a:off x="2114872" y="6101871"/>
              <a:ext cx="1446808" cy="1980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E55BE7BA-481D-EFB2-4A6A-5E302BE83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 r="56722" b="29518"/>
            <a:stretch/>
          </p:blipFill>
          <p:spPr>
            <a:xfrm>
              <a:off x="3561682" y="6103132"/>
              <a:ext cx="626144" cy="198000"/>
            </a:xfrm>
            <a:prstGeom prst="rect">
              <a:avLst/>
            </a:prstGeom>
          </p:spPr>
        </p:pic>
      </p:grp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3" y="960299"/>
            <a:ext cx="3422633" cy="342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780" y="960299"/>
            <a:ext cx="3014287" cy="3425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587" y="1219107"/>
            <a:ext cx="3544913" cy="290501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745" y="6345313"/>
            <a:ext cx="728939" cy="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A1C72-46E6-DEA7-F36D-26F6E534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5A0F6FE-07B8-7207-AD8E-2705C9BDA711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Резиденция башкирского Деда </a:t>
            </a:r>
            <a:r>
              <a:rPr lang="ru-RU" sz="3200" b="1" dirty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М</a:t>
            </a:r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ороза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" y="2063932"/>
            <a:ext cx="6029146" cy="4033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701" y="2063932"/>
            <a:ext cx="5427827" cy="4033292"/>
          </a:xfrm>
          <a:prstGeom prst="round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36" name="Рисунок 3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53" y="5723878"/>
            <a:ext cx="1529646" cy="10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A1C72-46E6-DEA7-F36D-26F6E534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5A0F6FE-07B8-7207-AD8E-2705C9BDA711}"/>
              </a:ext>
            </a:extLst>
          </p:cNvPr>
          <p:cNvSpPr/>
          <p:nvPr/>
        </p:nvSpPr>
        <p:spPr>
          <a:xfrm>
            <a:off x="30182" y="223291"/>
            <a:ext cx="12161817" cy="1120140"/>
          </a:xfrm>
          <a:prstGeom prst="rect">
            <a:avLst/>
          </a:prstGeom>
          <a:solidFill>
            <a:schemeClr val="bg1"/>
          </a:solidFill>
          <a:ln w="38100">
            <a:solidFill>
              <a:srgbClr val="EFC507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749074"/>
                      <a:gd name="connsiteY0" fmla="*/ 0 h 1120140"/>
                      <a:gd name="connsiteX1" fmla="*/ 402435 w 5749074"/>
                      <a:gd name="connsiteY1" fmla="*/ 0 h 1120140"/>
                      <a:gd name="connsiteX2" fmla="*/ 1092324 w 5749074"/>
                      <a:gd name="connsiteY2" fmla="*/ 0 h 1120140"/>
                      <a:gd name="connsiteX3" fmla="*/ 1724722 w 5749074"/>
                      <a:gd name="connsiteY3" fmla="*/ 0 h 1120140"/>
                      <a:gd name="connsiteX4" fmla="*/ 2127157 w 5749074"/>
                      <a:gd name="connsiteY4" fmla="*/ 0 h 1120140"/>
                      <a:gd name="connsiteX5" fmla="*/ 2644574 w 5749074"/>
                      <a:gd name="connsiteY5" fmla="*/ 0 h 1120140"/>
                      <a:gd name="connsiteX6" fmla="*/ 3334463 w 5749074"/>
                      <a:gd name="connsiteY6" fmla="*/ 0 h 1120140"/>
                      <a:gd name="connsiteX7" fmla="*/ 3909370 w 5749074"/>
                      <a:gd name="connsiteY7" fmla="*/ 0 h 1120140"/>
                      <a:gd name="connsiteX8" fmla="*/ 4541768 w 5749074"/>
                      <a:gd name="connsiteY8" fmla="*/ 0 h 1120140"/>
                      <a:gd name="connsiteX9" fmla="*/ 5059185 w 5749074"/>
                      <a:gd name="connsiteY9" fmla="*/ 0 h 1120140"/>
                      <a:gd name="connsiteX10" fmla="*/ 5749074 w 5749074"/>
                      <a:gd name="connsiteY10" fmla="*/ 0 h 1120140"/>
                      <a:gd name="connsiteX11" fmla="*/ 5749074 w 5749074"/>
                      <a:gd name="connsiteY11" fmla="*/ 582473 h 1120140"/>
                      <a:gd name="connsiteX12" fmla="*/ 5749074 w 5749074"/>
                      <a:gd name="connsiteY12" fmla="*/ 1120140 h 1120140"/>
                      <a:gd name="connsiteX13" fmla="*/ 5346639 w 5749074"/>
                      <a:gd name="connsiteY13" fmla="*/ 1120140 h 1120140"/>
                      <a:gd name="connsiteX14" fmla="*/ 4944204 w 5749074"/>
                      <a:gd name="connsiteY14" fmla="*/ 1120140 h 1120140"/>
                      <a:gd name="connsiteX15" fmla="*/ 4311806 w 5749074"/>
                      <a:gd name="connsiteY15" fmla="*/ 1120140 h 1120140"/>
                      <a:gd name="connsiteX16" fmla="*/ 3909370 w 5749074"/>
                      <a:gd name="connsiteY16" fmla="*/ 1120140 h 1120140"/>
                      <a:gd name="connsiteX17" fmla="*/ 3334463 w 5749074"/>
                      <a:gd name="connsiteY17" fmla="*/ 1120140 h 1120140"/>
                      <a:gd name="connsiteX18" fmla="*/ 2874537 w 5749074"/>
                      <a:gd name="connsiteY18" fmla="*/ 1120140 h 1120140"/>
                      <a:gd name="connsiteX19" fmla="*/ 2299630 w 5749074"/>
                      <a:gd name="connsiteY19" fmla="*/ 1120140 h 1120140"/>
                      <a:gd name="connsiteX20" fmla="*/ 1724722 w 5749074"/>
                      <a:gd name="connsiteY20" fmla="*/ 1120140 h 1120140"/>
                      <a:gd name="connsiteX21" fmla="*/ 1149815 w 5749074"/>
                      <a:gd name="connsiteY21" fmla="*/ 1120140 h 1120140"/>
                      <a:gd name="connsiteX22" fmla="*/ 574907 w 5749074"/>
                      <a:gd name="connsiteY22" fmla="*/ 1120140 h 1120140"/>
                      <a:gd name="connsiteX23" fmla="*/ 0 w 5749074"/>
                      <a:gd name="connsiteY23" fmla="*/ 1120140 h 1120140"/>
                      <a:gd name="connsiteX24" fmla="*/ 0 w 5749074"/>
                      <a:gd name="connsiteY24" fmla="*/ 548869 h 1120140"/>
                      <a:gd name="connsiteX25" fmla="*/ 0 w 5749074"/>
                      <a:gd name="connsiteY25" fmla="*/ 0 h 1120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749074" h="1120140" fill="none" extrusionOk="0">
                        <a:moveTo>
                          <a:pt x="0" y="0"/>
                        </a:moveTo>
                        <a:cubicBezTo>
                          <a:pt x="149173" y="-23529"/>
                          <a:pt x="211015" y="26489"/>
                          <a:pt x="402435" y="0"/>
                        </a:cubicBezTo>
                        <a:cubicBezTo>
                          <a:pt x="593855" y="-26489"/>
                          <a:pt x="949274" y="78951"/>
                          <a:pt x="1092324" y="0"/>
                        </a:cubicBezTo>
                        <a:cubicBezTo>
                          <a:pt x="1235374" y="-78951"/>
                          <a:pt x="1445872" y="19534"/>
                          <a:pt x="1724722" y="0"/>
                        </a:cubicBezTo>
                        <a:cubicBezTo>
                          <a:pt x="2003572" y="-19534"/>
                          <a:pt x="1986860" y="6205"/>
                          <a:pt x="2127157" y="0"/>
                        </a:cubicBezTo>
                        <a:cubicBezTo>
                          <a:pt x="2267455" y="-6205"/>
                          <a:pt x="2441454" y="44436"/>
                          <a:pt x="2644574" y="0"/>
                        </a:cubicBezTo>
                        <a:cubicBezTo>
                          <a:pt x="2847694" y="-44436"/>
                          <a:pt x="3066548" y="52674"/>
                          <a:pt x="3334463" y="0"/>
                        </a:cubicBezTo>
                        <a:cubicBezTo>
                          <a:pt x="3602378" y="-52674"/>
                          <a:pt x="3696534" y="46287"/>
                          <a:pt x="3909370" y="0"/>
                        </a:cubicBezTo>
                        <a:cubicBezTo>
                          <a:pt x="4122206" y="-46287"/>
                          <a:pt x="4370832" y="25392"/>
                          <a:pt x="4541768" y="0"/>
                        </a:cubicBezTo>
                        <a:cubicBezTo>
                          <a:pt x="4712704" y="-25392"/>
                          <a:pt x="4826061" y="44663"/>
                          <a:pt x="5059185" y="0"/>
                        </a:cubicBezTo>
                        <a:cubicBezTo>
                          <a:pt x="5292309" y="-44663"/>
                          <a:pt x="5563699" y="51267"/>
                          <a:pt x="5749074" y="0"/>
                        </a:cubicBezTo>
                        <a:cubicBezTo>
                          <a:pt x="5753305" y="165813"/>
                          <a:pt x="5700560" y="426212"/>
                          <a:pt x="5749074" y="582473"/>
                        </a:cubicBezTo>
                        <a:cubicBezTo>
                          <a:pt x="5797588" y="738734"/>
                          <a:pt x="5717642" y="884212"/>
                          <a:pt x="5749074" y="1120140"/>
                        </a:cubicBezTo>
                        <a:cubicBezTo>
                          <a:pt x="5549050" y="1139231"/>
                          <a:pt x="5529804" y="1108536"/>
                          <a:pt x="5346639" y="1120140"/>
                        </a:cubicBezTo>
                        <a:cubicBezTo>
                          <a:pt x="5163474" y="1131744"/>
                          <a:pt x="5133966" y="1105816"/>
                          <a:pt x="4944204" y="1120140"/>
                        </a:cubicBezTo>
                        <a:cubicBezTo>
                          <a:pt x="4754442" y="1134464"/>
                          <a:pt x="4603215" y="1115241"/>
                          <a:pt x="4311806" y="1120140"/>
                        </a:cubicBezTo>
                        <a:cubicBezTo>
                          <a:pt x="4020397" y="1125039"/>
                          <a:pt x="4087001" y="1078836"/>
                          <a:pt x="3909370" y="1120140"/>
                        </a:cubicBezTo>
                        <a:cubicBezTo>
                          <a:pt x="3731739" y="1161444"/>
                          <a:pt x="3509278" y="1086494"/>
                          <a:pt x="3334463" y="1120140"/>
                        </a:cubicBezTo>
                        <a:cubicBezTo>
                          <a:pt x="3159648" y="1153786"/>
                          <a:pt x="3058443" y="1085241"/>
                          <a:pt x="2874537" y="1120140"/>
                        </a:cubicBezTo>
                        <a:cubicBezTo>
                          <a:pt x="2690631" y="1155039"/>
                          <a:pt x="2447462" y="1088433"/>
                          <a:pt x="2299630" y="1120140"/>
                        </a:cubicBezTo>
                        <a:cubicBezTo>
                          <a:pt x="2151798" y="1151847"/>
                          <a:pt x="1924959" y="1078050"/>
                          <a:pt x="1724722" y="1120140"/>
                        </a:cubicBezTo>
                        <a:cubicBezTo>
                          <a:pt x="1524485" y="1162230"/>
                          <a:pt x="1400451" y="1102219"/>
                          <a:pt x="1149815" y="1120140"/>
                        </a:cubicBezTo>
                        <a:cubicBezTo>
                          <a:pt x="899179" y="1138061"/>
                          <a:pt x="728533" y="1052436"/>
                          <a:pt x="574907" y="1120140"/>
                        </a:cubicBezTo>
                        <a:cubicBezTo>
                          <a:pt x="421281" y="1187844"/>
                          <a:pt x="253715" y="1059553"/>
                          <a:pt x="0" y="1120140"/>
                        </a:cubicBezTo>
                        <a:cubicBezTo>
                          <a:pt x="-11680" y="922347"/>
                          <a:pt x="14911" y="676208"/>
                          <a:pt x="0" y="548869"/>
                        </a:cubicBezTo>
                        <a:cubicBezTo>
                          <a:pt x="-14911" y="421530"/>
                          <a:pt x="50839" y="199583"/>
                          <a:pt x="0" y="0"/>
                        </a:cubicBezTo>
                        <a:close/>
                      </a:path>
                      <a:path w="5749074" h="1120140" stroke="0" extrusionOk="0">
                        <a:moveTo>
                          <a:pt x="0" y="0"/>
                        </a:moveTo>
                        <a:cubicBezTo>
                          <a:pt x="144737" y="-53476"/>
                          <a:pt x="372628" y="44199"/>
                          <a:pt x="517417" y="0"/>
                        </a:cubicBezTo>
                        <a:cubicBezTo>
                          <a:pt x="662206" y="-44199"/>
                          <a:pt x="748650" y="33622"/>
                          <a:pt x="919852" y="0"/>
                        </a:cubicBezTo>
                        <a:cubicBezTo>
                          <a:pt x="1091055" y="-33622"/>
                          <a:pt x="1454055" y="44248"/>
                          <a:pt x="1609741" y="0"/>
                        </a:cubicBezTo>
                        <a:cubicBezTo>
                          <a:pt x="1765427" y="-44248"/>
                          <a:pt x="2023252" y="10347"/>
                          <a:pt x="2127157" y="0"/>
                        </a:cubicBezTo>
                        <a:cubicBezTo>
                          <a:pt x="2231062" y="-10347"/>
                          <a:pt x="2530874" y="27816"/>
                          <a:pt x="2644574" y="0"/>
                        </a:cubicBezTo>
                        <a:cubicBezTo>
                          <a:pt x="2758274" y="-27816"/>
                          <a:pt x="3174277" y="52613"/>
                          <a:pt x="3334463" y="0"/>
                        </a:cubicBezTo>
                        <a:cubicBezTo>
                          <a:pt x="3494649" y="-52613"/>
                          <a:pt x="3566969" y="43809"/>
                          <a:pt x="3794389" y="0"/>
                        </a:cubicBezTo>
                        <a:cubicBezTo>
                          <a:pt x="4021809" y="-43809"/>
                          <a:pt x="4299219" y="24225"/>
                          <a:pt x="4484278" y="0"/>
                        </a:cubicBezTo>
                        <a:cubicBezTo>
                          <a:pt x="4669337" y="-24225"/>
                          <a:pt x="4888066" y="4680"/>
                          <a:pt x="5174167" y="0"/>
                        </a:cubicBezTo>
                        <a:cubicBezTo>
                          <a:pt x="5460268" y="-4680"/>
                          <a:pt x="5578358" y="44659"/>
                          <a:pt x="5749074" y="0"/>
                        </a:cubicBezTo>
                        <a:cubicBezTo>
                          <a:pt x="5803573" y="287896"/>
                          <a:pt x="5713111" y="312806"/>
                          <a:pt x="5749074" y="582473"/>
                        </a:cubicBezTo>
                        <a:cubicBezTo>
                          <a:pt x="5785037" y="852140"/>
                          <a:pt x="5692933" y="984811"/>
                          <a:pt x="5749074" y="1120140"/>
                        </a:cubicBezTo>
                        <a:cubicBezTo>
                          <a:pt x="5643423" y="1120713"/>
                          <a:pt x="5547159" y="1084582"/>
                          <a:pt x="5346639" y="1120140"/>
                        </a:cubicBezTo>
                        <a:cubicBezTo>
                          <a:pt x="5146119" y="1155698"/>
                          <a:pt x="4832441" y="1091139"/>
                          <a:pt x="4656750" y="1120140"/>
                        </a:cubicBezTo>
                        <a:cubicBezTo>
                          <a:pt x="4481059" y="1149141"/>
                          <a:pt x="4342822" y="1101042"/>
                          <a:pt x="4196824" y="1120140"/>
                        </a:cubicBezTo>
                        <a:cubicBezTo>
                          <a:pt x="4050826" y="1139238"/>
                          <a:pt x="3803872" y="1106255"/>
                          <a:pt x="3621917" y="1120140"/>
                        </a:cubicBezTo>
                        <a:cubicBezTo>
                          <a:pt x="3439962" y="1134025"/>
                          <a:pt x="3156205" y="1059986"/>
                          <a:pt x="2932028" y="1120140"/>
                        </a:cubicBezTo>
                        <a:cubicBezTo>
                          <a:pt x="2707851" y="1180294"/>
                          <a:pt x="2527846" y="1085873"/>
                          <a:pt x="2357120" y="1120140"/>
                        </a:cubicBezTo>
                        <a:cubicBezTo>
                          <a:pt x="2186394" y="1154407"/>
                          <a:pt x="2146357" y="1072569"/>
                          <a:pt x="1954685" y="1120140"/>
                        </a:cubicBezTo>
                        <a:cubicBezTo>
                          <a:pt x="1763013" y="1167711"/>
                          <a:pt x="1716996" y="1081910"/>
                          <a:pt x="1494759" y="1120140"/>
                        </a:cubicBezTo>
                        <a:cubicBezTo>
                          <a:pt x="1272522" y="1158370"/>
                          <a:pt x="1061291" y="1077375"/>
                          <a:pt x="804870" y="1120140"/>
                        </a:cubicBezTo>
                        <a:cubicBezTo>
                          <a:pt x="548449" y="1162905"/>
                          <a:pt x="249013" y="1082118"/>
                          <a:pt x="0" y="1120140"/>
                        </a:cubicBezTo>
                        <a:cubicBezTo>
                          <a:pt x="-33602" y="867802"/>
                          <a:pt x="53919" y="836817"/>
                          <a:pt x="0" y="582473"/>
                        </a:cubicBezTo>
                        <a:cubicBezTo>
                          <a:pt x="-53919" y="328129"/>
                          <a:pt x="46538" y="2024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Gotham Pro" panose="02000503040000020004" charset="0"/>
                <a:cs typeface="Gotham Pro" panose="02000503040000020004" charset="0"/>
              </a:rPr>
              <a:t>Главная республиканская ёлка</a:t>
            </a:r>
            <a:endParaRPr lang="ru-RU" sz="3200" b="1" dirty="0">
              <a:solidFill>
                <a:schemeClr val="tx1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6146" name="Picture 2" descr="https://api.bashinform.ru/attachments/39807fc62b73f8766009de6662fea44a01a5a32c/store/crop/0/0/1600/902/1600/0/35/014e76b0ab412a1ed8824d22965a1321a7e70bb5bc452ead3b64ab237193/35c24237-ba55-416d-b8b7-31f7dd3373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6" y="1967880"/>
            <a:ext cx="6798068" cy="3832412"/>
          </a:xfrm>
          <a:prstGeom prst="roundRect">
            <a:avLst>
              <a:gd name="adj" fmla="val 1177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i?id=3e4589c7ad02263793c8a2066cfb3fba_l-5255999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r="23540"/>
          <a:stretch/>
        </p:blipFill>
        <p:spPr bwMode="auto">
          <a:xfrm>
            <a:off x="7940138" y="1967880"/>
            <a:ext cx="3236328" cy="38271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15090" y="18330"/>
            <a:ext cx="12191999" cy="208709"/>
            <a:chOff x="15090" y="18330"/>
            <a:chExt cx="12191999" cy="208709"/>
          </a:xfrm>
        </p:grpSpPr>
        <p:pic>
          <p:nvPicPr>
            <p:cNvPr id="36" name="Рисунок 3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 rot="10800000">
            <a:off x="0" y="1343431"/>
            <a:ext cx="12191999" cy="208709"/>
            <a:chOff x="15090" y="18330"/>
            <a:chExt cx="12191999" cy="208709"/>
          </a:xfrm>
        </p:grpSpPr>
        <p:pic>
          <p:nvPicPr>
            <p:cNvPr id="46" name="Рисунок 45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4372170" y="23157"/>
              <a:ext cx="1452360" cy="1980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68EF4D4B-D59E-A016-E7BD-7BE6A89D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2919810" y="26865"/>
              <a:ext cx="1452360" cy="19800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98AD6FF1-50E9-F696-25FA-3AC35989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467450" y="23157"/>
              <a:ext cx="1452360" cy="19800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AB418D1F-B7AB-041D-3D31-631C892C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5090" y="29039"/>
              <a:ext cx="1452360" cy="198000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837566D3-0900-19AF-AB21-755E7AE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0539" t="53019" b="29517"/>
            <a:stretch/>
          </p:blipFill>
          <p:spPr>
            <a:xfrm rot="10800000">
              <a:off x="11633970" y="18330"/>
              <a:ext cx="573119" cy="168819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5824530" y="24467"/>
              <a:ext cx="1452360" cy="198000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7276890" y="24487"/>
              <a:ext cx="1452360" cy="198000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8729250" y="24276"/>
              <a:ext cx="1452360" cy="19800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снимок экрана, желтый, шаблон, линия&#10;&#10;Контент, сгенерированный ИИ, может содержать ошибки.">
              <a:extLst>
                <a:ext uri="{FF2B5EF4-FFF2-40B4-BE49-F238E27FC236}">
                  <a16:creationId xmlns="" xmlns:a16="http://schemas.microsoft.com/office/drawing/2014/main" id="{7311050D-E4CB-FA91-3B1A-97212D7C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0000" b="29518"/>
            <a:stretch/>
          </p:blipFill>
          <p:spPr>
            <a:xfrm rot="10800000">
              <a:off x="10181610" y="23054"/>
              <a:ext cx="1452360" cy="19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1">
      <a:majorFont>
        <a:latin typeface="Gotham Pro"/>
        <a:ea typeface=""/>
        <a:cs typeface=""/>
      </a:majorFont>
      <a:minorFont>
        <a:latin typeface="Gotham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229</Words>
  <Application>Microsoft Office PowerPoint</Application>
  <PresentationFormat>Широкоэкранный</PresentationFormat>
  <Paragraphs>66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Arial</vt:lpstr>
      <vt:lpstr>Gotham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Нариман Зиятдинов</dc:creator>
  <cp:lastModifiedBy>Хабибуллина Лира Дмитриевна</cp:lastModifiedBy>
  <cp:revision>47</cp:revision>
  <dcterms:created xsi:type="dcterms:W3CDTF">2025-12-14T09:56:20Z</dcterms:created>
  <dcterms:modified xsi:type="dcterms:W3CDTF">2025-12-23T12:43:02Z</dcterms:modified>
</cp:coreProperties>
</file>