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3" r:id="rId1"/>
  </p:sldMasterIdLst>
  <p:notesMasterIdLst>
    <p:notesMasterId r:id="rId21"/>
  </p:notesMasterIdLst>
  <p:handoutMasterIdLst>
    <p:handoutMasterId r:id="rId22"/>
  </p:handoutMasterIdLst>
  <p:sldIdLst>
    <p:sldId id="638" r:id="rId2"/>
    <p:sldId id="649" r:id="rId3"/>
    <p:sldId id="755" r:id="rId4"/>
    <p:sldId id="751" r:id="rId5"/>
    <p:sldId id="757" r:id="rId6"/>
    <p:sldId id="750" r:id="rId7"/>
    <p:sldId id="756" r:id="rId8"/>
    <p:sldId id="759" r:id="rId9"/>
    <p:sldId id="749" r:id="rId10"/>
    <p:sldId id="758" r:id="rId11"/>
    <p:sldId id="752" r:id="rId12"/>
    <p:sldId id="769" r:id="rId13"/>
    <p:sldId id="740" r:id="rId14"/>
    <p:sldId id="765" r:id="rId15"/>
    <p:sldId id="753" r:id="rId16"/>
    <p:sldId id="766" r:id="rId17"/>
    <p:sldId id="770" r:id="rId18"/>
    <p:sldId id="682" r:id="rId19"/>
    <p:sldId id="724" r:id="rId20"/>
  </p:sldIdLst>
  <p:sldSz cx="12192000" cy="6858000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61686"/>
    <a:srgbClr val="1F497D"/>
    <a:srgbClr val="95B3D7"/>
    <a:srgbClr val="4F81BD"/>
    <a:srgbClr val="2B953F"/>
    <a:srgbClr val="FF9999"/>
    <a:srgbClr val="FF5050"/>
    <a:srgbClr val="B45608"/>
    <a:srgbClr val="DA971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24" autoAdjust="0"/>
    <p:restoredTop sz="99821" autoAdjust="0"/>
  </p:normalViewPr>
  <p:slideViewPr>
    <p:cSldViewPr>
      <p:cViewPr varScale="1">
        <p:scale>
          <a:sx n="103" d="100"/>
          <a:sy n="103" d="100"/>
        </p:scale>
        <p:origin x="138" y="4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89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tableStyles" Target="tableStyles.xml" /><Relationship Id="rId3" Type="http://schemas.openxmlformats.org/officeDocument/2006/relationships/slide" Target="slides/slide2.xml" /><Relationship Id="rId21" Type="http://schemas.openxmlformats.org/officeDocument/2006/relationships/notesMaster" Target="notesMasters/notesMaster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viewProps" Target="view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presProps" Target="pres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handoutMaster" Target="handoutMasters/handoutMaster1.xml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840" cy="496412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751" y="0"/>
            <a:ext cx="2945839" cy="496412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8AE029-F010-47F7-9DC1-E76188C4493E}" type="datetimeFigureOut">
              <a:rPr lang="ru-RU"/>
              <a:pPr>
                <a:defRPr/>
              </a:pPr>
              <a:t>19.12.2025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9516"/>
            <a:ext cx="2945840" cy="496412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751" y="9429516"/>
            <a:ext cx="2945839" cy="496412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9FFB5F-C8A9-4B74-893F-FD3837F1F3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157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840" cy="4964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751" y="0"/>
            <a:ext cx="2945839" cy="4964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1"/>
            </a:lvl1pPr>
          </a:lstStyle>
          <a:p>
            <a:pPr>
              <a:defRPr/>
            </a:pPr>
            <a:fld id="{B97DBF17-2317-4324-A986-363D727113C5}" type="datetimeFigureOut">
              <a:rPr lang="ru-RU"/>
              <a:pPr>
                <a:defRPr/>
              </a:pPr>
              <a:t>19.12.2025</a:t>
            </a:fld>
            <a:endParaRPr lang="ru-RU"/>
          </a:p>
        </p:txBody>
      </p:sp>
      <p:sp>
        <p:nvSpPr>
          <p:cNvPr id="1095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310" y="4715906"/>
            <a:ext cx="5438140" cy="446770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9516"/>
            <a:ext cx="2945840" cy="4964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751" y="9429516"/>
            <a:ext cx="2945839" cy="4964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1"/>
            </a:lvl1pPr>
          </a:lstStyle>
          <a:p>
            <a:pPr>
              <a:defRPr/>
            </a:pPr>
            <a:fld id="{A0EA824A-ECAA-4660-A371-1DD77E95C1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5930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/>
              <a:pPr/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/>
              <a:pPr/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/>
              <a:pPr/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/>
              <a:pPr/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/>
              <a:pPr/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/>
              <a:pPr/>
              <a:t>19.12.2025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/>
              <a:pPr/>
              <a:t>19.12.2025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/>
              <a:pPr/>
              <a:t>19.12.2025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/>
              <a:pPr/>
              <a:t>19.12.2025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/>
              <a:pPr/>
              <a:t>19.12.2025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/>
              <a:pPr/>
              <a:t>19.12.2025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jpe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404B5-D1EE-4F58-8738-7D92EFD236F6}" type="datetimeFigureOut">
              <a:rPr lang="ru-RU" smtClean="0"/>
              <a:pPr/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15105-FBFD-4C56-B725-362F1215804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ФОН_флаг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222" y="0"/>
            <a:ext cx="12183557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6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2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2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4.jpe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archive.org/web/20151017150430/https:/ru.wikipedia.org/wiki/&#1057;&#1101;&#1089;&#1101;&#1085;" TargetMode="External" /><Relationship Id="rId7" Type="http://schemas.openxmlformats.org/officeDocument/2006/relationships/image" Target="../media/image2.png" /><Relationship Id="rId2" Type="http://schemas.openxmlformats.org/officeDocument/2006/relationships/hyperlink" Target="https://stihi.ru/2024/06/28/1508" TargetMode="External" /><Relationship Id="rId1" Type="http://schemas.openxmlformats.org/officeDocument/2006/relationships/slideLayout" Target="../slideLayouts/slideLayout2.xml" /><Relationship Id="rId6" Type="http://schemas.openxmlformats.org/officeDocument/2006/relationships/hyperlink" Target="https://rcntrb.com/ru/about-center/tsentr-sesenov" TargetMode="External" /><Relationship Id="rId5" Type="http://schemas.openxmlformats.org/officeDocument/2006/relationships/hyperlink" Target="https://kurultai.ru/ba/content/2430-https--journal-ufaru-indexphpid5248num205/?tag%5B22%5D=materialy-na-russkom-yazyke_22" TargetMode="External" /><Relationship Id="rId4" Type="http://schemas.openxmlformats.org/officeDocument/2006/relationships/hyperlink" Target="https://onknrb.nknrb.ru/ekspertnyj-sovet/4-zasedanie-ekspertnogo-soveta/2039-5-bashkirskie-skaziteli-seseny" TargetMode="Externa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5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9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2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524000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523968" y="548680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6220" y="71415"/>
            <a:ext cx="99924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447841" y="579888"/>
            <a:ext cx="7215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РАЗГОВОРЫ О ВАЖНОМ</a:t>
            </a:r>
          </a:p>
        </p:txBody>
      </p:sp>
      <p:sp>
        <p:nvSpPr>
          <p:cNvPr id="2" name="AutoShape 2" descr="А.Г.Абдразаков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54860" y="1111789"/>
            <a:ext cx="108012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Совесть внутри нас</a:t>
            </a:r>
            <a:endParaRPr lang="ru-RU" sz="6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chemeClr val="accent1"/>
              </a:solidFill>
              <a:ea typeface="Verdana" panose="020B0604030504040204" pitchFamily="34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777" y="2511082"/>
            <a:ext cx="6220445" cy="351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71259" y="6029756"/>
            <a:ext cx="50217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Картина «Опять двойка» художника Фёдора Решетникова, 1952 год</a:t>
            </a:r>
          </a:p>
        </p:txBody>
      </p:sp>
    </p:spTree>
    <p:extLst>
      <p:ext uri="{BB962C8B-B14F-4D97-AF65-F5344CB8AC3E}">
        <p14:creationId xmlns:p14="http://schemas.microsoft.com/office/powerpoint/2010/main" val="3997700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524000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523968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6220" y="71415"/>
            <a:ext cx="99924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А.Г.Абдразаков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" name="object 6">
            <a:extLst>
              <a:ext uri="{FF2B5EF4-FFF2-40B4-BE49-F238E27FC236}">
                <a16:creationId xmlns:a16="http://schemas.microsoft.com/office/drawing/2014/main" id="{642AF8CD-50DD-49E4-A3DA-0A0316ECFECD}"/>
              </a:ext>
            </a:extLst>
          </p:cNvPr>
          <p:cNvGrpSpPr/>
          <p:nvPr/>
        </p:nvGrpSpPr>
        <p:grpSpPr>
          <a:xfrm>
            <a:off x="1025604" y="2929762"/>
            <a:ext cx="898700" cy="2207967"/>
            <a:chOff x="2689389" y="5781321"/>
            <a:chExt cx="1328420" cy="3641100"/>
          </a:xfrm>
        </p:grpSpPr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132D693E-CE63-4860-A30B-D03575E94578}"/>
                </a:ext>
              </a:extLst>
            </p:cNvPr>
            <p:cNvSpPr/>
            <p:nvPr/>
          </p:nvSpPr>
          <p:spPr>
            <a:xfrm>
              <a:off x="2689389" y="8094001"/>
              <a:ext cx="1328420" cy="1328420"/>
            </a:xfrm>
            <a:custGeom>
              <a:avLst/>
              <a:gdLst/>
              <a:ahLst/>
              <a:cxnLst/>
              <a:rect l="l" t="t" r="r" b="b"/>
              <a:pathLst>
                <a:path w="1328420" h="1328420">
                  <a:moveTo>
                    <a:pt x="663927" y="0"/>
                  </a:moveTo>
                  <a:lnTo>
                    <a:pt x="616512" y="1667"/>
                  </a:lnTo>
                  <a:lnTo>
                    <a:pt x="569997" y="6593"/>
                  </a:lnTo>
                  <a:lnTo>
                    <a:pt x="524494" y="14666"/>
                  </a:lnTo>
                  <a:lnTo>
                    <a:pt x="480115" y="25773"/>
                  </a:lnTo>
                  <a:lnTo>
                    <a:pt x="436973" y="39802"/>
                  </a:lnTo>
                  <a:lnTo>
                    <a:pt x="395181" y="56642"/>
                  </a:lnTo>
                  <a:lnTo>
                    <a:pt x="354850" y="76178"/>
                  </a:lnTo>
                  <a:lnTo>
                    <a:pt x="316093" y="98300"/>
                  </a:lnTo>
                  <a:lnTo>
                    <a:pt x="279022" y="122894"/>
                  </a:lnTo>
                  <a:lnTo>
                    <a:pt x="243750" y="149849"/>
                  </a:lnTo>
                  <a:lnTo>
                    <a:pt x="210388" y="179052"/>
                  </a:lnTo>
                  <a:lnTo>
                    <a:pt x="179050" y="210390"/>
                  </a:lnTo>
                  <a:lnTo>
                    <a:pt x="149848" y="243752"/>
                  </a:lnTo>
                  <a:lnTo>
                    <a:pt x="122893" y="279024"/>
                  </a:lnTo>
                  <a:lnTo>
                    <a:pt x="98299" y="316096"/>
                  </a:lnTo>
                  <a:lnTo>
                    <a:pt x="76178" y="354854"/>
                  </a:lnTo>
                  <a:lnTo>
                    <a:pt x="56641" y="395185"/>
                  </a:lnTo>
                  <a:lnTo>
                    <a:pt x="39802" y="436979"/>
                  </a:lnTo>
                  <a:lnTo>
                    <a:pt x="25773" y="480121"/>
                  </a:lnTo>
                  <a:lnTo>
                    <a:pt x="14666" y="524501"/>
                  </a:lnTo>
                  <a:lnTo>
                    <a:pt x="6593" y="570005"/>
                  </a:lnTo>
                  <a:lnTo>
                    <a:pt x="1667" y="616521"/>
                  </a:lnTo>
                  <a:lnTo>
                    <a:pt x="0" y="663937"/>
                  </a:lnTo>
                  <a:lnTo>
                    <a:pt x="1667" y="711349"/>
                  </a:lnTo>
                  <a:lnTo>
                    <a:pt x="6593" y="757862"/>
                  </a:lnTo>
                  <a:lnTo>
                    <a:pt x="14666" y="803363"/>
                  </a:lnTo>
                  <a:lnTo>
                    <a:pt x="25773" y="847739"/>
                  </a:lnTo>
                  <a:lnTo>
                    <a:pt x="39802" y="890879"/>
                  </a:lnTo>
                  <a:lnTo>
                    <a:pt x="56641" y="932670"/>
                  </a:lnTo>
                  <a:lnTo>
                    <a:pt x="76178" y="973000"/>
                  </a:lnTo>
                  <a:lnTo>
                    <a:pt x="98299" y="1011756"/>
                  </a:lnTo>
                  <a:lnTo>
                    <a:pt x="122893" y="1048825"/>
                  </a:lnTo>
                  <a:lnTo>
                    <a:pt x="149848" y="1084097"/>
                  </a:lnTo>
                  <a:lnTo>
                    <a:pt x="179050" y="1117457"/>
                  </a:lnTo>
                  <a:lnTo>
                    <a:pt x="210388" y="1148795"/>
                  </a:lnTo>
                  <a:lnTo>
                    <a:pt x="243750" y="1177997"/>
                  </a:lnTo>
                  <a:lnTo>
                    <a:pt x="279022" y="1204951"/>
                  </a:lnTo>
                  <a:lnTo>
                    <a:pt x="316093" y="1229544"/>
                  </a:lnTo>
                  <a:lnTo>
                    <a:pt x="354850" y="1251666"/>
                  </a:lnTo>
                  <a:lnTo>
                    <a:pt x="395181" y="1271202"/>
                  </a:lnTo>
                  <a:lnTo>
                    <a:pt x="436973" y="1288041"/>
                  </a:lnTo>
                  <a:lnTo>
                    <a:pt x="480115" y="1302070"/>
                  </a:lnTo>
                  <a:lnTo>
                    <a:pt x="524494" y="1313177"/>
                  </a:lnTo>
                  <a:lnTo>
                    <a:pt x="569997" y="1321250"/>
                  </a:lnTo>
                  <a:lnTo>
                    <a:pt x="616512" y="1326176"/>
                  </a:lnTo>
                  <a:lnTo>
                    <a:pt x="663927" y="1327843"/>
                  </a:lnTo>
                  <a:lnTo>
                    <a:pt x="711342" y="1326176"/>
                  </a:lnTo>
                  <a:lnTo>
                    <a:pt x="757857" y="1321250"/>
                  </a:lnTo>
                  <a:lnTo>
                    <a:pt x="803360" y="1313177"/>
                  </a:lnTo>
                  <a:lnTo>
                    <a:pt x="847738" y="1302070"/>
                  </a:lnTo>
                  <a:lnTo>
                    <a:pt x="890880" y="1288041"/>
                  </a:lnTo>
                  <a:lnTo>
                    <a:pt x="932672" y="1271202"/>
                  </a:lnTo>
                  <a:lnTo>
                    <a:pt x="973003" y="1251666"/>
                  </a:lnTo>
                  <a:lnTo>
                    <a:pt x="1011760" y="1229544"/>
                  </a:lnTo>
                  <a:lnTo>
                    <a:pt x="1048831" y="1204951"/>
                  </a:lnTo>
                  <a:lnTo>
                    <a:pt x="1084103" y="1177997"/>
                  </a:lnTo>
                  <a:lnTo>
                    <a:pt x="1117465" y="1148795"/>
                  </a:lnTo>
                  <a:lnTo>
                    <a:pt x="1148803" y="1117457"/>
                  </a:lnTo>
                  <a:lnTo>
                    <a:pt x="1178005" y="1084097"/>
                  </a:lnTo>
                  <a:lnTo>
                    <a:pt x="1204960" y="1048825"/>
                  </a:lnTo>
                  <a:lnTo>
                    <a:pt x="1229554" y="1011756"/>
                  </a:lnTo>
                  <a:lnTo>
                    <a:pt x="1251675" y="973000"/>
                  </a:lnTo>
                  <a:lnTo>
                    <a:pt x="1271212" y="932670"/>
                  </a:lnTo>
                  <a:lnTo>
                    <a:pt x="1288051" y="890879"/>
                  </a:lnTo>
                  <a:lnTo>
                    <a:pt x="1302080" y="847739"/>
                  </a:lnTo>
                  <a:lnTo>
                    <a:pt x="1313188" y="803363"/>
                  </a:lnTo>
                  <a:lnTo>
                    <a:pt x="1321261" y="757862"/>
                  </a:lnTo>
                  <a:lnTo>
                    <a:pt x="1326187" y="711349"/>
                  </a:lnTo>
                  <a:lnTo>
                    <a:pt x="1327854" y="663937"/>
                  </a:lnTo>
                  <a:lnTo>
                    <a:pt x="1326187" y="616521"/>
                  </a:lnTo>
                  <a:lnTo>
                    <a:pt x="1321261" y="570005"/>
                  </a:lnTo>
                  <a:lnTo>
                    <a:pt x="1313188" y="524501"/>
                  </a:lnTo>
                  <a:lnTo>
                    <a:pt x="1302080" y="480121"/>
                  </a:lnTo>
                  <a:lnTo>
                    <a:pt x="1288051" y="436979"/>
                  </a:lnTo>
                  <a:lnTo>
                    <a:pt x="1271212" y="395185"/>
                  </a:lnTo>
                  <a:lnTo>
                    <a:pt x="1251675" y="354854"/>
                  </a:lnTo>
                  <a:lnTo>
                    <a:pt x="1229554" y="316096"/>
                  </a:lnTo>
                  <a:lnTo>
                    <a:pt x="1204960" y="279024"/>
                  </a:lnTo>
                  <a:lnTo>
                    <a:pt x="1178005" y="243752"/>
                  </a:lnTo>
                  <a:lnTo>
                    <a:pt x="1148803" y="210390"/>
                  </a:lnTo>
                  <a:lnTo>
                    <a:pt x="1117465" y="179052"/>
                  </a:lnTo>
                  <a:lnTo>
                    <a:pt x="1084103" y="149849"/>
                  </a:lnTo>
                  <a:lnTo>
                    <a:pt x="1048831" y="122894"/>
                  </a:lnTo>
                  <a:lnTo>
                    <a:pt x="1011760" y="98300"/>
                  </a:lnTo>
                  <a:lnTo>
                    <a:pt x="973003" y="76178"/>
                  </a:lnTo>
                  <a:lnTo>
                    <a:pt x="932672" y="56642"/>
                  </a:lnTo>
                  <a:lnTo>
                    <a:pt x="890880" y="39802"/>
                  </a:lnTo>
                  <a:lnTo>
                    <a:pt x="847738" y="25773"/>
                  </a:lnTo>
                  <a:lnTo>
                    <a:pt x="803360" y="14666"/>
                  </a:lnTo>
                  <a:lnTo>
                    <a:pt x="757857" y="6593"/>
                  </a:lnTo>
                  <a:lnTo>
                    <a:pt x="711342" y="1667"/>
                  </a:lnTo>
                  <a:lnTo>
                    <a:pt x="6639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bject 14">
              <a:extLst>
                <a:ext uri="{FF2B5EF4-FFF2-40B4-BE49-F238E27FC236}">
                  <a16:creationId xmlns:a16="http://schemas.microsoft.com/office/drawing/2014/main" id="{B38E0695-DDFB-4E55-B459-837EA2C4520E}"/>
                </a:ext>
              </a:extLst>
            </p:cNvPr>
            <p:cNvSpPr/>
            <p:nvPr/>
          </p:nvSpPr>
          <p:spPr>
            <a:xfrm>
              <a:off x="2689389" y="5781321"/>
              <a:ext cx="1328420" cy="1328420"/>
            </a:xfrm>
            <a:custGeom>
              <a:avLst/>
              <a:gdLst/>
              <a:ahLst/>
              <a:cxnLst/>
              <a:rect l="l" t="t" r="r" b="b"/>
              <a:pathLst>
                <a:path w="1328420" h="1328420">
                  <a:moveTo>
                    <a:pt x="663927" y="0"/>
                  </a:moveTo>
                  <a:lnTo>
                    <a:pt x="616512" y="1667"/>
                  </a:lnTo>
                  <a:lnTo>
                    <a:pt x="569997" y="6593"/>
                  </a:lnTo>
                  <a:lnTo>
                    <a:pt x="524494" y="14666"/>
                  </a:lnTo>
                  <a:lnTo>
                    <a:pt x="480115" y="25773"/>
                  </a:lnTo>
                  <a:lnTo>
                    <a:pt x="436973" y="39802"/>
                  </a:lnTo>
                  <a:lnTo>
                    <a:pt x="395181" y="56642"/>
                  </a:lnTo>
                  <a:lnTo>
                    <a:pt x="354850" y="76178"/>
                  </a:lnTo>
                  <a:lnTo>
                    <a:pt x="316093" y="98300"/>
                  </a:lnTo>
                  <a:lnTo>
                    <a:pt x="279022" y="122894"/>
                  </a:lnTo>
                  <a:lnTo>
                    <a:pt x="243750" y="149849"/>
                  </a:lnTo>
                  <a:lnTo>
                    <a:pt x="210388" y="179052"/>
                  </a:lnTo>
                  <a:lnTo>
                    <a:pt x="179050" y="210390"/>
                  </a:lnTo>
                  <a:lnTo>
                    <a:pt x="149848" y="243752"/>
                  </a:lnTo>
                  <a:lnTo>
                    <a:pt x="122893" y="279024"/>
                  </a:lnTo>
                  <a:lnTo>
                    <a:pt x="98299" y="316096"/>
                  </a:lnTo>
                  <a:lnTo>
                    <a:pt x="76178" y="354854"/>
                  </a:lnTo>
                  <a:lnTo>
                    <a:pt x="56641" y="395185"/>
                  </a:lnTo>
                  <a:lnTo>
                    <a:pt x="39802" y="436979"/>
                  </a:lnTo>
                  <a:lnTo>
                    <a:pt x="25773" y="480121"/>
                  </a:lnTo>
                  <a:lnTo>
                    <a:pt x="14666" y="524501"/>
                  </a:lnTo>
                  <a:lnTo>
                    <a:pt x="6593" y="570005"/>
                  </a:lnTo>
                  <a:lnTo>
                    <a:pt x="1667" y="616521"/>
                  </a:lnTo>
                  <a:lnTo>
                    <a:pt x="0" y="663937"/>
                  </a:lnTo>
                  <a:lnTo>
                    <a:pt x="1667" y="711349"/>
                  </a:lnTo>
                  <a:lnTo>
                    <a:pt x="6593" y="757862"/>
                  </a:lnTo>
                  <a:lnTo>
                    <a:pt x="14666" y="803363"/>
                  </a:lnTo>
                  <a:lnTo>
                    <a:pt x="25773" y="847739"/>
                  </a:lnTo>
                  <a:lnTo>
                    <a:pt x="39802" y="890879"/>
                  </a:lnTo>
                  <a:lnTo>
                    <a:pt x="56641" y="932670"/>
                  </a:lnTo>
                  <a:lnTo>
                    <a:pt x="76178" y="973000"/>
                  </a:lnTo>
                  <a:lnTo>
                    <a:pt x="98299" y="1011756"/>
                  </a:lnTo>
                  <a:lnTo>
                    <a:pt x="122893" y="1048825"/>
                  </a:lnTo>
                  <a:lnTo>
                    <a:pt x="149848" y="1084097"/>
                  </a:lnTo>
                  <a:lnTo>
                    <a:pt x="179050" y="1117457"/>
                  </a:lnTo>
                  <a:lnTo>
                    <a:pt x="210388" y="1148795"/>
                  </a:lnTo>
                  <a:lnTo>
                    <a:pt x="243750" y="1177997"/>
                  </a:lnTo>
                  <a:lnTo>
                    <a:pt x="279022" y="1204951"/>
                  </a:lnTo>
                  <a:lnTo>
                    <a:pt x="316093" y="1229544"/>
                  </a:lnTo>
                  <a:lnTo>
                    <a:pt x="354850" y="1251666"/>
                  </a:lnTo>
                  <a:lnTo>
                    <a:pt x="395181" y="1271202"/>
                  </a:lnTo>
                  <a:lnTo>
                    <a:pt x="436973" y="1288041"/>
                  </a:lnTo>
                  <a:lnTo>
                    <a:pt x="480115" y="1302070"/>
                  </a:lnTo>
                  <a:lnTo>
                    <a:pt x="524494" y="1313177"/>
                  </a:lnTo>
                  <a:lnTo>
                    <a:pt x="569997" y="1321250"/>
                  </a:lnTo>
                  <a:lnTo>
                    <a:pt x="616512" y="1326176"/>
                  </a:lnTo>
                  <a:lnTo>
                    <a:pt x="663927" y="1327843"/>
                  </a:lnTo>
                  <a:lnTo>
                    <a:pt x="711342" y="1326176"/>
                  </a:lnTo>
                  <a:lnTo>
                    <a:pt x="757857" y="1321250"/>
                  </a:lnTo>
                  <a:lnTo>
                    <a:pt x="803360" y="1313177"/>
                  </a:lnTo>
                  <a:lnTo>
                    <a:pt x="847738" y="1302070"/>
                  </a:lnTo>
                  <a:lnTo>
                    <a:pt x="890880" y="1288041"/>
                  </a:lnTo>
                  <a:lnTo>
                    <a:pt x="932672" y="1271202"/>
                  </a:lnTo>
                  <a:lnTo>
                    <a:pt x="973003" y="1251666"/>
                  </a:lnTo>
                  <a:lnTo>
                    <a:pt x="1011760" y="1229544"/>
                  </a:lnTo>
                  <a:lnTo>
                    <a:pt x="1048831" y="1204951"/>
                  </a:lnTo>
                  <a:lnTo>
                    <a:pt x="1084103" y="1177997"/>
                  </a:lnTo>
                  <a:lnTo>
                    <a:pt x="1117465" y="1148795"/>
                  </a:lnTo>
                  <a:lnTo>
                    <a:pt x="1148803" y="1117457"/>
                  </a:lnTo>
                  <a:lnTo>
                    <a:pt x="1178005" y="1084097"/>
                  </a:lnTo>
                  <a:lnTo>
                    <a:pt x="1204960" y="1048825"/>
                  </a:lnTo>
                  <a:lnTo>
                    <a:pt x="1229554" y="1011756"/>
                  </a:lnTo>
                  <a:lnTo>
                    <a:pt x="1251675" y="973000"/>
                  </a:lnTo>
                  <a:lnTo>
                    <a:pt x="1271212" y="932670"/>
                  </a:lnTo>
                  <a:lnTo>
                    <a:pt x="1288051" y="890879"/>
                  </a:lnTo>
                  <a:lnTo>
                    <a:pt x="1302080" y="847739"/>
                  </a:lnTo>
                  <a:lnTo>
                    <a:pt x="1313188" y="803363"/>
                  </a:lnTo>
                  <a:lnTo>
                    <a:pt x="1321261" y="757862"/>
                  </a:lnTo>
                  <a:lnTo>
                    <a:pt x="1326187" y="711349"/>
                  </a:lnTo>
                  <a:lnTo>
                    <a:pt x="1327854" y="663937"/>
                  </a:lnTo>
                  <a:lnTo>
                    <a:pt x="1326187" y="616521"/>
                  </a:lnTo>
                  <a:lnTo>
                    <a:pt x="1321261" y="570005"/>
                  </a:lnTo>
                  <a:lnTo>
                    <a:pt x="1313188" y="524501"/>
                  </a:lnTo>
                  <a:lnTo>
                    <a:pt x="1302080" y="480121"/>
                  </a:lnTo>
                  <a:lnTo>
                    <a:pt x="1288051" y="436979"/>
                  </a:lnTo>
                  <a:lnTo>
                    <a:pt x="1271212" y="395185"/>
                  </a:lnTo>
                  <a:lnTo>
                    <a:pt x="1251675" y="354854"/>
                  </a:lnTo>
                  <a:lnTo>
                    <a:pt x="1229554" y="316096"/>
                  </a:lnTo>
                  <a:lnTo>
                    <a:pt x="1204960" y="279024"/>
                  </a:lnTo>
                  <a:lnTo>
                    <a:pt x="1178005" y="243752"/>
                  </a:lnTo>
                  <a:lnTo>
                    <a:pt x="1148803" y="210390"/>
                  </a:lnTo>
                  <a:lnTo>
                    <a:pt x="1117465" y="179052"/>
                  </a:lnTo>
                  <a:lnTo>
                    <a:pt x="1084103" y="149849"/>
                  </a:lnTo>
                  <a:lnTo>
                    <a:pt x="1048831" y="122894"/>
                  </a:lnTo>
                  <a:lnTo>
                    <a:pt x="1011760" y="98300"/>
                  </a:lnTo>
                  <a:lnTo>
                    <a:pt x="973003" y="76178"/>
                  </a:lnTo>
                  <a:lnTo>
                    <a:pt x="932672" y="56642"/>
                  </a:lnTo>
                  <a:lnTo>
                    <a:pt x="890880" y="39802"/>
                  </a:lnTo>
                  <a:lnTo>
                    <a:pt x="847738" y="25773"/>
                  </a:lnTo>
                  <a:lnTo>
                    <a:pt x="803360" y="14666"/>
                  </a:lnTo>
                  <a:lnTo>
                    <a:pt x="757857" y="6593"/>
                  </a:lnTo>
                  <a:lnTo>
                    <a:pt x="711342" y="1667"/>
                  </a:lnTo>
                  <a:lnTo>
                    <a:pt x="6639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780" name="AutoShape 12" descr="file:///F:/%D0%98%D0%A0%D0%9E%20%D0%A0%D0%91/%D0%A0%D0%B0%D0%B7%D0%B3%D0%BE%D0%B2%D0%BE%D1%80%D1%8B%20%D0%BE%20%D0%92%D0%B0%D0%B6%D0%BD%D0%BE%D0%BC/25-26/%D0%BF%D1%81%D0%B8%D1%85%D0%BE%D0%BB%D0%BE%D0%B3%20%D1%84%D0%BE%D1%82%D0%BE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22201" y="1964211"/>
            <a:ext cx="5756650" cy="4735926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психологии совесть тесно связана с эмоциями,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положительными, так и отрицательными.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6" y="1949688"/>
            <a:ext cx="4471336" cy="4734810"/>
          </a:xfrm>
          <a:prstGeom prst="rect">
            <a:avLst/>
          </a:prstGeom>
          <a:ln w="254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839416" y="546174"/>
            <a:ext cx="8542732" cy="866602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0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мы знаем о совести из психологической науки?</a:t>
            </a:r>
          </a:p>
          <a:p>
            <a:pPr algn="ctr"/>
            <a:endParaRPr lang="ru-RU" sz="30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781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524000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523968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6220" y="71415"/>
            <a:ext cx="99924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А.Г.Абдразаков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" name="object 6">
            <a:extLst>
              <a:ext uri="{FF2B5EF4-FFF2-40B4-BE49-F238E27FC236}">
                <a16:creationId xmlns:a16="http://schemas.microsoft.com/office/drawing/2014/main" id="{642AF8CD-50DD-49E4-A3DA-0A0316ECFECD}"/>
              </a:ext>
            </a:extLst>
          </p:cNvPr>
          <p:cNvGrpSpPr/>
          <p:nvPr/>
        </p:nvGrpSpPr>
        <p:grpSpPr>
          <a:xfrm>
            <a:off x="1025604" y="2929762"/>
            <a:ext cx="898700" cy="2207967"/>
            <a:chOff x="2689389" y="5781321"/>
            <a:chExt cx="1328420" cy="3641100"/>
          </a:xfrm>
        </p:grpSpPr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132D693E-CE63-4860-A30B-D03575E94578}"/>
                </a:ext>
              </a:extLst>
            </p:cNvPr>
            <p:cNvSpPr/>
            <p:nvPr/>
          </p:nvSpPr>
          <p:spPr>
            <a:xfrm>
              <a:off x="2689389" y="8094001"/>
              <a:ext cx="1328420" cy="1328420"/>
            </a:xfrm>
            <a:custGeom>
              <a:avLst/>
              <a:gdLst/>
              <a:ahLst/>
              <a:cxnLst/>
              <a:rect l="l" t="t" r="r" b="b"/>
              <a:pathLst>
                <a:path w="1328420" h="1328420">
                  <a:moveTo>
                    <a:pt x="663927" y="0"/>
                  </a:moveTo>
                  <a:lnTo>
                    <a:pt x="616512" y="1667"/>
                  </a:lnTo>
                  <a:lnTo>
                    <a:pt x="569997" y="6593"/>
                  </a:lnTo>
                  <a:lnTo>
                    <a:pt x="524494" y="14666"/>
                  </a:lnTo>
                  <a:lnTo>
                    <a:pt x="480115" y="25773"/>
                  </a:lnTo>
                  <a:lnTo>
                    <a:pt x="436973" y="39802"/>
                  </a:lnTo>
                  <a:lnTo>
                    <a:pt x="395181" y="56642"/>
                  </a:lnTo>
                  <a:lnTo>
                    <a:pt x="354850" y="76178"/>
                  </a:lnTo>
                  <a:lnTo>
                    <a:pt x="316093" y="98300"/>
                  </a:lnTo>
                  <a:lnTo>
                    <a:pt x="279022" y="122894"/>
                  </a:lnTo>
                  <a:lnTo>
                    <a:pt x="243750" y="149849"/>
                  </a:lnTo>
                  <a:lnTo>
                    <a:pt x="210388" y="179052"/>
                  </a:lnTo>
                  <a:lnTo>
                    <a:pt x="179050" y="210390"/>
                  </a:lnTo>
                  <a:lnTo>
                    <a:pt x="149848" y="243752"/>
                  </a:lnTo>
                  <a:lnTo>
                    <a:pt x="122893" y="279024"/>
                  </a:lnTo>
                  <a:lnTo>
                    <a:pt x="98299" y="316096"/>
                  </a:lnTo>
                  <a:lnTo>
                    <a:pt x="76178" y="354854"/>
                  </a:lnTo>
                  <a:lnTo>
                    <a:pt x="56641" y="395185"/>
                  </a:lnTo>
                  <a:lnTo>
                    <a:pt x="39802" y="436979"/>
                  </a:lnTo>
                  <a:lnTo>
                    <a:pt x="25773" y="480121"/>
                  </a:lnTo>
                  <a:lnTo>
                    <a:pt x="14666" y="524501"/>
                  </a:lnTo>
                  <a:lnTo>
                    <a:pt x="6593" y="570005"/>
                  </a:lnTo>
                  <a:lnTo>
                    <a:pt x="1667" y="616521"/>
                  </a:lnTo>
                  <a:lnTo>
                    <a:pt x="0" y="663937"/>
                  </a:lnTo>
                  <a:lnTo>
                    <a:pt x="1667" y="711349"/>
                  </a:lnTo>
                  <a:lnTo>
                    <a:pt x="6593" y="757862"/>
                  </a:lnTo>
                  <a:lnTo>
                    <a:pt x="14666" y="803363"/>
                  </a:lnTo>
                  <a:lnTo>
                    <a:pt x="25773" y="847739"/>
                  </a:lnTo>
                  <a:lnTo>
                    <a:pt x="39802" y="890879"/>
                  </a:lnTo>
                  <a:lnTo>
                    <a:pt x="56641" y="932670"/>
                  </a:lnTo>
                  <a:lnTo>
                    <a:pt x="76178" y="973000"/>
                  </a:lnTo>
                  <a:lnTo>
                    <a:pt x="98299" y="1011756"/>
                  </a:lnTo>
                  <a:lnTo>
                    <a:pt x="122893" y="1048825"/>
                  </a:lnTo>
                  <a:lnTo>
                    <a:pt x="149848" y="1084097"/>
                  </a:lnTo>
                  <a:lnTo>
                    <a:pt x="179050" y="1117457"/>
                  </a:lnTo>
                  <a:lnTo>
                    <a:pt x="210388" y="1148795"/>
                  </a:lnTo>
                  <a:lnTo>
                    <a:pt x="243750" y="1177997"/>
                  </a:lnTo>
                  <a:lnTo>
                    <a:pt x="279022" y="1204951"/>
                  </a:lnTo>
                  <a:lnTo>
                    <a:pt x="316093" y="1229544"/>
                  </a:lnTo>
                  <a:lnTo>
                    <a:pt x="354850" y="1251666"/>
                  </a:lnTo>
                  <a:lnTo>
                    <a:pt x="395181" y="1271202"/>
                  </a:lnTo>
                  <a:lnTo>
                    <a:pt x="436973" y="1288041"/>
                  </a:lnTo>
                  <a:lnTo>
                    <a:pt x="480115" y="1302070"/>
                  </a:lnTo>
                  <a:lnTo>
                    <a:pt x="524494" y="1313177"/>
                  </a:lnTo>
                  <a:lnTo>
                    <a:pt x="569997" y="1321250"/>
                  </a:lnTo>
                  <a:lnTo>
                    <a:pt x="616512" y="1326176"/>
                  </a:lnTo>
                  <a:lnTo>
                    <a:pt x="663927" y="1327843"/>
                  </a:lnTo>
                  <a:lnTo>
                    <a:pt x="711342" y="1326176"/>
                  </a:lnTo>
                  <a:lnTo>
                    <a:pt x="757857" y="1321250"/>
                  </a:lnTo>
                  <a:lnTo>
                    <a:pt x="803360" y="1313177"/>
                  </a:lnTo>
                  <a:lnTo>
                    <a:pt x="847738" y="1302070"/>
                  </a:lnTo>
                  <a:lnTo>
                    <a:pt x="890880" y="1288041"/>
                  </a:lnTo>
                  <a:lnTo>
                    <a:pt x="932672" y="1271202"/>
                  </a:lnTo>
                  <a:lnTo>
                    <a:pt x="973003" y="1251666"/>
                  </a:lnTo>
                  <a:lnTo>
                    <a:pt x="1011760" y="1229544"/>
                  </a:lnTo>
                  <a:lnTo>
                    <a:pt x="1048831" y="1204951"/>
                  </a:lnTo>
                  <a:lnTo>
                    <a:pt x="1084103" y="1177997"/>
                  </a:lnTo>
                  <a:lnTo>
                    <a:pt x="1117465" y="1148795"/>
                  </a:lnTo>
                  <a:lnTo>
                    <a:pt x="1148803" y="1117457"/>
                  </a:lnTo>
                  <a:lnTo>
                    <a:pt x="1178005" y="1084097"/>
                  </a:lnTo>
                  <a:lnTo>
                    <a:pt x="1204960" y="1048825"/>
                  </a:lnTo>
                  <a:lnTo>
                    <a:pt x="1229554" y="1011756"/>
                  </a:lnTo>
                  <a:lnTo>
                    <a:pt x="1251675" y="973000"/>
                  </a:lnTo>
                  <a:lnTo>
                    <a:pt x="1271212" y="932670"/>
                  </a:lnTo>
                  <a:lnTo>
                    <a:pt x="1288051" y="890879"/>
                  </a:lnTo>
                  <a:lnTo>
                    <a:pt x="1302080" y="847739"/>
                  </a:lnTo>
                  <a:lnTo>
                    <a:pt x="1313188" y="803363"/>
                  </a:lnTo>
                  <a:lnTo>
                    <a:pt x="1321261" y="757862"/>
                  </a:lnTo>
                  <a:lnTo>
                    <a:pt x="1326187" y="711349"/>
                  </a:lnTo>
                  <a:lnTo>
                    <a:pt x="1327854" y="663937"/>
                  </a:lnTo>
                  <a:lnTo>
                    <a:pt x="1326187" y="616521"/>
                  </a:lnTo>
                  <a:lnTo>
                    <a:pt x="1321261" y="570005"/>
                  </a:lnTo>
                  <a:lnTo>
                    <a:pt x="1313188" y="524501"/>
                  </a:lnTo>
                  <a:lnTo>
                    <a:pt x="1302080" y="480121"/>
                  </a:lnTo>
                  <a:lnTo>
                    <a:pt x="1288051" y="436979"/>
                  </a:lnTo>
                  <a:lnTo>
                    <a:pt x="1271212" y="395185"/>
                  </a:lnTo>
                  <a:lnTo>
                    <a:pt x="1251675" y="354854"/>
                  </a:lnTo>
                  <a:lnTo>
                    <a:pt x="1229554" y="316096"/>
                  </a:lnTo>
                  <a:lnTo>
                    <a:pt x="1204960" y="279024"/>
                  </a:lnTo>
                  <a:lnTo>
                    <a:pt x="1178005" y="243752"/>
                  </a:lnTo>
                  <a:lnTo>
                    <a:pt x="1148803" y="210390"/>
                  </a:lnTo>
                  <a:lnTo>
                    <a:pt x="1117465" y="179052"/>
                  </a:lnTo>
                  <a:lnTo>
                    <a:pt x="1084103" y="149849"/>
                  </a:lnTo>
                  <a:lnTo>
                    <a:pt x="1048831" y="122894"/>
                  </a:lnTo>
                  <a:lnTo>
                    <a:pt x="1011760" y="98300"/>
                  </a:lnTo>
                  <a:lnTo>
                    <a:pt x="973003" y="76178"/>
                  </a:lnTo>
                  <a:lnTo>
                    <a:pt x="932672" y="56642"/>
                  </a:lnTo>
                  <a:lnTo>
                    <a:pt x="890880" y="39802"/>
                  </a:lnTo>
                  <a:lnTo>
                    <a:pt x="847738" y="25773"/>
                  </a:lnTo>
                  <a:lnTo>
                    <a:pt x="803360" y="14666"/>
                  </a:lnTo>
                  <a:lnTo>
                    <a:pt x="757857" y="6593"/>
                  </a:lnTo>
                  <a:lnTo>
                    <a:pt x="711342" y="1667"/>
                  </a:lnTo>
                  <a:lnTo>
                    <a:pt x="6639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bject 14">
              <a:extLst>
                <a:ext uri="{FF2B5EF4-FFF2-40B4-BE49-F238E27FC236}">
                  <a16:creationId xmlns:a16="http://schemas.microsoft.com/office/drawing/2014/main" id="{B38E0695-DDFB-4E55-B459-837EA2C4520E}"/>
                </a:ext>
              </a:extLst>
            </p:cNvPr>
            <p:cNvSpPr/>
            <p:nvPr/>
          </p:nvSpPr>
          <p:spPr>
            <a:xfrm>
              <a:off x="2689389" y="5781321"/>
              <a:ext cx="1328420" cy="1328420"/>
            </a:xfrm>
            <a:custGeom>
              <a:avLst/>
              <a:gdLst/>
              <a:ahLst/>
              <a:cxnLst/>
              <a:rect l="l" t="t" r="r" b="b"/>
              <a:pathLst>
                <a:path w="1328420" h="1328420">
                  <a:moveTo>
                    <a:pt x="663927" y="0"/>
                  </a:moveTo>
                  <a:lnTo>
                    <a:pt x="616512" y="1667"/>
                  </a:lnTo>
                  <a:lnTo>
                    <a:pt x="569997" y="6593"/>
                  </a:lnTo>
                  <a:lnTo>
                    <a:pt x="524494" y="14666"/>
                  </a:lnTo>
                  <a:lnTo>
                    <a:pt x="480115" y="25773"/>
                  </a:lnTo>
                  <a:lnTo>
                    <a:pt x="436973" y="39802"/>
                  </a:lnTo>
                  <a:lnTo>
                    <a:pt x="395181" y="56642"/>
                  </a:lnTo>
                  <a:lnTo>
                    <a:pt x="354850" y="76178"/>
                  </a:lnTo>
                  <a:lnTo>
                    <a:pt x="316093" y="98300"/>
                  </a:lnTo>
                  <a:lnTo>
                    <a:pt x="279022" y="122894"/>
                  </a:lnTo>
                  <a:lnTo>
                    <a:pt x="243750" y="149849"/>
                  </a:lnTo>
                  <a:lnTo>
                    <a:pt x="210388" y="179052"/>
                  </a:lnTo>
                  <a:lnTo>
                    <a:pt x="179050" y="210390"/>
                  </a:lnTo>
                  <a:lnTo>
                    <a:pt x="149848" y="243752"/>
                  </a:lnTo>
                  <a:lnTo>
                    <a:pt x="122893" y="279024"/>
                  </a:lnTo>
                  <a:lnTo>
                    <a:pt x="98299" y="316096"/>
                  </a:lnTo>
                  <a:lnTo>
                    <a:pt x="76178" y="354854"/>
                  </a:lnTo>
                  <a:lnTo>
                    <a:pt x="56641" y="395185"/>
                  </a:lnTo>
                  <a:lnTo>
                    <a:pt x="39802" y="436979"/>
                  </a:lnTo>
                  <a:lnTo>
                    <a:pt x="25773" y="480121"/>
                  </a:lnTo>
                  <a:lnTo>
                    <a:pt x="14666" y="524501"/>
                  </a:lnTo>
                  <a:lnTo>
                    <a:pt x="6593" y="570005"/>
                  </a:lnTo>
                  <a:lnTo>
                    <a:pt x="1667" y="616521"/>
                  </a:lnTo>
                  <a:lnTo>
                    <a:pt x="0" y="663937"/>
                  </a:lnTo>
                  <a:lnTo>
                    <a:pt x="1667" y="711349"/>
                  </a:lnTo>
                  <a:lnTo>
                    <a:pt x="6593" y="757862"/>
                  </a:lnTo>
                  <a:lnTo>
                    <a:pt x="14666" y="803363"/>
                  </a:lnTo>
                  <a:lnTo>
                    <a:pt x="25773" y="847739"/>
                  </a:lnTo>
                  <a:lnTo>
                    <a:pt x="39802" y="890879"/>
                  </a:lnTo>
                  <a:lnTo>
                    <a:pt x="56641" y="932670"/>
                  </a:lnTo>
                  <a:lnTo>
                    <a:pt x="76178" y="973000"/>
                  </a:lnTo>
                  <a:lnTo>
                    <a:pt x="98299" y="1011756"/>
                  </a:lnTo>
                  <a:lnTo>
                    <a:pt x="122893" y="1048825"/>
                  </a:lnTo>
                  <a:lnTo>
                    <a:pt x="149848" y="1084097"/>
                  </a:lnTo>
                  <a:lnTo>
                    <a:pt x="179050" y="1117457"/>
                  </a:lnTo>
                  <a:lnTo>
                    <a:pt x="210388" y="1148795"/>
                  </a:lnTo>
                  <a:lnTo>
                    <a:pt x="243750" y="1177997"/>
                  </a:lnTo>
                  <a:lnTo>
                    <a:pt x="279022" y="1204951"/>
                  </a:lnTo>
                  <a:lnTo>
                    <a:pt x="316093" y="1229544"/>
                  </a:lnTo>
                  <a:lnTo>
                    <a:pt x="354850" y="1251666"/>
                  </a:lnTo>
                  <a:lnTo>
                    <a:pt x="395181" y="1271202"/>
                  </a:lnTo>
                  <a:lnTo>
                    <a:pt x="436973" y="1288041"/>
                  </a:lnTo>
                  <a:lnTo>
                    <a:pt x="480115" y="1302070"/>
                  </a:lnTo>
                  <a:lnTo>
                    <a:pt x="524494" y="1313177"/>
                  </a:lnTo>
                  <a:lnTo>
                    <a:pt x="569997" y="1321250"/>
                  </a:lnTo>
                  <a:lnTo>
                    <a:pt x="616512" y="1326176"/>
                  </a:lnTo>
                  <a:lnTo>
                    <a:pt x="663927" y="1327843"/>
                  </a:lnTo>
                  <a:lnTo>
                    <a:pt x="711342" y="1326176"/>
                  </a:lnTo>
                  <a:lnTo>
                    <a:pt x="757857" y="1321250"/>
                  </a:lnTo>
                  <a:lnTo>
                    <a:pt x="803360" y="1313177"/>
                  </a:lnTo>
                  <a:lnTo>
                    <a:pt x="847738" y="1302070"/>
                  </a:lnTo>
                  <a:lnTo>
                    <a:pt x="890880" y="1288041"/>
                  </a:lnTo>
                  <a:lnTo>
                    <a:pt x="932672" y="1271202"/>
                  </a:lnTo>
                  <a:lnTo>
                    <a:pt x="973003" y="1251666"/>
                  </a:lnTo>
                  <a:lnTo>
                    <a:pt x="1011760" y="1229544"/>
                  </a:lnTo>
                  <a:lnTo>
                    <a:pt x="1048831" y="1204951"/>
                  </a:lnTo>
                  <a:lnTo>
                    <a:pt x="1084103" y="1177997"/>
                  </a:lnTo>
                  <a:lnTo>
                    <a:pt x="1117465" y="1148795"/>
                  </a:lnTo>
                  <a:lnTo>
                    <a:pt x="1148803" y="1117457"/>
                  </a:lnTo>
                  <a:lnTo>
                    <a:pt x="1178005" y="1084097"/>
                  </a:lnTo>
                  <a:lnTo>
                    <a:pt x="1204960" y="1048825"/>
                  </a:lnTo>
                  <a:lnTo>
                    <a:pt x="1229554" y="1011756"/>
                  </a:lnTo>
                  <a:lnTo>
                    <a:pt x="1251675" y="973000"/>
                  </a:lnTo>
                  <a:lnTo>
                    <a:pt x="1271212" y="932670"/>
                  </a:lnTo>
                  <a:lnTo>
                    <a:pt x="1288051" y="890879"/>
                  </a:lnTo>
                  <a:lnTo>
                    <a:pt x="1302080" y="847739"/>
                  </a:lnTo>
                  <a:lnTo>
                    <a:pt x="1313188" y="803363"/>
                  </a:lnTo>
                  <a:lnTo>
                    <a:pt x="1321261" y="757862"/>
                  </a:lnTo>
                  <a:lnTo>
                    <a:pt x="1326187" y="711349"/>
                  </a:lnTo>
                  <a:lnTo>
                    <a:pt x="1327854" y="663937"/>
                  </a:lnTo>
                  <a:lnTo>
                    <a:pt x="1326187" y="616521"/>
                  </a:lnTo>
                  <a:lnTo>
                    <a:pt x="1321261" y="570005"/>
                  </a:lnTo>
                  <a:lnTo>
                    <a:pt x="1313188" y="524501"/>
                  </a:lnTo>
                  <a:lnTo>
                    <a:pt x="1302080" y="480121"/>
                  </a:lnTo>
                  <a:lnTo>
                    <a:pt x="1288051" y="436979"/>
                  </a:lnTo>
                  <a:lnTo>
                    <a:pt x="1271212" y="395185"/>
                  </a:lnTo>
                  <a:lnTo>
                    <a:pt x="1251675" y="354854"/>
                  </a:lnTo>
                  <a:lnTo>
                    <a:pt x="1229554" y="316096"/>
                  </a:lnTo>
                  <a:lnTo>
                    <a:pt x="1204960" y="279024"/>
                  </a:lnTo>
                  <a:lnTo>
                    <a:pt x="1178005" y="243752"/>
                  </a:lnTo>
                  <a:lnTo>
                    <a:pt x="1148803" y="210390"/>
                  </a:lnTo>
                  <a:lnTo>
                    <a:pt x="1117465" y="179052"/>
                  </a:lnTo>
                  <a:lnTo>
                    <a:pt x="1084103" y="149849"/>
                  </a:lnTo>
                  <a:lnTo>
                    <a:pt x="1048831" y="122894"/>
                  </a:lnTo>
                  <a:lnTo>
                    <a:pt x="1011760" y="98300"/>
                  </a:lnTo>
                  <a:lnTo>
                    <a:pt x="973003" y="76178"/>
                  </a:lnTo>
                  <a:lnTo>
                    <a:pt x="932672" y="56642"/>
                  </a:lnTo>
                  <a:lnTo>
                    <a:pt x="890880" y="39802"/>
                  </a:lnTo>
                  <a:lnTo>
                    <a:pt x="847738" y="25773"/>
                  </a:lnTo>
                  <a:lnTo>
                    <a:pt x="803360" y="14666"/>
                  </a:lnTo>
                  <a:lnTo>
                    <a:pt x="757857" y="6593"/>
                  </a:lnTo>
                  <a:lnTo>
                    <a:pt x="711342" y="1667"/>
                  </a:lnTo>
                  <a:lnTo>
                    <a:pt x="6639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Объект 3"/>
          <p:cNvSpPr txBox="1">
            <a:spLocks/>
          </p:cNvSpPr>
          <p:nvPr/>
        </p:nvSpPr>
        <p:spPr>
          <a:xfrm>
            <a:off x="809588" y="857232"/>
            <a:ext cx="10429948" cy="105960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ru-RU" sz="1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Совесть — внутренний ориентир, помогающий отличить добро от зла</a:t>
            </a:r>
          </a:p>
          <a:p>
            <a:pPr marL="0" indent="0" algn="just" fontAlgn="auto">
              <a:lnSpc>
                <a:spcPct val="120000"/>
              </a:lnSpc>
              <a:spcAft>
                <a:spcPts val="0"/>
              </a:spcAft>
              <a:buNone/>
            </a:pPr>
            <a:endParaRPr lang="ru-RU" sz="29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  <a:p>
            <a:pPr marL="0" indent="0" algn="just" fontAlgn="auto">
              <a:lnSpc>
                <a:spcPct val="120000"/>
              </a:lnSpc>
              <a:spcAft>
                <a:spcPts val="0"/>
              </a:spcAft>
              <a:buNone/>
            </a:pPr>
            <a:br>
              <a:rPr lang="ru-RU" sz="2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endParaRPr lang="ru-RU" sz="2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r" fontAlgn="auto">
              <a:spcAft>
                <a:spcPts val="0"/>
              </a:spcAft>
              <a:buFont typeface="Arial" pitchFamily="34" charset="0"/>
              <a:buNone/>
            </a:pPr>
            <a:br>
              <a:rPr lang="ru-RU" sz="1700" b="1" i="1" dirty="0">
                <a:solidFill>
                  <a:schemeClr val="accent1">
                    <a:lumMod val="75000"/>
                  </a:schemeClr>
                </a:solidFill>
              </a:rPr>
            </a:br>
            <a:endParaRPr lang="ru-RU" sz="17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5" y="2071678"/>
            <a:ext cx="3348850" cy="4453665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760296" y="2071678"/>
            <a:ext cx="3096344" cy="4453666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Добро, как правило, сопровождают положительные эмоции  - ваши и окружающих.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2071678"/>
            <a:ext cx="4741005" cy="4453663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4483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Баик</a:t>
            </a:r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Алдар-сэсэн</a:t>
            </a:r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1" r="31386" b="-415"/>
          <a:stretch/>
        </p:blipFill>
        <p:spPr bwMode="auto">
          <a:xfrm>
            <a:off x="502632" y="1380931"/>
            <a:ext cx="3217104" cy="540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1417638"/>
            <a:ext cx="5367644" cy="536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19736" y="1417638"/>
            <a:ext cx="3024336" cy="4653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на голову грянет беда,</a:t>
            </a:r>
            <a:endParaRPr lang="ru-RU" sz="16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Пусть в обычной жизни плохой,</a:t>
            </a:r>
            <a:endParaRPr lang="ru-RU" sz="16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же хорош человек. </a:t>
            </a:r>
            <a:endParaRPr lang="ru-RU" sz="16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Двое братьев будут ссориться, </a:t>
            </a:r>
            <a:endParaRPr lang="ru-RU" sz="16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Сядут на коней — помирятся!</a:t>
            </a:r>
            <a:endParaRPr lang="ru-RU" sz="16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86220" y="71415"/>
            <a:ext cx="99924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4261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524000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523968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6220" y="71415"/>
            <a:ext cx="99924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А.Г.Абдразаков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" name="object 6">
            <a:extLst>
              <a:ext uri="{FF2B5EF4-FFF2-40B4-BE49-F238E27FC236}">
                <a16:creationId xmlns:a16="http://schemas.microsoft.com/office/drawing/2014/main" id="{642AF8CD-50DD-49E4-A3DA-0A0316ECFECD}"/>
              </a:ext>
            </a:extLst>
          </p:cNvPr>
          <p:cNvGrpSpPr/>
          <p:nvPr/>
        </p:nvGrpSpPr>
        <p:grpSpPr>
          <a:xfrm>
            <a:off x="1025604" y="2929762"/>
            <a:ext cx="898700" cy="2207967"/>
            <a:chOff x="2689389" y="5781321"/>
            <a:chExt cx="1328420" cy="3641100"/>
          </a:xfrm>
        </p:grpSpPr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132D693E-CE63-4860-A30B-D03575E94578}"/>
                </a:ext>
              </a:extLst>
            </p:cNvPr>
            <p:cNvSpPr/>
            <p:nvPr/>
          </p:nvSpPr>
          <p:spPr>
            <a:xfrm>
              <a:off x="2689389" y="8094001"/>
              <a:ext cx="1328420" cy="1328420"/>
            </a:xfrm>
            <a:custGeom>
              <a:avLst/>
              <a:gdLst/>
              <a:ahLst/>
              <a:cxnLst/>
              <a:rect l="l" t="t" r="r" b="b"/>
              <a:pathLst>
                <a:path w="1328420" h="1328420">
                  <a:moveTo>
                    <a:pt x="663927" y="0"/>
                  </a:moveTo>
                  <a:lnTo>
                    <a:pt x="616512" y="1667"/>
                  </a:lnTo>
                  <a:lnTo>
                    <a:pt x="569997" y="6593"/>
                  </a:lnTo>
                  <a:lnTo>
                    <a:pt x="524494" y="14666"/>
                  </a:lnTo>
                  <a:lnTo>
                    <a:pt x="480115" y="25773"/>
                  </a:lnTo>
                  <a:lnTo>
                    <a:pt x="436973" y="39802"/>
                  </a:lnTo>
                  <a:lnTo>
                    <a:pt x="395181" y="56642"/>
                  </a:lnTo>
                  <a:lnTo>
                    <a:pt x="354850" y="76178"/>
                  </a:lnTo>
                  <a:lnTo>
                    <a:pt x="316093" y="98300"/>
                  </a:lnTo>
                  <a:lnTo>
                    <a:pt x="279022" y="122894"/>
                  </a:lnTo>
                  <a:lnTo>
                    <a:pt x="243750" y="149849"/>
                  </a:lnTo>
                  <a:lnTo>
                    <a:pt x="210388" y="179052"/>
                  </a:lnTo>
                  <a:lnTo>
                    <a:pt x="179050" y="210390"/>
                  </a:lnTo>
                  <a:lnTo>
                    <a:pt x="149848" y="243752"/>
                  </a:lnTo>
                  <a:lnTo>
                    <a:pt x="122893" y="279024"/>
                  </a:lnTo>
                  <a:lnTo>
                    <a:pt x="98299" y="316096"/>
                  </a:lnTo>
                  <a:lnTo>
                    <a:pt x="76178" y="354854"/>
                  </a:lnTo>
                  <a:lnTo>
                    <a:pt x="56641" y="395185"/>
                  </a:lnTo>
                  <a:lnTo>
                    <a:pt x="39802" y="436979"/>
                  </a:lnTo>
                  <a:lnTo>
                    <a:pt x="25773" y="480121"/>
                  </a:lnTo>
                  <a:lnTo>
                    <a:pt x="14666" y="524501"/>
                  </a:lnTo>
                  <a:lnTo>
                    <a:pt x="6593" y="570005"/>
                  </a:lnTo>
                  <a:lnTo>
                    <a:pt x="1667" y="616521"/>
                  </a:lnTo>
                  <a:lnTo>
                    <a:pt x="0" y="663937"/>
                  </a:lnTo>
                  <a:lnTo>
                    <a:pt x="1667" y="711349"/>
                  </a:lnTo>
                  <a:lnTo>
                    <a:pt x="6593" y="757862"/>
                  </a:lnTo>
                  <a:lnTo>
                    <a:pt x="14666" y="803363"/>
                  </a:lnTo>
                  <a:lnTo>
                    <a:pt x="25773" y="847739"/>
                  </a:lnTo>
                  <a:lnTo>
                    <a:pt x="39802" y="890879"/>
                  </a:lnTo>
                  <a:lnTo>
                    <a:pt x="56641" y="932670"/>
                  </a:lnTo>
                  <a:lnTo>
                    <a:pt x="76178" y="973000"/>
                  </a:lnTo>
                  <a:lnTo>
                    <a:pt x="98299" y="1011756"/>
                  </a:lnTo>
                  <a:lnTo>
                    <a:pt x="122893" y="1048825"/>
                  </a:lnTo>
                  <a:lnTo>
                    <a:pt x="149848" y="1084097"/>
                  </a:lnTo>
                  <a:lnTo>
                    <a:pt x="179050" y="1117457"/>
                  </a:lnTo>
                  <a:lnTo>
                    <a:pt x="210388" y="1148795"/>
                  </a:lnTo>
                  <a:lnTo>
                    <a:pt x="243750" y="1177997"/>
                  </a:lnTo>
                  <a:lnTo>
                    <a:pt x="279022" y="1204951"/>
                  </a:lnTo>
                  <a:lnTo>
                    <a:pt x="316093" y="1229544"/>
                  </a:lnTo>
                  <a:lnTo>
                    <a:pt x="354850" y="1251666"/>
                  </a:lnTo>
                  <a:lnTo>
                    <a:pt x="395181" y="1271202"/>
                  </a:lnTo>
                  <a:lnTo>
                    <a:pt x="436973" y="1288041"/>
                  </a:lnTo>
                  <a:lnTo>
                    <a:pt x="480115" y="1302070"/>
                  </a:lnTo>
                  <a:lnTo>
                    <a:pt x="524494" y="1313177"/>
                  </a:lnTo>
                  <a:lnTo>
                    <a:pt x="569997" y="1321250"/>
                  </a:lnTo>
                  <a:lnTo>
                    <a:pt x="616512" y="1326176"/>
                  </a:lnTo>
                  <a:lnTo>
                    <a:pt x="663927" y="1327843"/>
                  </a:lnTo>
                  <a:lnTo>
                    <a:pt x="711342" y="1326176"/>
                  </a:lnTo>
                  <a:lnTo>
                    <a:pt x="757857" y="1321250"/>
                  </a:lnTo>
                  <a:lnTo>
                    <a:pt x="803360" y="1313177"/>
                  </a:lnTo>
                  <a:lnTo>
                    <a:pt x="847738" y="1302070"/>
                  </a:lnTo>
                  <a:lnTo>
                    <a:pt x="890880" y="1288041"/>
                  </a:lnTo>
                  <a:lnTo>
                    <a:pt x="932672" y="1271202"/>
                  </a:lnTo>
                  <a:lnTo>
                    <a:pt x="973003" y="1251666"/>
                  </a:lnTo>
                  <a:lnTo>
                    <a:pt x="1011760" y="1229544"/>
                  </a:lnTo>
                  <a:lnTo>
                    <a:pt x="1048831" y="1204951"/>
                  </a:lnTo>
                  <a:lnTo>
                    <a:pt x="1084103" y="1177997"/>
                  </a:lnTo>
                  <a:lnTo>
                    <a:pt x="1117465" y="1148795"/>
                  </a:lnTo>
                  <a:lnTo>
                    <a:pt x="1148803" y="1117457"/>
                  </a:lnTo>
                  <a:lnTo>
                    <a:pt x="1178005" y="1084097"/>
                  </a:lnTo>
                  <a:lnTo>
                    <a:pt x="1204960" y="1048825"/>
                  </a:lnTo>
                  <a:lnTo>
                    <a:pt x="1229554" y="1011756"/>
                  </a:lnTo>
                  <a:lnTo>
                    <a:pt x="1251675" y="973000"/>
                  </a:lnTo>
                  <a:lnTo>
                    <a:pt x="1271212" y="932670"/>
                  </a:lnTo>
                  <a:lnTo>
                    <a:pt x="1288051" y="890879"/>
                  </a:lnTo>
                  <a:lnTo>
                    <a:pt x="1302080" y="847739"/>
                  </a:lnTo>
                  <a:lnTo>
                    <a:pt x="1313188" y="803363"/>
                  </a:lnTo>
                  <a:lnTo>
                    <a:pt x="1321261" y="757862"/>
                  </a:lnTo>
                  <a:lnTo>
                    <a:pt x="1326187" y="711349"/>
                  </a:lnTo>
                  <a:lnTo>
                    <a:pt x="1327854" y="663937"/>
                  </a:lnTo>
                  <a:lnTo>
                    <a:pt x="1326187" y="616521"/>
                  </a:lnTo>
                  <a:lnTo>
                    <a:pt x="1321261" y="570005"/>
                  </a:lnTo>
                  <a:lnTo>
                    <a:pt x="1313188" y="524501"/>
                  </a:lnTo>
                  <a:lnTo>
                    <a:pt x="1302080" y="480121"/>
                  </a:lnTo>
                  <a:lnTo>
                    <a:pt x="1288051" y="436979"/>
                  </a:lnTo>
                  <a:lnTo>
                    <a:pt x="1271212" y="395185"/>
                  </a:lnTo>
                  <a:lnTo>
                    <a:pt x="1251675" y="354854"/>
                  </a:lnTo>
                  <a:lnTo>
                    <a:pt x="1229554" y="316096"/>
                  </a:lnTo>
                  <a:lnTo>
                    <a:pt x="1204960" y="279024"/>
                  </a:lnTo>
                  <a:lnTo>
                    <a:pt x="1178005" y="243752"/>
                  </a:lnTo>
                  <a:lnTo>
                    <a:pt x="1148803" y="210390"/>
                  </a:lnTo>
                  <a:lnTo>
                    <a:pt x="1117465" y="179052"/>
                  </a:lnTo>
                  <a:lnTo>
                    <a:pt x="1084103" y="149849"/>
                  </a:lnTo>
                  <a:lnTo>
                    <a:pt x="1048831" y="122894"/>
                  </a:lnTo>
                  <a:lnTo>
                    <a:pt x="1011760" y="98300"/>
                  </a:lnTo>
                  <a:lnTo>
                    <a:pt x="973003" y="76178"/>
                  </a:lnTo>
                  <a:lnTo>
                    <a:pt x="932672" y="56642"/>
                  </a:lnTo>
                  <a:lnTo>
                    <a:pt x="890880" y="39802"/>
                  </a:lnTo>
                  <a:lnTo>
                    <a:pt x="847738" y="25773"/>
                  </a:lnTo>
                  <a:lnTo>
                    <a:pt x="803360" y="14666"/>
                  </a:lnTo>
                  <a:lnTo>
                    <a:pt x="757857" y="6593"/>
                  </a:lnTo>
                  <a:lnTo>
                    <a:pt x="711342" y="1667"/>
                  </a:lnTo>
                  <a:lnTo>
                    <a:pt x="6639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bject 14">
              <a:extLst>
                <a:ext uri="{FF2B5EF4-FFF2-40B4-BE49-F238E27FC236}">
                  <a16:creationId xmlns:a16="http://schemas.microsoft.com/office/drawing/2014/main" id="{B38E0695-DDFB-4E55-B459-837EA2C4520E}"/>
                </a:ext>
              </a:extLst>
            </p:cNvPr>
            <p:cNvSpPr/>
            <p:nvPr/>
          </p:nvSpPr>
          <p:spPr>
            <a:xfrm>
              <a:off x="2689389" y="5781321"/>
              <a:ext cx="1328420" cy="1328420"/>
            </a:xfrm>
            <a:custGeom>
              <a:avLst/>
              <a:gdLst/>
              <a:ahLst/>
              <a:cxnLst/>
              <a:rect l="l" t="t" r="r" b="b"/>
              <a:pathLst>
                <a:path w="1328420" h="1328420">
                  <a:moveTo>
                    <a:pt x="663927" y="0"/>
                  </a:moveTo>
                  <a:lnTo>
                    <a:pt x="616512" y="1667"/>
                  </a:lnTo>
                  <a:lnTo>
                    <a:pt x="569997" y="6593"/>
                  </a:lnTo>
                  <a:lnTo>
                    <a:pt x="524494" y="14666"/>
                  </a:lnTo>
                  <a:lnTo>
                    <a:pt x="480115" y="25773"/>
                  </a:lnTo>
                  <a:lnTo>
                    <a:pt x="436973" y="39802"/>
                  </a:lnTo>
                  <a:lnTo>
                    <a:pt x="395181" y="56642"/>
                  </a:lnTo>
                  <a:lnTo>
                    <a:pt x="354850" y="76178"/>
                  </a:lnTo>
                  <a:lnTo>
                    <a:pt x="316093" y="98300"/>
                  </a:lnTo>
                  <a:lnTo>
                    <a:pt x="279022" y="122894"/>
                  </a:lnTo>
                  <a:lnTo>
                    <a:pt x="243750" y="149849"/>
                  </a:lnTo>
                  <a:lnTo>
                    <a:pt x="210388" y="179052"/>
                  </a:lnTo>
                  <a:lnTo>
                    <a:pt x="179050" y="210390"/>
                  </a:lnTo>
                  <a:lnTo>
                    <a:pt x="149848" y="243752"/>
                  </a:lnTo>
                  <a:lnTo>
                    <a:pt x="122893" y="279024"/>
                  </a:lnTo>
                  <a:lnTo>
                    <a:pt x="98299" y="316096"/>
                  </a:lnTo>
                  <a:lnTo>
                    <a:pt x="76178" y="354854"/>
                  </a:lnTo>
                  <a:lnTo>
                    <a:pt x="56641" y="395185"/>
                  </a:lnTo>
                  <a:lnTo>
                    <a:pt x="39802" y="436979"/>
                  </a:lnTo>
                  <a:lnTo>
                    <a:pt x="25773" y="480121"/>
                  </a:lnTo>
                  <a:lnTo>
                    <a:pt x="14666" y="524501"/>
                  </a:lnTo>
                  <a:lnTo>
                    <a:pt x="6593" y="570005"/>
                  </a:lnTo>
                  <a:lnTo>
                    <a:pt x="1667" y="616521"/>
                  </a:lnTo>
                  <a:lnTo>
                    <a:pt x="0" y="663937"/>
                  </a:lnTo>
                  <a:lnTo>
                    <a:pt x="1667" y="711349"/>
                  </a:lnTo>
                  <a:lnTo>
                    <a:pt x="6593" y="757862"/>
                  </a:lnTo>
                  <a:lnTo>
                    <a:pt x="14666" y="803363"/>
                  </a:lnTo>
                  <a:lnTo>
                    <a:pt x="25773" y="847739"/>
                  </a:lnTo>
                  <a:lnTo>
                    <a:pt x="39802" y="890879"/>
                  </a:lnTo>
                  <a:lnTo>
                    <a:pt x="56641" y="932670"/>
                  </a:lnTo>
                  <a:lnTo>
                    <a:pt x="76178" y="973000"/>
                  </a:lnTo>
                  <a:lnTo>
                    <a:pt x="98299" y="1011756"/>
                  </a:lnTo>
                  <a:lnTo>
                    <a:pt x="122893" y="1048825"/>
                  </a:lnTo>
                  <a:lnTo>
                    <a:pt x="149848" y="1084097"/>
                  </a:lnTo>
                  <a:lnTo>
                    <a:pt x="179050" y="1117457"/>
                  </a:lnTo>
                  <a:lnTo>
                    <a:pt x="210388" y="1148795"/>
                  </a:lnTo>
                  <a:lnTo>
                    <a:pt x="243750" y="1177997"/>
                  </a:lnTo>
                  <a:lnTo>
                    <a:pt x="279022" y="1204951"/>
                  </a:lnTo>
                  <a:lnTo>
                    <a:pt x="316093" y="1229544"/>
                  </a:lnTo>
                  <a:lnTo>
                    <a:pt x="354850" y="1251666"/>
                  </a:lnTo>
                  <a:lnTo>
                    <a:pt x="395181" y="1271202"/>
                  </a:lnTo>
                  <a:lnTo>
                    <a:pt x="436973" y="1288041"/>
                  </a:lnTo>
                  <a:lnTo>
                    <a:pt x="480115" y="1302070"/>
                  </a:lnTo>
                  <a:lnTo>
                    <a:pt x="524494" y="1313177"/>
                  </a:lnTo>
                  <a:lnTo>
                    <a:pt x="569997" y="1321250"/>
                  </a:lnTo>
                  <a:lnTo>
                    <a:pt x="616512" y="1326176"/>
                  </a:lnTo>
                  <a:lnTo>
                    <a:pt x="663927" y="1327843"/>
                  </a:lnTo>
                  <a:lnTo>
                    <a:pt x="711342" y="1326176"/>
                  </a:lnTo>
                  <a:lnTo>
                    <a:pt x="757857" y="1321250"/>
                  </a:lnTo>
                  <a:lnTo>
                    <a:pt x="803360" y="1313177"/>
                  </a:lnTo>
                  <a:lnTo>
                    <a:pt x="847738" y="1302070"/>
                  </a:lnTo>
                  <a:lnTo>
                    <a:pt x="890880" y="1288041"/>
                  </a:lnTo>
                  <a:lnTo>
                    <a:pt x="932672" y="1271202"/>
                  </a:lnTo>
                  <a:lnTo>
                    <a:pt x="973003" y="1251666"/>
                  </a:lnTo>
                  <a:lnTo>
                    <a:pt x="1011760" y="1229544"/>
                  </a:lnTo>
                  <a:lnTo>
                    <a:pt x="1048831" y="1204951"/>
                  </a:lnTo>
                  <a:lnTo>
                    <a:pt x="1084103" y="1177997"/>
                  </a:lnTo>
                  <a:lnTo>
                    <a:pt x="1117465" y="1148795"/>
                  </a:lnTo>
                  <a:lnTo>
                    <a:pt x="1148803" y="1117457"/>
                  </a:lnTo>
                  <a:lnTo>
                    <a:pt x="1178005" y="1084097"/>
                  </a:lnTo>
                  <a:lnTo>
                    <a:pt x="1204960" y="1048825"/>
                  </a:lnTo>
                  <a:lnTo>
                    <a:pt x="1229554" y="1011756"/>
                  </a:lnTo>
                  <a:lnTo>
                    <a:pt x="1251675" y="973000"/>
                  </a:lnTo>
                  <a:lnTo>
                    <a:pt x="1271212" y="932670"/>
                  </a:lnTo>
                  <a:lnTo>
                    <a:pt x="1288051" y="890879"/>
                  </a:lnTo>
                  <a:lnTo>
                    <a:pt x="1302080" y="847739"/>
                  </a:lnTo>
                  <a:lnTo>
                    <a:pt x="1313188" y="803363"/>
                  </a:lnTo>
                  <a:lnTo>
                    <a:pt x="1321261" y="757862"/>
                  </a:lnTo>
                  <a:lnTo>
                    <a:pt x="1326187" y="711349"/>
                  </a:lnTo>
                  <a:lnTo>
                    <a:pt x="1327854" y="663937"/>
                  </a:lnTo>
                  <a:lnTo>
                    <a:pt x="1326187" y="616521"/>
                  </a:lnTo>
                  <a:lnTo>
                    <a:pt x="1321261" y="570005"/>
                  </a:lnTo>
                  <a:lnTo>
                    <a:pt x="1313188" y="524501"/>
                  </a:lnTo>
                  <a:lnTo>
                    <a:pt x="1302080" y="480121"/>
                  </a:lnTo>
                  <a:lnTo>
                    <a:pt x="1288051" y="436979"/>
                  </a:lnTo>
                  <a:lnTo>
                    <a:pt x="1271212" y="395185"/>
                  </a:lnTo>
                  <a:lnTo>
                    <a:pt x="1251675" y="354854"/>
                  </a:lnTo>
                  <a:lnTo>
                    <a:pt x="1229554" y="316096"/>
                  </a:lnTo>
                  <a:lnTo>
                    <a:pt x="1204960" y="279024"/>
                  </a:lnTo>
                  <a:lnTo>
                    <a:pt x="1178005" y="243752"/>
                  </a:lnTo>
                  <a:lnTo>
                    <a:pt x="1148803" y="210390"/>
                  </a:lnTo>
                  <a:lnTo>
                    <a:pt x="1117465" y="179052"/>
                  </a:lnTo>
                  <a:lnTo>
                    <a:pt x="1084103" y="149849"/>
                  </a:lnTo>
                  <a:lnTo>
                    <a:pt x="1048831" y="122894"/>
                  </a:lnTo>
                  <a:lnTo>
                    <a:pt x="1011760" y="98300"/>
                  </a:lnTo>
                  <a:lnTo>
                    <a:pt x="973003" y="76178"/>
                  </a:lnTo>
                  <a:lnTo>
                    <a:pt x="932672" y="56642"/>
                  </a:lnTo>
                  <a:lnTo>
                    <a:pt x="890880" y="39802"/>
                  </a:lnTo>
                  <a:lnTo>
                    <a:pt x="847738" y="25773"/>
                  </a:lnTo>
                  <a:lnTo>
                    <a:pt x="803360" y="14666"/>
                  </a:lnTo>
                  <a:lnTo>
                    <a:pt x="757857" y="6593"/>
                  </a:lnTo>
                  <a:lnTo>
                    <a:pt x="711342" y="1667"/>
                  </a:lnTo>
                  <a:lnTo>
                    <a:pt x="6639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Объект 3"/>
          <p:cNvSpPr txBox="1">
            <a:spLocks/>
          </p:cNvSpPr>
          <p:nvPr/>
        </p:nvSpPr>
        <p:spPr>
          <a:xfrm>
            <a:off x="5735960" y="1643050"/>
            <a:ext cx="5976664" cy="4954301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ru-RU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Урал-батыр — главный герой башкирского эпоса (</a:t>
            </a:r>
            <a:r>
              <a:rPr lang="ru-RU" sz="4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кубаира</a:t>
            </a:r>
            <a:r>
              <a:rPr lang="ru-RU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который, олицетворяет совесть народа и стремление к справедливости. </a:t>
            </a:r>
            <a:endParaRPr lang="ru-RU" sz="4200" b="1" dirty="0">
              <a:solidFill>
                <a:schemeClr val="tx2"/>
              </a:solidFill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br>
              <a:rPr lang="ru-RU" sz="3800" b="1" dirty="0">
                <a:solidFill>
                  <a:schemeClr val="tx2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endParaRPr lang="ru-RU" sz="3800" b="1" dirty="0">
              <a:solidFill>
                <a:schemeClr val="tx2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br>
              <a:rPr lang="ru-RU" sz="1700" b="1" i="1" dirty="0">
                <a:solidFill>
                  <a:schemeClr val="accent1">
                    <a:lumMod val="75000"/>
                  </a:schemeClr>
                </a:solidFill>
              </a:rPr>
            </a:br>
            <a:endParaRPr lang="ru-RU" sz="17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5400" y="757195"/>
            <a:ext cx="10297144" cy="646331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 совести в осуществлении личного выбора</a:t>
            </a:r>
          </a:p>
        </p:txBody>
      </p:sp>
      <p:pic>
        <p:nvPicPr>
          <p:cNvPr id="1026" name="Picture 2" descr="\\192.168.100.217\Public\ДЛЯ НАТАЛЬИ ВАСИЛЬЕВНЫ\5334593331939445658.jpg"/>
          <p:cNvPicPr>
            <a:picLocks noChangeAspect="1" noChangeArrowheads="1"/>
          </p:cNvPicPr>
          <p:nvPr/>
        </p:nvPicPr>
        <p:blipFill>
          <a:blip r:embed="rId3"/>
          <a:srcRect r="2904"/>
          <a:stretch>
            <a:fillRect/>
          </a:stretch>
        </p:blipFill>
        <p:spPr bwMode="auto">
          <a:xfrm>
            <a:off x="50830" y="1571612"/>
            <a:ext cx="5339256" cy="5169756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5735960" y="5589239"/>
            <a:ext cx="5976664" cy="1008111"/>
          </a:xfrm>
          <a:prstGeom prst="rect">
            <a:avLst/>
          </a:prstGeom>
          <a:noFill/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Иллюстрация встречи Урал-батыра и </a:t>
            </a:r>
            <a:r>
              <a:rPr lang="ru-RU" sz="1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Шульгена</a:t>
            </a:r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из башкирского эпоса «Урал-батыр» </a:t>
            </a:r>
          </a:p>
        </p:txBody>
      </p:sp>
    </p:spTree>
    <p:extLst>
      <p:ext uri="{BB962C8B-B14F-4D97-AF65-F5344CB8AC3E}">
        <p14:creationId xmlns:p14="http://schemas.microsoft.com/office/powerpoint/2010/main" val="4194483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524000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523968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6220" y="71415"/>
            <a:ext cx="99924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А.Г.Абдразаков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" name="object 6">
            <a:extLst>
              <a:ext uri="{FF2B5EF4-FFF2-40B4-BE49-F238E27FC236}">
                <a16:creationId xmlns:a16="http://schemas.microsoft.com/office/drawing/2014/main" id="{642AF8CD-50DD-49E4-A3DA-0A0316ECFECD}"/>
              </a:ext>
            </a:extLst>
          </p:cNvPr>
          <p:cNvGrpSpPr/>
          <p:nvPr/>
        </p:nvGrpSpPr>
        <p:grpSpPr>
          <a:xfrm>
            <a:off x="1025604" y="2929762"/>
            <a:ext cx="898700" cy="2207967"/>
            <a:chOff x="2689389" y="5781321"/>
            <a:chExt cx="1328420" cy="3641100"/>
          </a:xfrm>
        </p:grpSpPr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132D693E-CE63-4860-A30B-D03575E94578}"/>
                </a:ext>
              </a:extLst>
            </p:cNvPr>
            <p:cNvSpPr/>
            <p:nvPr/>
          </p:nvSpPr>
          <p:spPr>
            <a:xfrm>
              <a:off x="2689389" y="8094001"/>
              <a:ext cx="1328420" cy="1328420"/>
            </a:xfrm>
            <a:custGeom>
              <a:avLst/>
              <a:gdLst/>
              <a:ahLst/>
              <a:cxnLst/>
              <a:rect l="l" t="t" r="r" b="b"/>
              <a:pathLst>
                <a:path w="1328420" h="1328420">
                  <a:moveTo>
                    <a:pt x="663927" y="0"/>
                  </a:moveTo>
                  <a:lnTo>
                    <a:pt x="616512" y="1667"/>
                  </a:lnTo>
                  <a:lnTo>
                    <a:pt x="569997" y="6593"/>
                  </a:lnTo>
                  <a:lnTo>
                    <a:pt x="524494" y="14666"/>
                  </a:lnTo>
                  <a:lnTo>
                    <a:pt x="480115" y="25773"/>
                  </a:lnTo>
                  <a:lnTo>
                    <a:pt x="436973" y="39802"/>
                  </a:lnTo>
                  <a:lnTo>
                    <a:pt x="395181" y="56642"/>
                  </a:lnTo>
                  <a:lnTo>
                    <a:pt x="354850" y="76178"/>
                  </a:lnTo>
                  <a:lnTo>
                    <a:pt x="316093" y="98300"/>
                  </a:lnTo>
                  <a:lnTo>
                    <a:pt x="279022" y="122894"/>
                  </a:lnTo>
                  <a:lnTo>
                    <a:pt x="243750" y="149849"/>
                  </a:lnTo>
                  <a:lnTo>
                    <a:pt x="210388" y="179052"/>
                  </a:lnTo>
                  <a:lnTo>
                    <a:pt x="179050" y="210390"/>
                  </a:lnTo>
                  <a:lnTo>
                    <a:pt x="149848" y="243752"/>
                  </a:lnTo>
                  <a:lnTo>
                    <a:pt x="122893" y="279024"/>
                  </a:lnTo>
                  <a:lnTo>
                    <a:pt x="98299" y="316096"/>
                  </a:lnTo>
                  <a:lnTo>
                    <a:pt x="76178" y="354854"/>
                  </a:lnTo>
                  <a:lnTo>
                    <a:pt x="56641" y="395185"/>
                  </a:lnTo>
                  <a:lnTo>
                    <a:pt x="39802" y="436979"/>
                  </a:lnTo>
                  <a:lnTo>
                    <a:pt x="25773" y="480121"/>
                  </a:lnTo>
                  <a:lnTo>
                    <a:pt x="14666" y="524501"/>
                  </a:lnTo>
                  <a:lnTo>
                    <a:pt x="6593" y="570005"/>
                  </a:lnTo>
                  <a:lnTo>
                    <a:pt x="1667" y="616521"/>
                  </a:lnTo>
                  <a:lnTo>
                    <a:pt x="0" y="663937"/>
                  </a:lnTo>
                  <a:lnTo>
                    <a:pt x="1667" y="711349"/>
                  </a:lnTo>
                  <a:lnTo>
                    <a:pt x="6593" y="757862"/>
                  </a:lnTo>
                  <a:lnTo>
                    <a:pt x="14666" y="803363"/>
                  </a:lnTo>
                  <a:lnTo>
                    <a:pt x="25773" y="847739"/>
                  </a:lnTo>
                  <a:lnTo>
                    <a:pt x="39802" y="890879"/>
                  </a:lnTo>
                  <a:lnTo>
                    <a:pt x="56641" y="932670"/>
                  </a:lnTo>
                  <a:lnTo>
                    <a:pt x="76178" y="973000"/>
                  </a:lnTo>
                  <a:lnTo>
                    <a:pt x="98299" y="1011756"/>
                  </a:lnTo>
                  <a:lnTo>
                    <a:pt x="122893" y="1048825"/>
                  </a:lnTo>
                  <a:lnTo>
                    <a:pt x="149848" y="1084097"/>
                  </a:lnTo>
                  <a:lnTo>
                    <a:pt x="179050" y="1117457"/>
                  </a:lnTo>
                  <a:lnTo>
                    <a:pt x="210388" y="1148795"/>
                  </a:lnTo>
                  <a:lnTo>
                    <a:pt x="243750" y="1177997"/>
                  </a:lnTo>
                  <a:lnTo>
                    <a:pt x="279022" y="1204951"/>
                  </a:lnTo>
                  <a:lnTo>
                    <a:pt x="316093" y="1229544"/>
                  </a:lnTo>
                  <a:lnTo>
                    <a:pt x="354850" y="1251666"/>
                  </a:lnTo>
                  <a:lnTo>
                    <a:pt x="395181" y="1271202"/>
                  </a:lnTo>
                  <a:lnTo>
                    <a:pt x="436973" y="1288041"/>
                  </a:lnTo>
                  <a:lnTo>
                    <a:pt x="480115" y="1302070"/>
                  </a:lnTo>
                  <a:lnTo>
                    <a:pt x="524494" y="1313177"/>
                  </a:lnTo>
                  <a:lnTo>
                    <a:pt x="569997" y="1321250"/>
                  </a:lnTo>
                  <a:lnTo>
                    <a:pt x="616512" y="1326176"/>
                  </a:lnTo>
                  <a:lnTo>
                    <a:pt x="663927" y="1327843"/>
                  </a:lnTo>
                  <a:lnTo>
                    <a:pt x="711342" y="1326176"/>
                  </a:lnTo>
                  <a:lnTo>
                    <a:pt x="757857" y="1321250"/>
                  </a:lnTo>
                  <a:lnTo>
                    <a:pt x="803360" y="1313177"/>
                  </a:lnTo>
                  <a:lnTo>
                    <a:pt x="847738" y="1302070"/>
                  </a:lnTo>
                  <a:lnTo>
                    <a:pt x="890880" y="1288041"/>
                  </a:lnTo>
                  <a:lnTo>
                    <a:pt x="932672" y="1271202"/>
                  </a:lnTo>
                  <a:lnTo>
                    <a:pt x="973003" y="1251666"/>
                  </a:lnTo>
                  <a:lnTo>
                    <a:pt x="1011760" y="1229544"/>
                  </a:lnTo>
                  <a:lnTo>
                    <a:pt x="1048831" y="1204951"/>
                  </a:lnTo>
                  <a:lnTo>
                    <a:pt x="1084103" y="1177997"/>
                  </a:lnTo>
                  <a:lnTo>
                    <a:pt x="1117465" y="1148795"/>
                  </a:lnTo>
                  <a:lnTo>
                    <a:pt x="1148803" y="1117457"/>
                  </a:lnTo>
                  <a:lnTo>
                    <a:pt x="1178005" y="1084097"/>
                  </a:lnTo>
                  <a:lnTo>
                    <a:pt x="1204960" y="1048825"/>
                  </a:lnTo>
                  <a:lnTo>
                    <a:pt x="1229554" y="1011756"/>
                  </a:lnTo>
                  <a:lnTo>
                    <a:pt x="1251675" y="973000"/>
                  </a:lnTo>
                  <a:lnTo>
                    <a:pt x="1271212" y="932670"/>
                  </a:lnTo>
                  <a:lnTo>
                    <a:pt x="1288051" y="890879"/>
                  </a:lnTo>
                  <a:lnTo>
                    <a:pt x="1302080" y="847739"/>
                  </a:lnTo>
                  <a:lnTo>
                    <a:pt x="1313188" y="803363"/>
                  </a:lnTo>
                  <a:lnTo>
                    <a:pt x="1321261" y="757862"/>
                  </a:lnTo>
                  <a:lnTo>
                    <a:pt x="1326187" y="711349"/>
                  </a:lnTo>
                  <a:lnTo>
                    <a:pt x="1327854" y="663937"/>
                  </a:lnTo>
                  <a:lnTo>
                    <a:pt x="1326187" y="616521"/>
                  </a:lnTo>
                  <a:lnTo>
                    <a:pt x="1321261" y="570005"/>
                  </a:lnTo>
                  <a:lnTo>
                    <a:pt x="1313188" y="524501"/>
                  </a:lnTo>
                  <a:lnTo>
                    <a:pt x="1302080" y="480121"/>
                  </a:lnTo>
                  <a:lnTo>
                    <a:pt x="1288051" y="436979"/>
                  </a:lnTo>
                  <a:lnTo>
                    <a:pt x="1271212" y="395185"/>
                  </a:lnTo>
                  <a:lnTo>
                    <a:pt x="1251675" y="354854"/>
                  </a:lnTo>
                  <a:lnTo>
                    <a:pt x="1229554" y="316096"/>
                  </a:lnTo>
                  <a:lnTo>
                    <a:pt x="1204960" y="279024"/>
                  </a:lnTo>
                  <a:lnTo>
                    <a:pt x="1178005" y="243752"/>
                  </a:lnTo>
                  <a:lnTo>
                    <a:pt x="1148803" y="210390"/>
                  </a:lnTo>
                  <a:lnTo>
                    <a:pt x="1117465" y="179052"/>
                  </a:lnTo>
                  <a:lnTo>
                    <a:pt x="1084103" y="149849"/>
                  </a:lnTo>
                  <a:lnTo>
                    <a:pt x="1048831" y="122894"/>
                  </a:lnTo>
                  <a:lnTo>
                    <a:pt x="1011760" y="98300"/>
                  </a:lnTo>
                  <a:lnTo>
                    <a:pt x="973003" y="76178"/>
                  </a:lnTo>
                  <a:lnTo>
                    <a:pt x="932672" y="56642"/>
                  </a:lnTo>
                  <a:lnTo>
                    <a:pt x="890880" y="39802"/>
                  </a:lnTo>
                  <a:lnTo>
                    <a:pt x="847738" y="25773"/>
                  </a:lnTo>
                  <a:lnTo>
                    <a:pt x="803360" y="14666"/>
                  </a:lnTo>
                  <a:lnTo>
                    <a:pt x="757857" y="6593"/>
                  </a:lnTo>
                  <a:lnTo>
                    <a:pt x="711342" y="1667"/>
                  </a:lnTo>
                  <a:lnTo>
                    <a:pt x="6639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bject 14">
              <a:extLst>
                <a:ext uri="{FF2B5EF4-FFF2-40B4-BE49-F238E27FC236}">
                  <a16:creationId xmlns:a16="http://schemas.microsoft.com/office/drawing/2014/main" id="{B38E0695-DDFB-4E55-B459-837EA2C4520E}"/>
                </a:ext>
              </a:extLst>
            </p:cNvPr>
            <p:cNvSpPr/>
            <p:nvPr/>
          </p:nvSpPr>
          <p:spPr>
            <a:xfrm>
              <a:off x="2689389" y="5781321"/>
              <a:ext cx="1328420" cy="1328420"/>
            </a:xfrm>
            <a:custGeom>
              <a:avLst/>
              <a:gdLst/>
              <a:ahLst/>
              <a:cxnLst/>
              <a:rect l="l" t="t" r="r" b="b"/>
              <a:pathLst>
                <a:path w="1328420" h="1328420">
                  <a:moveTo>
                    <a:pt x="663927" y="0"/>
                  </a:moveTo>
                  <a:lnTo>
                    <a:pt x="616512" y="1667"/>
                  </a:lnTo>
                  <a:lnTo>
                    <a:pt x="569997" y="6593"/>
                  </a:lnTo>
                  <a:lnTo>
                    <a:pt x="524494" y="14666"/>
                  </a:lnTo>
                  <a:lnTo>
                    <a:pt x="480115" y="25773"/>
                  </a:lnTo>
                  <a:lnTo>
                    <a:pt x="436973" y="39802"/>
                  </a:lnTo>
                  <a:lnTo>
                    <a:pt x="395181" y="56642"/>
                  </a:lnTo>
                  <a:lnTo>
                    <a:pt x="354850" y="76178"/>
                  </a:lnTo>
                  <a:lnTo>
                    <a:pt x="316093" y="98300"/>
                  </a:lnTo>
                  <a:lnTo>
                    <a:pt x="279022" y="122894"/>
                  </a:lnTo>
                  <a:lnTo>
                    <a:pt x="243750" y="149849"/>
                  </a:lnTo>
                  <a:lnTo>
                    <a:pt x="210388" y="179052"/>
                  </a:lnTo>
                  <a:lnTo>
                    <a:pt x="179050" y="210390"/>
                  </a:lnTo>
                  <a:lnTo>
                    <a:pt x="149848" y="243752"/>
                  </a:lnTo>
                  <a:lnTo>
                    <a:pt x="122893" y="279024"/>
                  </a:lnTo>
                  <a:lnTo>
                    <a:pt x="98299" y="316096"/>
                  </a:lnTo>
                  <a:lnTo>
                    <a:pt x="76178" y="354854"/>
                  </a:lnTo>
                  <a:lnTo>
                    <a:pt x="56641" y="395185"/>
                  </a:lnTo>
                  <a:lnTo>
                    <a:pt x="39802" y="436979"/>
                  </a:lnTo>
                  <a:lnTo>
                    <a:pt x="25773" y="480121"/>
                  </a:lnTo>
                  <a:lnTo>
                    <a:pt x="14666" y="524501"/>
                  </a:lnTo>
                  <a:lnTo>
                    <a:pt x="6593" y="570005"/>
                  </a:lnTo>
                  <a:lnTo>
                    <a:pt x="1667" y="616521"/>
                  </a:lnTo>
                  <a:lnTo>
                    <a:pt x="0" y="663937"/>
                  </a:lnTo>
                  <a:lnTo>
                    <a:pt x="1667" y="711349"/>
                  </a:lnTo>
                  <a:lnTo>
                    <a:pt x="6593" y="757862"/>
                  </a:lnTo>
                  <a:lnTo>
                    <a:pt x="14666" y="803363"/>
                  </a:lnTo>
                  <a:lnTo>
                    <a:pt x="25773" y="847739"/>
                  </a:lnTo>
                  <a:lnTo>
                    <a:pt x="39802" y="890879"/>
                  </a:lnTo>
                  <a:lnTo>
                    <a:pt x="56641" y="932670"/>
                  </a:lnTo>
                  <a:lnTo>
                    <a:pt x="76178" y="973000"/>
                  </a:lnTo>
                  <a:lnTo>
                    <a:pt x="98299" y="1011756"/>
                  </a:lnTo>
                  <a:lnTo>
                    <a:pt x="122893" y="1048825"/>
                  </a:lnTo>
                  <a:lnTo>
                    <a:pt x="149848" y="1084097"/>
                  </a:lnTo>
                  <a:lnTo>
                    <a:pt x="179050" y="1117457"/>
                  </a:lnTo>
                  <a:lnTo>
                    <a:pt x="210388" y="1148795"/>
                  </a:lnTo>
                  <a:lnTo>
                    <a:pt x="243750" y="1177997"/>
                  </a:lnTo>
                  <a:lnTo>
                    <a:pt x="279022" y="1204951"/>
                  </a:lnTo>
                  <a:lnTo>
                    <a:pt x="316093" y="1229544"/>
                  </a:lnTo>
                  <a:lnTo>
                    <a:pt x="354850" y="1251666"/>
                  </a:lnTo>
                  <a:lnTo>
                    <a:pt x="395181" y="1271202"/>
                  </a:lnTo>
                  <a:lnTo>
                    <a:pt x="436973" y="1288041"/>
                  </a:lnTo>
                  <a:lnTo>
                    <a:pt x="480115" y="1302070"/>
                  </a:lnTo>
                  <a:lnTo>
                    <a:pt x="524494" y="1313177"/>
                  </a:lnTo>
                  <a:lnTo>
                    <a:pt x="569997" y="1321250"/>
                  </a:lnTo>
                  <a:lnTo>
                    <a:pt x="616512" y="1326176"/>
                  </a:lnTo>
                  <a:lnTo>
                    <a:pt x="663927" y="1327843"/>
                  </a:lnTo>
                  <a:lnTo>
                    <a:pt x="711342" y="1326176"/>
                  </a:lnTo>
                  <a:lnTo>
                    <a:pt x="757857" y="1321250"/>
                  </a:lnTo>
                  <a:lnTo>
                    <a:pt x="803360" y="1313177"/>
                  </a:lnTo>
                  <a:lnTo>
                    <a:pt x="847738" y="1302070"/>
                  </a:lnTo>
                  <a:lnTo>
                    <a:pt x="890880" y="1288041"/>
                  </a:lnTo>
                  <a:lnTo>
                    <a:pt x="932672" y="1271202"/>
                  </a:lnTo>
                  <a:lnTo>
                    <a:pt x="973003" y="1251666"/>
                  </a:lnTo>
                  <a:lnTo>
                    <a:pt x="1011760" y="1229544"/>
                  </a:lnTo>
                  <a:lnTo>
                    <a:pt x="1048831" y="1204951"/>
                  </a:lnTo>
                  <a:lnTo>
                    <a:pt x="1084103" y="1177997"/>
                  </a:lnTo>
                  <a:lnTo>
                    <a:pt x="1117465" y="1148795"/>
                  </a:lnTo>
                  <a:lnTo>
                    <a:pt x="1148803" y="1117457"/>
                  </a:lnTo>
                  <a:lnTo>
                    <a:pt x="1178005" y="1084097"/>
                  </a:lnTo>
                  <a:lnTo>
                    <a:pt x="1204960" y="1048825"/>
                  </a:lnTo>
                  <a:lnTo>
                    <a:pt x="1229554" y="1011756"/>
                  </a:lnTo>
                  <a:lnTo>
                    <a:pt x="1251675" y="973000"/>
                  </a:lnTo>
                  <a:lnTo>
                    <a:pt x="1271212" y="932670"/>
                  </a:lnTo>
                  <a:lnTo>
                    <a:pt x="1288051" y="890879"/>
                  </a:lnTo>
                  <a:lnTo>
                    <a:pt x="1302080" y="847739"/>
                  </a:lnTo>
                  <a:lnTo>
                    <a:pt x="1313188" y="803363"/>
                  </a:lnTo>
                  <a:lnTo>
                    <a:pt x="1321261" y="757862"/>
                  </a:lnTo>
                  <a:lnTo>
                    <a:pt x="1326187" y="711349"/>
                  </a:lnTo>
                  <a:lnTo>
                    <a:pt x="1327854" y="663937"/>
                  </a:lnTo>
                  <a:lnTo>
                    <a:pt x="1326187" y="616521"/>
                  </a:lnTo>
                  <a:lnTo>
                    <a:pt x="1321261" y="570005"/>
                  </a:lnTo>
                  <a:lnTo>
                    <a:pt x="1313188" y="524501"/>
                  </a:lnTo>
                  <a:lnTo>
                    <a:pt x="1302080" y="480121"/>
                  </a:lnTo>
                  <a:lnTo>
                    <a:pt x="1288051" y="436979"/>
                  </a:lnTo>
                  <a:lnTo>
                    <a:pt x="1271212" y="395185"/>
                  </a:lnTo>
                  <a:lnTo>
                    <a:pt x="1251675" y="354854"/>
                  </a:lnTo>
                  <a:lnTo>
                    <a:pt x="1229554" y="316096"/>
                  </a:lnTo>
                  <a:lnTo>
                    <a:pt x="1204960" y="279024"/>
                  </a:lnTo>
                  <a:lnTo>
                    <a:pt x="1178005" y="243752"/>
                  </a:lnTo>
                  <a:lnTo>
                    <a:pt x="1148803" y="210390"/>
                  </a:lnTo>
                  <a:lnTo>
                    <a:pt x="1117465" y="179052"/>
                  </a:lnTo>
                  <a:lnTo>
                    <a:pt x="1084103" y="149849"/>
                  </a:lnTo>
                  <a:lnTo>
                    <a:pt x="1048831" y="122894"/>
                  </a:lnTo>
                  <a:lnTo>
                    <a:pt x="1011760" y="98300"/>
                  </a:lnTo>
                  <a:lnTo>
                    <a:pt x="973003" y="76178"/>
                  </a:lnTo>
                  <a:lnTo>
                    <a:pt x="932672" y="56642"/>
                  </a:lnTo>
                  <a:lnTo>
                    <a:pt x="890880" y="39802"/>
                  </a:lnTo>
                  <a:lnTo>
                    <a:pt x="847738" y="25773"/>
                  </a:lnTo>
                  <a:lnTo>
                    <a:pt x="803360" y="14666"/>
                  </a:lnTo>
                  <a:lnTo>
                    <a:pt x="757857" y="6593"/>
                  </a:lnTo>
                  <a:lnTo>
                    <a:pt x="711342" y="1667"/>
                  </a:lnTo>
                  <a:lnTo>
                    <a:pt x="6639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Объект 3"/>
          <p:cNvSpPr txBox="1">
            <a:spLocks/>
          </p:cNvSpPr>
          <p:nvPr/>
        </p:nvSpPr>
        <p:spPr>
          <a:xfrm>
            <a:off x="7239008" y="1714488"/>
            <a:ext cx="4643470" cy="4214842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ru-RU" sz="1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Важные</a:t>
            </a:r>
            <a:r>
              <a:rPr lang="ru-RU" sz="1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 дела совести: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0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1. Перед выбором совесть «подскажет», как должен поступить человек.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0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2. Если ошибка, то совесть «срабатывает как тревога»: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0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«Так нельзя, исправься!!!».</a:t>
            </a:r>
            <a:br>
              <a:rPr lang="ru-RU" sz="26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2600" b="1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br>
              <a:rPr lang="ru-RU" sz="1700" b="1" i="1" dirty="0">
                <a:solidFill>
                  <a:schemeClr val="accent1">
                    <a:lumMod val="75000"/>
                  </a:schemeClr>
                </a:solidFill>
              </a:rPr>
            </a:br>
            <a:endParaRPr lang="ru-RU" sz="17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7408" y="857233"/>
            <a:ext cx="10225136" cy="58477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 совести в осуществлении личного выбора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084" y="1714488"/>
            <a:ext cx="6667500" cy="4200525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238084" y="6000768"/>
            <a:ext cx="6858048" cy="714380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38084" y="6000768"/>
            <a:ext cx="6858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Из персональной выставки известного башкирского художника, автора знаменитой серии работ «Северные амуры» Фаниля Шаймухаметова</a:t>
            </a:r>
          </a:p>
        </p:txBody>
      </p:sp>
    </p:spTree>
    <p:extLst>
      <p:ext uri="{BB962C8B-B14F-4D97-AF65-F5344CB8AC3E}">
        <p14:creationId xmlns:p14="http://schemas.microsoft.com/office/powerpoint/2010/main" val="4194483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524000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523968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6220" y="71415"/>
            <a:ext cx="99924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А.Г.Абдразаков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" name="object 6">
            <a:extLst>
              <a:ext uri="{FF2B5EF4-FFF2-40B4-BE49-F238E27FC236}">
                <a16:creationId xmlns:a16="http://schemas.microsoft.com/office/drawing/2014/main" id="{642AF8CD-50DD-49E4-A3DA-0A0316ECFECD}"/>
              </a:ext>
            </a:extLst>
          </p:cNvPr>
          <p:cNvGrpSpPr/>
          <p:nvPr/>
        </p:nvGrpSpPr>
        <p:grpSpPr>
          <a:xfrm>
            <a:off x="1025604" y="2929762"/>
            <a:ext cx="898700" cy="2207967"/>
            <a:chOff x="2689389" y="5781321"/>
            <a:chExt cx="1328420" cy="3641100"/>
          </a:xfrm>
        </p:grpSpPr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132D693E-CE63-4860-A30B-D03575E94578}"/>
                </a:ext>
              </a:extLst>
            </p:cNvPr>
            <p:cNvSpPr/>
            <p:nvPr/>
          </p:nvSpPr>
          <p:spPr>
            <a:xfrm>
              <a:off x="2689389" y="8094001"/>
              <a:ext cx="1328420" cy="1328420"/>
            </a:xfrm>
            <a:custGeom>
              <a:avLst/>
              <a:gdLst/>
              <a:ahLst/>
              <a:cxnLst/>
              <a:rect l="l" t="t" r="r" b="b"/>
              <a:pathLst>
                <a:path w="1328420" h="1328420">
                  <a:moveTo>
                    <a:pt x="663927" y="0"/>
                  </a:moveTo>
                  <a:lnTo>
                    <a:pt x="616512" y="1667"/>
                  </a:lnTo>
                  <a:lnTo>
                    <a:pt x="569997" y="6593"/>
                  </a:lnTo>
                  <a:lnTo>
                    <a:pt x="524494" y="14666"/>
                  </a:lnTo>
                  <a:lnTo>
                    <a:pt x="480115" y="25773"/>
                  </a:lnTo>
                  <a:lnTo>
                    <a:pt x="436973" y="39802"/>
                  </a:lnTo>
                  <a:lnTo>
                    <a:pt x="395181" y="56642"/>
                  </a:lnTo>
                  <a:lnTo>
                    <a:pt x="354850" y="76178"/>
                  </a:lnTo>
                  <a:lnTo>
                    <a:pt x="316093" y="98300"/>
                  </a:lnTo>
                  <a:lnTo>
                    <a:pt x="279022" y="122894"/>
                  </a:lnTo>
                  <a:lnTo>
                    <a:pt x="243750" y="149849"/>
                  </a:lnTo>
                  <a:lnTo>
                    <a:pt x="210388" y="179052"/>
                  </a:lnTo>
                  <a:lnTo>
                    <a:pt x="179050" y="210390"/>
                  </a:lnTo>
                  <a:lnTo>
                    <a:pt x="149848" y="243752"/>
                  </a:lnTo>
                  <a:lnTo>
                    <a:pt x="122893" y="279024"/>
                  </a:lnTo>
                  <a:lnTo>
                    <a:pt x="98299" y="316096"/>
                  </a:lnTo>
                  <a:lnTo>
                    <a:pt x="76178" y="354854"/>
                  </a:lnTo>
                  <a:lnTo>
                    <a:pt x="56641" y="395185"/>
                  </a:lnTo>
                  <a:lnTo>
                    <a:pt x="39802" y="436979"/>
                  </a:lnTo>
                  <a:lnTo>
                    <a:pt x="25773" y="480121"/>
                  </a:lnTo>
                  <a:lnTo>
                    <a:pt x="14666" y="524501"/>
                  </a:lnTo>
                  <a:lnTo>
                    <a:pt x="6593" y="570005"/>
                  </a:lnTo>
                  <a:lnTo>
                    <a:pt x="1667" y="616521"/>
                  </a:lnTo>
                  <a:lnTo>
                    <a:pt x="0" y="663937"/>
                  </a:lnTo>
                  <a:lnTo>
                    <a:pt x="1667" y="711349"/>
                  </a:lnTo>
                  <a:lnTo>
                    <a:pt x="6593" y="757862"/>
                  </a:lnTo>
                  <a:lnTo>
                    <a:pt x="14666" y="803363"/>
                  </a:lnTo>
                  <a:lnTo>
                    <a:pt x="25773" y="847739"/>
                  </a:lnTo>
                  <a:lnTo>
                    <a:pt x="39802" y="890879"/>
                  </a:lnTo>
                  <a:lnTo>
                    <a:pt x="56641" y="932670"/>
                  </a:lnTo>
                  <a:lnTo>
                    <a:pt x="76178" y="973000"/>
                  </a:lnTo>
                  <a:lnTo>
                    <a:pt x="98299" y="1011756"/>
                  </a:lnTo>
                  <a:lnTo>
                    <a:pt x="122893" y="1048825"/>
                  </a:lnTo>
                  <a:lnTo>
                    <a:pt x="149848" y="1084097"/>
                  </a:lnTo>
                  <a:lnTo>
                    <a:pt x="179050" y="1117457"/>
                  </a:lnTo>
                  <a:lnTo>
                    <a:pt x="210388" y="1148795"/>
                  </a:lnTo>
                  <a:lnTo>
                    <a:pt x="243750" y="1177997"/>
                  </a:lnTo>
                  <a:lnTo>
                    <a:pt x="279022" y="1204951"/>
                  </a:lnTo>
                  <a:lnTo>
                    <a:pt x="316093" y="1229544"/>
                  </a:lnTo>
                  <a:lnTo>
                    <a:pt x="354850" y="1251666"/>
                  </a:lnTo>
                  <a:lnTo>
                    <a:pt x="395181" y="1271202"/>
                  </a:lnTo>
                  <a:lnTo>
                    <a:pt x="436973" y="1288041"/>
                  </a:lnTo>
                  <a:lnTo>
                    <a:pt x="480115" y="1302070"/>
                  </a:lnTo>
                  <a:lnTo>
                    <a:pt x="524494" y="1313177"/>
                  </a:lnTo>
                  <a:lnTo>
                    <a:pt x="569997" y="1321250"/>
                  </a:lnTo>
                  <a:lnTo>
                    <a:pt x="616512" y="1326176"/>
                  </a:lnTo>
                  <a:lnTo>
                    <a:pt x="663927" y="1327843"/>
                  </a:lnTo>
                  <a:lnTo>
                    <a:pt x="711342" y="1326176"/>
                  </a:lnTo>
                  <a:lnTo>
                    <a:pt x="757857" y="1321250"/>
                  </a:lnTo>
                  <a:lnTo>
                    <a:pt x="803360" y="1313177"/>
                  </a:lnTo>
                  <a:lnTo>
                    <a:pt x="847738" y="1302070"/>
                  </a:lnTo>
                  <a:lnTo>
                    <a:pt x="890880" y="1288041"/>
                  </a:lnTo>
                  <a:lnTo>
                    <a:pt x="932672" y="1271202"/>
                  </a:lnTo>
                  <a:lnTo>
                    <a:pt x="973003" y="1251666"/>
                  </a:lnTo>
                  <a:lnTo>
                    <a:pt x="1011760" y="1229544"/>
                  </a:lnTo>
                  <a:lnTo>
                    <a:pt x="1048831" y="1204951"/>
                  </a:lnTo>
                  <a:lnTo>
                    <a:pt x="1084103" y="1177997"/>
                  </a:lnTo>
                  <a:lnTo>
                    <a:pt x="1117465" y="1148795"/>
                  </a:lnTo>
                  <a:lnTo>
                    <a:pt x="1148803" y="1117457"/>
                  </a:lnTo>
                  <a:lnTo>
                    <a:pt x="1178005" y="1084097"/>
                  </a:lnTo>
                  <a:lnTo>
                    <a:pt x="1204960" y="1048825"/>
                  </a:lnTo>
                  <a:lnTo>
                    <a:pt x="1229554" y="1011756"/>
                  </a:lnTo>
                  <a:lnTo>
                    <a:pt x="1251675" y="973000"/>
                  </a:lnTo>
                  <a:lnTo>
                    <a:pt x="1271212" y="932670"/>
                  </a:lnTo>
                  <a:lnTo>
                    <a:pt x="1288051" y="890879"/>
                  </a:lnTo>
                  <a:lnTo>
                    <a:pt x="1302080" y="847739"/>
                  </a:lnTo>
                  <a:lnTo>
                    <a:pt x="1313188" y="803363"/>
                  </a:lnTo>
                  <a:lnTo>
                    <a:pt x="1321261" y="757862"/>
                  </a:lnTo>
                  <a:lnTo>
                    <a:pt x="1326187" y="711349"/>
                  </a:lnTo>
                  <a:lnTo>
                    <a:pt x="1327854" y="663937"/>
                  </a:lnTo>
                  <a:lnTo>
                    <a:pt x="1326187" y="616521"/>
                  </a:lnTo>
                  <a:lnTo>
                    <a:pt x="1321261" y="570005"/>
                  </a:lnTo>
                  <a:lnTo>
                    <a:pt x="1313188" y="524501"/>
                  </a:lnTo>
                  <a:lnTo>
                    <a:pt x="1302080" y="480121"/>
                  </a:lnTo>
                  <a:lnTo>
                    <a:pt x="1288051" y="436979"/>
                  </a:lnTo>
                  <a:lnTo>
                    <a:pt x="1271212" y="395185"/>
                  </a:lnTo>
                  <a:lnTo>
                    <a:pt x="1251675" y="354854"/>
                  </a:lnTo>
                  <a:lnTo>
                    <a:pt x="1229554" y="316096"/>
                  </a:lnTo>
                  <a:lnTo>
                    <a:pt x="1204960" y="279024"/>
                  </a:lnTo>
                  <a:lnTo>
                    <a:pt x="1178005" y="243752"/>
                  </a:lnTo>
                  <a:lnTo>
                    <a:pt x="1148803" y="210390"/>
                  </a:lnTo>
                  <a:lnTo>
                    <a:pt x="1117465" y="179052"/>
                  </a:lnTo>
                  <a:lnTo>
                    <a:pt x="1084103" y="149849"/>
                  </a:lnTo>
                  <a:lnTo>
                    <a:pt x="1048831" y="122894"/>
                  </a:lnTo>
                  <a:lnTo>
                    <a:pt x="1011760" y="98300"/>
                  </a:lnTo>
                  <a:lnTo>
                    <a:pt x="973003" y="76178"/>
                  </a:lnTo>
                  <a:lnTo>
                    <a:pt x="932672" y="56642"/>
                  </a:lnTo>
                  <a:lnTo>
                    <a:pt x="890880" y="39802"/>
                  </a:lnTo>
                  <a:lnTo>
                    <a:pt x="847738" y="25773"/>
                  </a:lnTo>
                  <a:lnTo>
                    <a:pt x="803360" y="14666"/>
                  </a:lnTo>
                  <a:lnTo>
                    <a:pt x="757857" y="6593"/>
                  </a:lnTo>
                  <a:lnTo>
                    <a:pt x="711342" y="1667"/>
                  </a:lnTo>
                  <a:lnTo>
                    <a:pt x="6639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bject 14">
              <a:extLst>
                <a:ext uri="{FF2B5EF4-FFF2-40B4-BE49-F238E27FC236}">
                  <a16:creationId xmlns:a16="http://schemas.microsoft.com/office/drawing/2014/main" id="{B38E0695-DDFB-4E55-B459-837EA2C4520E}"/>
                </a:ext>
              </a:extLst>
            </p:cNvPr>
            <p:cNvSpPr/>
            <p:nvPr/>
          </p:nvSpPr>
          <p:spPr>
            <a:xfrm>
              <a:off x="2689389" y="5781321"/>
              <a:ext cx="1328420" cy="1328420"/>
            </a:xfrm>
            <a:custGeom>
              <a:avLst/>
              <a:gdLst/>
              <a:ahLst/>
              <a:cxnLst/>
              <a:rect l="l" t="t" r="r" b="b"/>
              <a:pathLst>
                <a:path w="1328420" h="1328420">
                  <a:moveTo>
                    <a:pt x="663927" y="0"/>
                  </a:moveTo>
                  <a:lnTo>
                    <a:pt x="616512" y="1667"/>
                  </a:lnTo>
                  <a:lnTo>
                    <a:pt x="569997" y="6593"/>
                  </a:lnTo>
                  <a:lnTo>
                    <a:pt x="524494" y="14666"/>
                  </a:lnTo>
                  <a:lnTo>
                    <a:pt x="480115" y="25773"/>
                  </a:lnTo>
                  <a:lnTo>
                    <a:pt x="436973" y="39802"/>
                  </a:lnTo>
                  <a:lnTo>
                    <a:pt x="395181" y="56642"/>
                  </a:lnTo>
                  <a:lnTo>
                    <a:pt x="354850" y="76178"/>
                  </a:lnTo>
                  <a:lnTo>
                    <a:pt x="316093" y="98300"/>
                  </a:lnTo>
                  <a:lnTo>
                    <a:pt x="279022" y="122894"/>
                  </a:lnTo>
                  <a:lnTo>
                    <a:pt x="243750" y="149849"/>
                  </a:lnTo>
                  <a:lnTo>
                    <a:pt x="210388" y="179052"/>
                  </a:lnTo>
                  <a:lnTo>
                    <a:pt x="179050" y="210390"/>
                  </a:lnTo>
                  <a:lnTo>
                    <a:pt x="149848" y="243752"/>
                  </a:lnTo>
                  <a:lnTo>
                    <a:pt x="122893" y="279024"/>
                  </a:lnTo>
                  <a:lnTo>
                    <a:pt x="98299" y="316096"/>
                  </a:lnTo>
                  <a:lnTo>
                    <a:pt x="76178" y="354854"/>
                  </a:lnTo>
                  <a:lnTo>
                    <a:pt x="56641" y="395185"/>
                  </a:lnTo>
                  <a:lnTo>
                    <a:pt x="39802" y="436979"/>
                  </a:lnTo>
                  <a:lnTo>
                    <a:pt x="25773" y="480121"/>
                  </a:lnTo>
                  <a:lnTo>
                    <a:pt x="14666" y="524501"/>
                  </a:lnTo>
                  <a:lnTo>
                    <a:pt x="6593" y="570005"/>
                  </a:lnTo>
                  <a:lnTo>
                    <a:pt x="1667" y="616521"/>
                  </a:lnTo>
                  <a:lnTo>
                    <a:pt x="0" y="663937"/>
                  </a:lnTo>
                  <a:lnTo>
                    <a:pt x="1667" y="711349"/>
                  </a:lnTo>
                  <a:lnTo>
                    <a:pt x="6593" y="757862"/>
                  </a:lnTo>
                  <a:lnTo>
                    <a:pt x="14666" y="803363"/>
                  </a:lnTo>
                  <a:lnTo>
                    <a:pt x="25773" y="847739"/>
                  </a:lnTo>
                  <a:lnTo>
                    <a:pt x="39802" y="890879"/>
                  </a:lnTo>
                  <a:lnTo>
                    <a:pt x="56641" y="932670"/>
                  </a:lnTo>
                  <a:lnTo>
                    <a:pt x="76178" y="973000"/>
                  </a:lnTo>
                  <a:lnTo>
                    <a:pt x="98299" y="1011756"/>
                  </a:lnTo>
                  <a:lnTo>
                    <a:pt x="122893" y="1048825"/>
                  </a:lnTo>
                  <a:lnTo>
                    <a:pt x="149848" y="1084097"/>
                  </a:lnTo>
                  <a:lnTo>
                    <a:pt x="179050" y="1117457"/>
                  </a:lnTo>
                  <a:lnTo>
                    <a:pt x="210388" y="1148795"/>
                  </a:lnTo>
                  <a:lnTo>
                    <a:pt x="243750" y="1177997"/>
                  </a:lnTo>
                  <a:lnTo>
                    <a:pt x="279022" y="1204951"/>
                  </a:lnTo>
                  <a:lnTo>
                    <a:pt x="316093" y="1229544"/>
                  </a:lnTo>
                  <a:lnTo>
                    <a:pt x="354850" y="1251666"/>
                  </a:lnTo>
                  <a:lnTo>
                    <a:pt x="395181" y="1271202"/>
                  </a:lnTo>
                  <a:lnTo>
                    <a:pt x="436973" y="1288041"/>
                  </a:lnTo>
                  <a:lnTo>
                    <a:pt x="480115" y="1302070"/>
                  </a:lnTo>
                  <a:lnTo>
                    <a:pt x="524494" y="1313177"/>
                  </a:lnTo>
                  <a:lnTo>
                    <a:pt x="569997" y="1321250"/>
                  </a:lnTo>
                  <a:lnTo>
                    <a:pt x="616512" y="1326176"/>
                  </a:lnTo>
                  <a:lnTo>
                    <a:pt x="663927" y="1327843"/>
                  </a:lnTo>
                  <a:lnTo>
                    <a:pt x="711342" y="1326176"/>
                  </a:lnTo>
                  <a:lnTo>
                    <a:pt x="757857" y="1321250"/>
                  </a:lnTo>
                  <a:lnTo>
                    <a:pt x="803360" y="1313177"/>
                  </a:lnTo>
                  <a:lnTo>
                    <a:pt x="847738" y="1302070"/>
                  </a:lnTo>
                  <a:lnTo>
                    <a:pt x="890880" y="1288041"/>
                  </a:lnTo>
                  <a:lnTo>
                    <a:pt x="932672" y="1271202"/>
                  </a:lnTo>
                  <a:lnTo>
                    <a:pt x="973003" y="1251666"/>
                  </a:lnTo>
                  <a:lnTo>
                    <a:pt x="1011760" y="1229544"/>
                  </a:lnTo>
                  <a:lnTo>
                    <a:pt x="1048831" y="1204951"/>
                  </a:lnTo>
                  <a:lnTo>
                    <a:pt x="1084103" y="1177997"/>
                  </a:lnTo>
                  <a:lnTo>
                    <a:pt x="1117465" y="1148795"/>
                  </a:lnTo>
                  <a:lnTo>
                    <a:pt x="1148803" y="1117457"/>
                  </a:lnTo>
                  <a:lnTo>
                    <a:pt x="1178005" y="1084097"/>
                  </a:lnTo>
                  <a:lnTo>
                    <a:pt x="1204960" y="1048825"/>
                  </a:lnTo>
                  <a:lnTo>
                    <a:pt x="1229554" y="1011756"/>
                  </a:lnTo>
                  <a:lnTo>
                    <a:pt x="1251675" y="973000"/>
                  </a:lnTo>
                  <a:lnTo>
                    <a:pt x="1271212" y="932670"/>
                  </a:lnTo>
                  <a:lnTo>
                    <a:pt x="1288051" y="890879"/>
                  </a:lnTo>
                  <a:lnTo>
                    <a:pt x="1302080" y="847739"/>
                  </a:lnTo>
                  <a:lnTo>
                    <a:pt x="1313188" y="803363"/>
                  </a:lnTo>
                  <a:lnTo>
                    <a:pt x="1321261" y="757862"/>
                  </a:lnTo>
                  <a:lnTo>
                    <a:pt x="1326187" y="711349"/>
                  </a:lnTo>
                  <a:lnTo>
                    <a:pt x="1327854" y="663937"/>
                  </a:lnTo>
                  <a:lnTo>
                    <a:pt x="1326187" y="616521"/>
                  </a:lnTo>
                  <a:lnTo>
                    <a:pt x="1321261" y="570005"/>
                  </a:lnTo>
                  <a:lnTo>
                    <a:pt x="1313188" y="524501"/>
                  </a:lnTo>
                  <a:lnTo>
                    <a:pt x="1302080" y="480121"/>
                  </a:lnTo>
                  <a:lnTo>
                    <a:pt x="1288051" y="436979"/>
                  </a:lnTo>
                  <a:lnTo>
                    <a:pt x="1271212" y="395185"/>
                  </a:lnTo>
                  <a:lnTo>
                    <a:pt x="1251675" y="354854"/>
                  </a:lnTo>
                  <a:lnTo>
                    <a:pt x="1229554" y="316096"/>
                  </a:lnTo>
                  <a:lnTo>
                    <a:pt x="1204960" y="279024"/>
                  </a:lnTo>
                  <a:lnTo>
                    <a:pt x="1178005" y="243752"/>
                  </a:lnTo>
                  <a:lnTo>
                    <a:pt x="1148803" y="210390"/>
                  </a:lnTo>
                  <a:lnTo>
                    <a:pt x="1117465" y="179052"/>
                  </a:lnTo>
                  <a:lnTo>
                    <a:pt x="1084103" y="149849"/>
                  </a:lnTo>
                  <a:lnTo>
                    <a:pt x="1048831" y="122894"/>
                  </a:lnTo>
                  <a:lnTo>
                    <a:pt x="1011760" y="98300"/>
                  </a:lnTo>
                  <a:lnTo>
                    <a:pt x="973003" y="76178"/>
                  </a:lnTo>
                  <a:lnTo>
                    <a:pt x="932672" y="56642"/>
                  </a:lnTo>
                  <a:lnTo>
                    <a:pt x="890880" y="39802"/>
                  </a:lnTo>
                  <a:lnTo>
                    <a:pt x="847738" y="25773"/>
                  </a:lnTo>
                  <a:lnTo>
                    <a:pt x="803360" y="14666"/>
                  </a:lnTo>
                  <a:lnTo>
                    <a:pt x="757857" y="6593"/>
                  </a:lnTo>
                  <a:lnTo>
                    <a:pt x="711342" y="1667"/>
                  </a:lnTo>
                  <a:lnTo>
                    <a:pt x="6639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Объект 3"/>
          <p:cNvSpPr txBox="1">
            <a:spLocks/>
          </p:cNvSpPr>
          <p:nvPr/>
        </p:nvSpPr>
        <p:spPr>
          <a:xfrm>
            <a:off x="241554" y="857232"/>
            <a:ext cx="11759102" cy="520598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ru-RU" sz="1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Роль совести в осуществлении личного выбора</a:t>
            </a:r>
          </a:p>
          <a:p>
            <a:pPr marL="0" indent="0" algn="just" fontAlgn="auto">
              <a:lnSpc>
                <a:spcPct val="120000"/>
              </a:lnSpc>
              <a:spcAft>
                <a:spcPts val="0"/>
              </a:spcAft>
              <a:buNone/>
            </a:pPr>
            <a:endParaRPr lang="ru-RU" sz="2900" i="1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algn="just" fontAlgn="auto">
              <a:lnSpc>
                <a:spcPct val="120000"/>
              </a:lnSpc>
              <a:spcAft>
                <a:spcPts val="0"/>
              </a:spcAft>
              <a:buNone/>
            </a:pPr>
            <a:br>
              <a:rPr lang="ru-RU" sz="26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26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r" fontAlgn="auto">
              <a:spcAft>
                <a:spcPts val="0"/>
              </a:spcAft>
              <a:buFont typeface="Arial" pitchFamily="34" charset="0"/>
              <a:buNone/>
            </a:pPr>
            <a:br>
              <a:rPr lang="ru-RU" sz="1700" b="1" i="1" dirty="0">
                <a:solidFill>
                  <a:schemeClr val="accent1">
                    <a:lumMod val="75000"/>
                  </a:schemeClr>
                </a:solidFill>
              </a:rPr>
            </a:br>
            <a:endParaRPr lang="ru-RU" sz="17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1553" y="1422374"/>
            <a:ext cx="3262159" cy="539100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 выбор человека осуществляется между моральным долгом, общественным долгом и совестью.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5" y="1422374"/>
            <a:ext cx="6153029" cy="4143404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3101368" y="4089858"/>
            <a:ext cx="978408" cy="484632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4252985"/>
            <a:ext cx="4282138" cy="2605015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4483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524000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523968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96400" y="0"/>
            <a:ext cx="871958" cy="685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А.Г.Абдразаков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" name="object 6">
            <a:extLst>
              <a:ext uri="{FF2B5EF4-FFF2-40B4-BE49-F238E27FC236}">
                <a16:creationId xmlns:a16="http://schemas.microsoft.com/office/drawing/2014/main" id="{642AF8CD-50DD-49E4-A3DA-0A0316ECFECD}"/>
              </a:ext>
            </a:extLst>
          </p:cNvPr>
          <p:cNvGrpSpPr/>
          <p:nvPr/>
        </p:nvGrpSpPr>
        <p:grpSpPr>
          <a:xfrm>
            <a:off x="1025604" y="2929762"/>
            <a:ext cx="898700" cy="2207967"/>
            <a:chOff x="2689389" y="5781321"/>
            <a:chExt cx="1328420" cy="3641100"/>
          </a:xfrm>
        </p:grpSpPr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132D693E-CE63-4860-A30B-D03575E94578}"/>
                </a:ext>
              </a:extLst>
            </p:cNvPr>
            <p:cNvSpPr/>
            <p:nvPr/>
          </p:nvSpPr>
          <p:spPr>
            <a:xfrm>
              <a:off x="2689389" y="8094001"/>
              <a:ext cx="1328420" cy="1328420"/>
            </a:xfrm>
            <a:custGeom>
              <a:avLst/>
              <a:gdLst/>
              <a:ahLst/>
              <a:cxnLst/>
              <a:rect l="l" t="t" r="r" b="b"/>
              <a:pathLst>
                <a:path w="1328420" h="1328420">
                  <a:moveTo>
                    <a:pt x="663927" y="0"/>
                  </a:moveTo>
                  <a:lnTo>
                    <a:pt x="616512" y="1667"/>
                  </a:lnTo>
                  <a:lnTo>
                    <a:pt x="569997" y="6593"/>
                  </a:lnTo>
                  <a:lnTo>
                    <a:pt x="524494" y="14666"/>
                  </a:lnTo>
                  <a:lnTo>
                    <a:pt x="480115" y="25773"/>
                  </a:lnTo>
                  <a:lnTo>
                    <a:pt x="436973" y="39802"/>
                  </a:lnTo>
                  <a:lnTo>
                    <a:pt x="395181" y="56642"/>
                  </a:lnTo>
                  <a:lnTo>
                    <a:pt x="354850" y="76178"/>
                  </a:lnTo>
                  <a:lnTo>
                    <a:pt x="316093" y="98300"/>
                  </a:lnTo>
                  <a:lnTo>
                    <a:pt x="279022" y="122894"/>
                  </a:lnTo>
                  <a:lnTo>
                    <a:pt x="243750" y="149849"/>
                  </a:lnTo>
                  <a:lnTo>
                    <a:pt x="210388" y="179052"/>
                  </a:lnTo>
                  <a:lnTo>
                    <a:pt x="179050" y="210390"/>
                  </a:lnTo>
                  <a:lnTo>
                    <a:pt x="149848" y="243752"/>
                  </a:lnTo>
                  <a:lnTo>
                    <a:pt x="122893" y="279024"/>
                  </a:lnTo>
                  <a:lnTo>
                    <a:pt x="98299" y="316096"/>
                  </a:lnTo>
                  <a:lnTo>
                    <a:pt x="76178" y="354854"/>
                  </a:lnTo>
                  <a:lnTo>
                    <a:pt x="56641" y="395185"/>
                  </a:lnTo>
                  <a:lnTo>
                    <a:pt x="39802" y="436979"/>
                  </a:lnTo>
                  <a:lnTo>
                    <a:pt x="25773" y="480121"/>
                  </a:lnTo>
                  <a:lnTo>
                    <a:pt x="14666" y="524501"/>
                  </a:lnTo>
                  <a:lnTo>
                    <a:pt x="6593" y="570005"/>
                  </a:lnTo>
                  <a:lnTo>
                    <a:pt x="1667" y="616521"/>
                  </a:lnTo>
                  <a:lnTo>
                    <a:pt x="0" y="663937"/>
                  </a:lnTo>
                  <a:lnTo>
                    <a:pt x="1667" y="711349"/>
                  </a:lnTo>
                  <a:lnTo>
                    <a:pt x="6593" y="757862"/>
                  </a:lnTo>
                  <a:lnTo>
                    <a:pt x="14666" y="803363"/>
                  </a:lnTo>
                  <a:lnTo>
                    <a:pt x="25773" y="847739"/>
                  </a:lnTo>
                  <a:lnTo>
                    <a:pt x="39802" y="890879"/>
                  </a:lnTo>
                  <a:lnTo>
                    <a:pt x="56641" y="932670"/>
                  </a:lnTo>
                  <a:lnTo>
                    <a:pt x="76178" y="973000"/>
                  </a:lnTo>
                  <a:lnTo>
                    <a:pt x="98299" y="1011756"/>
                  </a:lnTo>
                  <a:lnTo>
                    <a:pt x="122893" y="1048825"/>
                  </a:lnTo>
                  <a:lnTo>
                    <a:pt x="149848" y="1084097"/>
                  </a:lnTo>
                  <a:lnTo>
                    <a:pt x="179050" y="1117457"/>
                  </a:lnTo>
                  <a:lnTo>
                    <a:pt x="210388" y="1148795"/>
                  </a:lnTo>
                  <a:lnTo>
                    <a:pt x="243750" y="1177997"/>
                  </a:lnTo>
                  <a:lnTo>
                    <a:pt x="279022" y="1204951"/>
                  </a:lnTo>
                  <a:lnTo>
                    <a:pt x="316093" y="1229544"/>
                  </a:lnTo>
                  <a:lnTo>
                    <a:pt x="354850" y="1251666"/>
                  </a:lnTo>
                  <a:lnTo>
                    <a:pt x="395181" y="1271202"/>
                  </a:lnTo>
                  <a:lnTo>
                    <a:pt x="436973" y="1288041"/>
                  </a:lnTo>
                  <a:lnTo>
                    <a:pt x="480115" y="1302070"/>
                  </a:lnTo>
                  <a:lnTo>
                    <a:pt x="524494" y="1313177"/>
                  </a:lnTo>
                  <a:lnTo>
                    <a:pt x="569997" y="1321250"/>
                  </a:lnTo>
                  <a:lnTo>
                    <a:pt x="616512" y="1326176"/>
                  </a:lnTo>
                  <a:lnTo>
                    <a:pt x="663927" y="1327843"/>
                  </a:lnTo>
                  <a:lnTo>
                    <a:pt x="711342" y="1326176"/>
                  </a:lnTo>
                  <a:lnTo>
                    <a:pt x="757857" y="1321250"/>
                  </a:lnTo>
                  <a:lnTo>
                    <a:pt x="803360" y="1313177"/>
                  </a:lnTo>
                  <a:lnTo>
                    <a:pt x="847738" y="1302070"/>
                  </a:lnTo>
                  <a:lnTo>
                    <a:pt x="890880" y="1288041"/>
                  </a:lnTo>
                  <a:lnTo>
                    <a:pt x="932672" y="1271202"/>
                  </a:lnTo>
                  <a:lnTo>
                    <a:pt x="973003" y="1251666"/>
                  </a:lnTo>
                  <a:lnTo>
                    <a:pt x="1011760" y="1229544"/>
                  </a:lnTo>
                  <a:lnTo>
                    <a:pt x="1048831" y="1204951"/>
                  </a:lnTo>
                  <a:lnTo>
                    <a:pt x="1084103" y="1177997"/>
                  </a:lnTo>
                  <a:lnTo>
                    <a:pt x="1117465" y="1148795"/>
                  </a:lnTo>
                  <a:lnTo>
                    <a:pt x="1148803" y="1117457"/>
                  </a:lnTo>
                  <a:lnTo>
                    <a:pt x="1178005" y="1084097"/>
                  </a:lnTo>
                  <a:lnTo>
                    <a:pt x="1204960" y="1048825"/>
                  </a:lnTo>
                  <a:lnTo>
                    <a:pt x="1229554" y="1011756"/>
                  </a:lnTo>
                  <a:lnTo>
                    <a:pt x="1251675" y="973000"/>
                  </a:lnTo>
                  <a:lnTo>
                    <a:pt x="1271212" y="932670"/>
                  </a:lnTo>
                  <a:lnTo>
                    <a:pt x="1288051" y="890879"/>
                  </a:lnTo>
                  <a:lnTo>
                    <a:pt x="1302080" y="847739"/>
                  </a:lnTo>
                  <a:lnTo>
                    <a:pt x="1313188" y="803363"/>
                  </a:lnTo>
                  <a:lnTo>
                    <a:pt x="1321261" y="757862"/>
                  </a:lnTo>
                  <a:lnTo>
                    <a:pt x="1326187" y="711349"/>
                  </a:lnTo>
                  <a:lnTo>
                    <a:pt x="1327854" y="663937"/>
                  </a:lnTo>
                  <a:lnTo>
                    <a:pt x="1326187" y="616521"/>
                  </a:lnTo>
                  <a:lnTo>
                    <a:pt x="1321261" y="570005"/>
                  </a:lnTo>
                  <a:lnTo>
                    <a:pt x="1313188" y="524501"/>
                  </a:lnTo>
                  <a:lnTo>
                    <a:pt x="1302080" y="480121"/>
                  </a:lnTo>
                  <a:lnTo>
                    <a:pt x="1288051" y="436979"/>
                  </a:lnTo>
                  <a:lnTo>
                    <a:pt x="1271212" y="395185"/>
                  </a:lnTo>
                  <a:lnTo>
                    <a:pt x="1251675" y="354854"/>
                  </a:lnTo>
                  <a:lnTo>
                    <a:pt x="1229554" y="316096"/>
                  </a:lnTo>
                  <a:lnTo>
                    <a:pt x="1204960" y="279024"/>
                  </a:lnTo>
                  <a:lnTo>
                    <a:pt x="1178005" y="243752"/>
                  </a:lnTo>
                  <a:lnTo>
                    <a:pt x="1148803" y="210390"/>
                  </a:lnTo>
                  <a:lnTo>
                    <a:pt x="1117465" y="179052"/>
                  </a:lnTo>
                  <a:lnTo>
                    <a:pt x="1084103" y="149849"/>
                  </a:lnTo>
                  <a:lnTo>
                    <a:pt x="1048831" y="122894"/>
                  </a:lnTo>
                  <a:lnTo>
                    <a:pt x="1011760" y="98300"/>
                  </a:lnTo>
                  <a:lnTo>
                    <a:pt x="973003" y="76178"/>
                  </a:lnTo>
                  <a:lnTo>
                    <a:pt x="932672" y="56642"/>
                  </a:lnTo>
                  <a:lnTo>
                    <a:pt x="890880" y="39802"/>
                  </a:lnTo>
                  <a:lnTo>
                    <a:pt x="847738" y="25773"/>
                  </a:lnTo>
                  <a:lnTo>
                    <a:pt x="803360" y="14666"/>
                  </a:lnTo>
                  <a:lnTo>
                    <a:pt x="757857" y="6593"/>
                  </a:lnTo>
                  <a:lnTo>
                    <a:pt x="711342" y="1667"/>
                  </a:lnTo>
                  <a:lnTo>
                    <a:pt x="6639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bject 14">
              <a:extLst>
                <a:ext uri="{FF2B5EF4-FFF2-40B4-BE49-F238E27FC236}">
                  <a16:creationId xmlns:a16="http://schemas.microsoft.com/office/drawing/2014/main" id="{B38E0695-DDFB-4E55-B459-837EA2C4520E}"/>
                </a:ext>
              </a:extLst>
            </p:cNvPr>
            <p:cNvSpPr/>
            <p:nvPr/>
          </p:nvSpPr>
          <p:spPr>
            <a:xfrm>
              <a:off x="2689389" y="5781321"/>
              <a:ext cx="1328420" cy="1328420"/>
            </a:xfrm>
            <a:custGeom>
              <a:avLst/>
              <a:gdLst/>
              <a:ahLst/>
              <a:cxnLst/>
              <a:rect l="l" t="t" r="r" b="b"/>
              <a:pathLst>
                <a:path w="1328420" h="1328420">
                  <a:moveTo>
                    <a:pt x="663927" y="0"/>
                  </a:moveTo>
                  <a:lnTo>
                    <a:pt x="616512" y="1667"/>
                  </a:lnTo>
                  <a:lnTo>
                    <a:pt x="569997" y="6593"/>
                  </a:lnTo>
                  <a:lnTo>
                    <a:pt x="524494" y="14666"/>
                  </a:lnTo>
                  <a:lnTo>
                    <a:pt x="480115" y="25773"/>
                  </a:lnTo>
                  <a:lnTo>
                    <a:pt x="436973" y="39802"/>
                  </a:lnTo>
                  <a:lnTo>
                    <a:pt x="395181" y="56642"/>
                  </a:lnTo>
                  <a:lnTo>
                    <a:pt x="354850" y="76178"/>
                  </a:lnTo>
                  <a:lnTo>
                    <a:pt x="316093" y="98300"/>
                  </a:lnTo>
                  <a:lnTo>
                    <a:pt x="279022" y="122894"/>
                  </a:lnTo>
                  <a:lnTo>
                    <a:pt x="243750" y="149849"/>
                  </a:lnTo>
                  <a:lnTo>
                    <a:pt x="210388" y="179052"/>
                  </a:lnTo>
                  <a:lnTo>
                    <a:pt x="179050" y="210390"/>
                  </a:lnTo>
                  <a:lnTo>
                    <a:pt x="149848" y="243752"/>
                  </a:lnTo>
                  <a:lnTo>
                    <a:pt x="122893" y="279024"/>
                  </a:lnTo>
                  <a:lnTo>
                    <a:pt x="98299" y="316096"/>
                  </a:lnTo>
                  <a:lnTo>
                    <a:pt x="76178" y="354854"/>
                  </a:lnTo>
                  <a:lnTo>
                    <a:pt x="56641" y="395185"/>
                  </a:lnTo>
                  <a:lnTo>
                    <a:pt x="39802" y="436979"/>
                  </a:lnTo>
                  <a:lnTo>
                    <a:pt x="25773" y="480121"/>
                  </a:lnTo>
                  <a:lnTo>
                    <a:pt x="14666" y="524501"/>
                  </a:lnTo>
                  <a:lnTo>
                    <a:pt x="6593" y="570005"/>
                  </a:lnTo>
                  <a:lnTo>
                    <a:pt x="1667" y="616521"/>
                  </a:lnTo>
                  <a:lnTo>
                    <a:pt x="0" y="663937"/>
                  </a:lnTo>
                  <a:lnTo>
                    <a:pt x="1667" y="711349"/>
                  </a:lnTo>
                  <a:lnTo>
                    <a:pt x="6593" y="757862"/>
                  </a:lnTo>
                  <a:lnTo>
                    <a:pt x="14666" y="803363"/>
                  </a:lnTo>
                  <a:lnTo>
                    <a:pt x="25773" y="847739"/>
                  </a:lnTo>
                  <a:lnTo>
                    <a:pt x="39802" y="890879"/>
                  </a:lnTo>
                  <a:lnTo>
                    <a:pt x="56641" y="932670"/>
                  </a:lnTo>
                  <a:lnTo>
                    <a:pt x="76178" y="973000"/>
                  </a:lnTo>
                  <a:lnTo>
                    <a:pt x="98299" y="1011756"/>
                  </a:lnTo>
                  <a:lnTo>
                    <a:pt x="122893" y="1048825"/>
                  </a:lnTo>
                  <a:lnTo>
                    <a:pt x="149848" y="1084097"/>
                  </a:lnTo>
                  <a:lnTo>
                    <a:pt x="179050" y="1117457"/>
                  </a:lnTo>
                  <a:lnTo>
                    <a:pt x="210388" y="1148795"/>
                  </a:lnTo>
                  <a:lnTo>
                    <a:pt x="243750" y="1177997"/>
                  </a:lnTo>
                  <a:lnTo>
                    <a:pt x="279022" y="1204951"/>
                  </a:lnTo>
                  <a:lnTo>
                    <a:pt x="316093" y="1229544"/>
                  </a:lnTo>
                  <a:lnTo>
                    <a:pt x="354850" y="1251666"/>
                  </a:lnTo>
                  <a:lnTo>
                    <a:pt x="395181" y="1271202"/>
                  </a:lnTo>
                  <a:lnTo>
                    <a:pt x="436973" y="1288041"/>
                  </a:lnTo>
                  <a:lnTo>
                    <a:pt x="480115" y="1302070"/>
                  </a:lnTo>
                  <a:lnTo>
                    <a:pt x="524494" y="1313177"/>
                  </a:lnTo>
                  <a:lnTo>
                    <a:pt x="569997" y="1321250"/>
                  </a:lnTo>
                  <a:lnTo>
                    <a:pt x="616512" y="1326176"/>
                  </a:lnTo>
                  <a:lnTo>
                    <a:pt x="663927" y="1327843"/>
                  </a:lnTo>
                  <a:lnTo>
                    <a:pt x="711342" y="1326176"/>
                  </a:lnTo>
                  <a:lnTo>
                    <a:pt x="757857" y="1321250"/>
                  </a:lnTo>
                  <a:lnTo>
                    <a:pt x="803360" y="1313177"/>
                  </a:lnTo>
                  <a:lnTo>
                    <a:pt x="847738" y="1302070"/>
                  </a:lnTo>
                  <a:lnTo>
                    <a:pt x="890880" y="1288041"/>
                  </a:lnTo>
                  <a:lnTo>
                    <a:pt x="932672" y="1271202"/>
                  </a:lnTo>
                  <a:lnTo>
                    <a:pt x="973003" y="1251666"/>
                  </a:lnTo>
                  <a:lnTo>
                    <a:pt x="1011760" y="1229544"/>
                  </a:lnTo>
                  <a:lnTo>
                    <a:pt x="1048831" y="1204951"/>
                  </a:lnTo>
                  <a:lnTo>
                    <a:pt x="1084103" y="1177997"/>
                  </a:lnTo>
                  <a:lnTo>
                    <a:pt x="1117465" y="1148795"/>
                  </a:lnTo>
                  <a:lnTo>
                    <a:pt x="1148803" y="1117457"/>
                  </a:lnTo>
                  <a:lnTo>
                    <a:pt x="1178005" y="1084097"/>
                  </a:lnTo>
                  <a:lnTo>
                    <a:pt x="1204960" y="1048825"/>
                  </a:lnTo>
                  <a:lnTo>
                    <a:pt x="1229554" y="1011756"/>
                  </a:lnTo>
                  <a:lnTo>
                    <a:pt x="1251675" y="973000"/>
                  </a:lnTo>
                  <a:lnTo>
                    <a:pt x="1271212" y="932670"/>
                  </a:lnTo>
                  <a:lnTo>
                    <a:pt x="1288051" y="890879"/>
                  </a:lnTo>
                  <a:lnTo>
                    <a:pt x="1302080" y="847739"/>
                  </a:lnTo>
                  <a:lnTo>
                    <a:pt x="1313188" y="803363"/>
                  </a:lnTo>
                  <a:lnTo>
                    <a:pt x="1321261" y="757862"/>
                  </a:lnTo>
                  <a:lnTo>
                    <a:pt x="1326187" y="711349"/>
                  </a:lnTo>
                  <a:lnTo>
                    <a:pt x="1327854" y="663937"/>
                  </a:lnTo>
                  <a:lnTo>
                    <a:pt x="1326187" y="616521"/>
                  </a:lnTo>
                  <a:lnTo>
                    <a:pt x="1321261" y="570005"/>
                  </a:lnTo>
                  <a:lnTo>
                    <a:pt x="1313188" y="524501"/>
                  </a:lnTo>
                  <a:lnTo>
                    <a:pt x="1302080" y="480121"/>
                  </a:lnTo>
                  <a:lnTo>
                    <a:pt x="1288051" y="436979"/>
                  </a:lnTo>
                  <a:lnTo>
                    <a:pt x="1271212" y="395185"/>
                  </a:lnTo>
                  <a:lnTo>
                    <a:pt x="1251675" y="354854"/>
                  </a:lnTo>
                  <a:lnTo>
                    <a:pt x="1229554" y="316096"/>
                  </a:lnTo>
                  <a:lnTo>
                    <a:pt x="1204960" y="279024"/>
                  </a:lnTo>
                  <a:lnTo>
                    <a:pt x="1178005" y="243752"/>
                  </a:lnTo>
                  <a:lnTo>
                    <a:pt x="1148803" y="210390"/>
                  </a:lnTo>
                  <a:lnTo>
                    <a:pt x="1117465" y="179052"/>
                  </a:lnTo>
                  <a:lnTo>
                    <a:pt x="1084103" y="149849"/>
                  </a:lnTo>
                  <a:lnTo>
                    <a:pt x="1048831" y="122894"/>
                  </a:lnTo>
                  <a:lnTo>
                    <a:pt x="1011760" y="98300"/>
                  </a:lnTo>
                  <a:lnTo>
                    <a:pt x="973003" y="76178"/>
                  </a:lnTo>
                  <a:lnTo>
                    <a:pt x="932672" y="56642"/>
                  </a:lnTo>
                  <a:lnTo>
                    <a:pt x="890880" y="39802"/>
                  </a:lnTo>
                  <a:lnTo>
                    <a:pt x="847738" y="25773"/>
                  </a:lnTo>
                  <a:lnTo>
                    <a:pt x="803360" y="14666"/>
                  </a:lnTo>
                  <a:lnTo>
                    <a:pt x="757857" y="6593"/>
                  </a:lnTo>
                  <a:lnTo>
                    <a:pt x="711342" y="1667"/>
                  </a:lnTo>
                  <a:lnTo>
                    <a:pt x="6639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Объект 3"/>
          <p:cNvSpPr txBox="1">
            <a:spLocks/>
          </p:cNvSpPr>
          <p:nvPr/>
        </p:nvSpPr>
        <p:spPr>
          <a:xfrm>
            <a:off x="191913" y="682310"/>
            <a:ext cx="11890369" cy="674988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ru-RU" sz="1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Роль совести в осуществлении личного выбора</a:t>
            </a:r>
          </a:p>
          <a:p>
            <a:pPr marL="0" indent="0" algn="just" fontAlgn="auto">
              <a:lnSpc>
                <a:spcPct val="120000"/>
              </a:lnSpc>
              <a:spcAft>
                <a:spcPts val="0"/>
              </a:spcAft>
              <a:buNone/>
            </a:pPr>
            <a:endParaRPr lang="ru-RU" sz="2900" i="1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algn="just" fontAlgn="auto">
              <a:lnSpc>
                <a:spcPct val="120000"/>
              </a:lnSpc>
              <a:spcAft>
                <a:spcPts val="0"/>
              </a:spcAft>
              <a:buNone/>
            </a:pPr>
            <a:br>
              <a:rPr lang="ru-RU" sz="26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26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r" fontAlgn="auto">
              <a:spcAft>
                <a:spcPts val="0"/>
              </a:spcAft>
              <a:buFont typeface="Arial" pitchFamily="34" charset="0"/>
              <a:buNone/>
            </a:pPr>
            <a:br>
              <a:rPr lang="ru-RU" sz="1700" b="1" i="1" dirty="0">
                <a:solidFill>
                  <a:schemeClr val="accent1">
                    <a:lumMod val="75000"/>
                  </a:schemeClr>
                </a:solidFill>
              </a:rPr>
            </a:br>
            <a:endParaRPr lang="ru-RU" sz="17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1913" y="1379205"/>
            <a:ext cx="11890369" cy="155055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Военная присяга Российской Федерации</a:t>
            </a:r>
          </a:p>
          <a:p>
            <a:pPr algn="ctr"/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в себя гражданско-патриотический долг военнослужащих перед нашей Родиной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t="6899" r="5536" b="12319"/>
          <a:stretch>
            <a:fillRect/>
          </a:stretch>
        </p:blipFill>
        <p:spPr bwMode="auto">
          <a:xfrm>
            <a:off x="6370734" y="3140968"/>
            <a:ext cx="5735317" cy="3528392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https://avatars.mds.yandex.net/i?id=13136a39c00b3fb52dceaafcf038f3604502057c-5323930-images-thumbs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376" y="3140967"/>
            <a:ext cx="5302679" cy="3542501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46200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62626"/>
            <a:ext cx="9001000" cy="675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D:\Рабочий стол\2011-2012\Август 2012\Площадка\logo без фона.png">
            <a:extLst>
              <a:ext uri="{FF2B5EF4-FFF2-40B4-BE49-F238E27FC236}">
                <a16:creationId xmlns:a16="http://schemas.microsoft.com/office/drawing/2014/main" id="{04A8F87F-5E6E-45A3-8A7A-FAA4E8317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92544" y="116632"/>
            <a:ext cx="99924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6570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0201"/>
            <a:ext cx="11175032" cy="45259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ru-RU" sz="16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6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6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Указ Президента РФ от 9 ноября 2022 г. № 809 «Об утверждении Основ государственной политики по сохранению и укреплению традиционных российских духовно-нравственных ценностей» – </a:t>
            </a:r>
          </a:p>
          <a:p>
            <a:pPr algn="just">
              <a:buNone/>
            </a:pPr>
            <a:r>
              <a:rPr lang="ru-RU" sz="16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URL: https://www.garant.ru/products/ipo/prime/doc/405579061/(дата обращения 25.11.2025).</a:t>
            </a:r>
          </a:p>
          <a:p>
            <a:pPr algn="just">
              <a:buNone/>
            </a:pPr>
            <a:r>
              <a:rPr lang="ru-RU" sz="16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Аманбаева</a:t>
            </a:r>
            <a:r>
              <a:rPr lang="ru-RU" sz="16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З.С. Нравственное противостояние братьев в эпосе «Урал-Батыр»// Проблемы востоковедения. 1 (55). 2012. С.80-83. — URL: https://cyberleninka.ru/article/n/nravstvennoe-protivostoyanie-bratiev-v-epose-ural-batyr (дата обращения 25.11.2025).</a:t>
            </a:r>
          </a:p>
          <a:p>
            <a:pPr algn="just">
              <a:buNone/>
            </a:pPr>
            <a:r>
              <a:rPr lang="ru-RU" sz="16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Веселова Е. К. Совесть как психологический феномен// Вестник Санкт-Петербургского университета. Социология. Сер.12, вып.4. 2009. С.127-135. — URL:  https://cyberleninka.ru/article/n/sovest-kak-psihologicheskiy-fenomen (дата обращения 25.11.2025).</a:t>
            </a:r>
          </a:p>
          <a:p>
            <a:pPr algn="just">
              <a:buNone/>
            </a:pPr>
            <a:r>
              <a:rPr lang="ru-RU" sz="16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Ильин Е.П. Психология совести. Вина, стыд, раскаяние. – СПб «Питер». 2016. — URL: https://books.yandex.ru/books/JPC7Vi02/read-online (дата обращения 25.11.2025).</a:t>
            </a:r>
          </a:p>
          <a:p>
            <a:pPr algn="just">
              <a:buNone/>
            </a:pPr>
            <a:r>
              <a:rPr lang="ru-RU" sz="16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Шадриков</a:t>
            </a:r>
            <a:r>
              <a:rPr lang="ru-RU" sz="16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В. Д. Совесть: психолого-философский анализ// ПСИХОЛОГИЧЕСКИЙ ЖУРНАЛ, 2018, том 39, № 1, с. 5–14. — URL: https://docviewer.yandex.ru/view/ (дата обращения 25.11.2025).</a:t>
            </a:r>
          </a:p>
          <a:p>
            <a:pPr algn="just">
              <a:buNone/>
            </a:pPr>
            <a:r>
              <a:rPr lang="ru-RU" sz="16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Хасан, Б.И. Конструктивная психология конфликта: учебник для вузов/ Б.И. Хасан. – 2-е изд., стер. ‒ Москва: Издательство </a:t>
            </a:r>
            <a:r>
              <a:rPr lang="ru-RU" sz="16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Юрайт</a:t>
            </a:r>
            <a:r>
              <a:rPr lang="ru-RU" sz="16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2025.– 204 с‒ (Высшее образование). – ISBN 978-5-534-06474-2. ‒ Текст : электронный // Образовательная платформа </a:t>
            </a:r>
            <a:r>
              <a:rPr lang="ru-RU" sz="16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Юрайт</a:t>
            </a:r>
            <a:r>
              <a:rPr lang="ru-RU" sz="16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[сайт]. – URL: https://urait.ru/bcode/563086 (дата обращения 25.11.2025).</a:t>
            </a:r>
          </a:p>
          <a:p>
            <a:pPr algn="just">
              <a:buNone/>
            </a:pPr>
            <a:r>
              <a:rPr lang="ru-RU" sz="16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Интернет – ресурсы</a:t>
            </a:r>
          </a:p>
          <a:p>
            <a:pPr algn="just">
              <a:buNone/>
            </a:pPr>
            <a:r>
              <a:rPr lang="ru-RU" sz="16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https://stihi.ru/2024/06/28/1508</a:t>
            </a:r>
            <a:endParaRPr lang="ru-RU" sz="16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https://web.archive.org/web/20151017150430/https://ru.wikipedia.org/wiki/</a:t>
            </a:r>
            <a:r>
              <a:rPr lang="ru-RU" sz="16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Сэсэн</a:t>
            </a:r>
            <a:endParaRPr lang="ru-RU" sz="16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https://onknrb.nknrb.ru/ekspertnyj-sovet/4-zasedanie-ekspertnogo-soveta/2039-5-bashkirskie-skaziteli-seseny</a:t>
            </a:r>
            <a:endParaRPr lang="ru-RU" sz="16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https://kurultai.ru/ba/content/2430-https--journal-ufaru-indexphpid5248num205/?tag%5B22%5D=materialy-na-russkom-yazyke_22</a:t>
            </a:r>
            <a:endParaRPr lang="ru-RU" sz="16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https://rcntrb.com/ru/about-center/tsentr-sesenov</a:t>
            </a:r>
            <a:endParaRPr lang="ru-RU" sz="16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6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360000">
              <a:spcBef>
                <a:spcPts val="0"/>
              </a:spcBef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C70DD39-0D1F-483F-829E-66014336D377}"/>
              </a:ext>
            </a:extLst>
          </p:cNvPr>
          <p:cNvCxnSpPr/>
          <p:nvPr/>
        </p:nvCxnSpPr>
        <p:spPr>
          <a:xfrm>
            <a:off x="1524000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11BF17D-B4FF-4FFE-BB47-D15CB83FB4FC}"/>
              </a:ext>
            </a:extLst>
          </p:cNvPr>
          <p:cNvSpPr txBox="1"/>
          <p:nvPr/>
        </p:nvSpPr>
        <p:spPr>
          <a:xfrm>
            <a:off x="695400" y="575521"/>
            <a:ext cx="8258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РЕКОМЕНДУЕМАЯ ЛИТЕРАТУРА</a:t>
            </a:r>
          </a:p>
        </p:txBody>
      </p:sp>
      <p:pic>
        <p:nvPicPr>
          <p:cNvPr id="6" name="Picture 8" descr="D:\Рабочий стол\2011-2012\Август 2012\Площадка\logo без фона.png">
            <a:extLst>
              <a:ext uri="{FF2B5EF4-FFF2-40B4-BE49-F238E27FC236}">
                <a16:creationId xmlns:a16="http://schemas.microsoft.com/office/drawing/2014/main" id="{04A8F87F-5E6E-45A3-8A7A-FAA4E8317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486220" y="71415"/>
            <a:ext cx="99924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3312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38314" y="142876"/>
            <a:ext cx="78581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РАЗВИТИЯ ОБРАЗОВАНИЯ РЕСПУБЛИКИ БАШКОРТОСТАН</a:t>
            </a:r>
          </a:p>
        </p:txBody>
      </p:sp>
      <p:pic>
        <p:nvPicPr>
          <p:cNvPr id="10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6220" y="71415"/>
            <a:ext cx="99924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524000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523968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"/>
          <p:cNvSpPr txBox="1">
            <a:spLocks/>
          </p:cNvSpPr>
          <p:nvPr/>
        </p:nvSpPr>
        <p:spPr>
          <a:xfrm>
            <a:off x="1524000" y="2143116"/>
            <a:ext cx="9144000" cy="1714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ru-RU" sz="4800" dirty="0">
                <a:solidFill>
                  <a:srgbClr val="002060"/>
                </a:solidFill>
                <a:latin typeface="Georgia" pitchFamily="18" charset="0"/>
                <a:ea typeface="+mj-ea"/>
                <a:cs typeface="+mj-cs"/>
              </a:rPr>
              <a:t> </a:t>
            </a:r>
            <a:br>
              <a:rPr lang="ru-RU" sz="4800" dirty="0">
                <a:solidFill>
                  <a:srgbClr val="002060"/>
                </a:solidFill>
                <a:latin typeface="Georgia" pitchFamily="18" charset="0"/>
                <a:ea typeface="+mj-ea"/>
                <a:cs typeface="+mj-cs"/>
              </a:rPr>
            </a:br>
            <a:endParaRPr lang="ru-RU" sz="4800" dirty="0">
              <a:solidFill>
                <a:srgbClr val="002060"/>
              </a:solidFill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2024063" y="3786189"/>
            <a:ext cx="8229600" cy="3214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3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6275" y="1304696"/>
            <a:ext cx="105851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800" b="1" dirty="0">
              <a:solidFill>
                <a:srgbClr val="002060"/>
              </a:solidFill>
            </a:endParaRPr>
          </a:p>
          <a:p>
            <a:pPr algn="ctr"/>
            <a:endParaRPr lang="ru-RU" sz="4800" b="1" dirty="0">
              <a:solidFill>
                <a:srgbClr val="002060"/>
              </a:solidFill>
            </a:endParaRPr>
          </a:p>
          <a:p>
            <a:pPr algn="ctr"/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997700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524000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523968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6220" y="71415"/>
            <a:ext cx="99924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А.Г.Абдразаков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47841" y="579888"/>
            <a:ext cx="7215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ПЛАН</a:t>
            </a:r>
          </a:p>
        </p:txBody>
      </p:sp>
      <p:grpSp>
        <p:nvGrpSpPr>
          <p:cNvPr id="8" name="object 6">
            <a:extLst>
              <a:ext uri="{FF2B5EF4-FFF2-40B4-BE49-F238E27FC236}">
                <a16:creationId xmlns:a16="http://schemas.microsoft.com/office/drawing/2014/main" id="{642AF8CD-50DD-49E4-A3DA-0A0316ECFECD}"/>
              </a:ext>
            </a:extLst>
          </p:cNvPr>
          <p:cNvGrpSpPr/>
          <p:nvPr/>
        </p:nvGrpSpPr>
        <p:grpSpPr>
          <a:xfrm>
            <a:off x="3952860" y="2643182"/>
            <a:ext cx="6286544" cy="500066"/>
            <a:chOff x="2689389" y="5781321"/>
            <a:chExt cx="1328420" cy="3641100"/>
          </a:xfrm>
        </p:grpSpPr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132D693E-CE63-4860-A30B-D03575E94578}"/>
                </a:ext>
              </a:extLst>
            </p:cNvPr>
            <p:cNvSpPr/>
            <p:nvPr/>
          </p:nvSpPr>
          <p:spPr>
            <a:xfrm>
              <a:off x="2689389" y="8094001"/>
              <a:ext cx="1328420" cy="1328420"/>
            </a:xfrm>
            <a:custGeom>
              <a:avLst/>
              <a:gdLst/>
              <a:ahLst/>
              <a:cxnLst/>
              <a:rect l="l" t="t" r="r" b="b"/>
              <a:pathLst>
                <a:path w="1328420" h="1328420">
                  <a:moveTo>
                    <a:pt x="663927" y="0"/>
                  </a:moveTo>
                  <a:lnTo>
                    <a:pt x="616512" y="1667"/>
                  </a:lnTo>
                  <a:lnTo>
                    <a:pt x="569997" y="6593"/>
                  </a:lnTo>
                  <a:lnTo>
                    <a:pt x="524494" y="14666"/>
                  </a:lnTo>
                  <a:lnTo>
                    <a:pt x="480115" y="25773"/>
                  </a:lnTo>
                  <a:lnTo>
                    <a:pt x="436973" y="39802"/>
                  </a:lnTo>
                  <a:lnTo>
                    <a:pt x="395181" y="56642"/>
                  </a:lnTo>
                  <a:lnTo>
                    <a:pt x="354850" y="76178"/>
                  </a:lnTo>
                  <a:lnTo>
                    <a:pt x="316093" y="98300"/>
                  </a:lnTo>
                  <a:lnTo>
                    <a:pt x="279022" y="122894"/>
                  </a:lnTo>
                  <a:lnTo>
                    <a:pt x="243750" y="149849"/>
                  </a:lnTo>
                  <a:lnTo>
                    <a:pt x="210388" y="179052"/>
                  </a:lnTo>
                  <a:lnTo>
                    <a:pt x="179050" y="210390"/>
                  </a:lnTo>
                  <a:lnTo>
                    <a:pt x="149848" y="243752"/>
                  </a:lnTo>
                  <a:lnTo>
                    <a:pt x="122893" y="279024"/>
                  </a:lnTo>
                  <a:lnTo>
                    <a:pt x="98299" y="316096"/>
                  </a:lnTo>
                  <a:lnTo>
                    <a:pt x="76178" y="354854"/>
                  </a:lnTo>
                  <a:lnTo>
                    <a:pt x="56641" y="395185"/>
                  </a:lnTo>
                  <a:lnTo>
                    <a:pt x="39802" y="436979"/>
                  </a:lnTo>
                  <a:lnTo>
                    <a:pt x="25773" y="480121"/>
                  </a:lnTo>
                  <a:lnTo>
                    <a:pt x="14666" y="524501"/>
                  </a:lnTo>
                  <a:lnTo>
                    <a:pt x="6593" y="570005"/>
                  </a:lnTo>
                  <a:lnTo>
                    <a:pt x="1667" y="616521"/>
                  </a:lnTo>
                  <a:lnTo>
                    <a:pt x="0" y="663937"/>
                  </a:lnTo>
                  <a:lnTo>
                    <a:pt x="1667" y="711349"/>
                  </a:lnTo>
                  <a:lnTo>
                    <a:pt x="6593" y="757862"/>
                  </a:lnTo>
                  <a:lnTo>
                    <a:pt x="14666" y="803363"/>
                  </a:lnTo>
                  <a:lnTo>
                    <a:pt x="25773" y="847739"/>
                  </a:lnTo>
                  <a:lnTo>
                    <a:pt x="39802" y="890879"/>
                  </a:lnTo>
                  <a:lnTo>
                    <a:pt x="56641" y="932670"/>
                  </a:lnTo>
                  <a:lnTo>
                    <a:pt x="76178" y="973000"/>
                  </a:lnTo>
                  <a:lnTo>
                    <a:pt x="98299" y="1011756"/>
                  </a:lnTo>
                  <a:lnTo>
                    <a:pt x="122893" y="1048825"/>
                  </a:lnTo>
                  <a:lnTo>
                    <a:pt x="149848" y="1084097"/>
                  </a:lnTo>
                  <a:lnTo>
                    <a:pt x="179050" y="1117457"/>
                  </a:lnTo>
                  <a:lnTo>
                    <a:pt x="210388" y="1148795"/>
                  </a:lnTo>
                  <a:lnTo>
                    <a:pt x="243750" y="1177997"/>
                  </a:lnTo>
                  <a:lnTo>
                    <a:pt x="279022" y="1204951"/>
                  </a:lnTo>
                  <a:lnTo>
                    <a:pt x="316093" y="1229544"/>
                  </a:lnTo>
                  <a:lnTo>
                    <a:pt x="354850" y="1251666"/>
                  </a:lnTo>
                  <a:lnTo>
                    <a:pt x="395181" y="1271202"/>
                  </a:lnTo>
                  <a:lnTo>
                    <a:pt x="436973" y="1288041"/>
                  </a:lnTo>
                  <a:lnTo>
                    <a:pt x="480115" y="1302070"/>
                  </a:lnTo>
                  <a:lnTo>
                    <a:pt x="524494" y="1313177"/>
                  </a:lnTo>
                  <a:lnTo>
                    <a:pt x="569997" y="1321250"/>
                  </a:lnTo>
                  <a:lnTo>
                    <a:pt x="616512" y="1326176"/>
                  </a:lnTo>
                  <a:lnTo>
                    <a:pt x="663927" y="1327843"/>
                  </a:lnTo>
                  <a:lnTo>
                    <a:pt x="711342" y="1326176"/>
                  </a:lnTo>
                  <a:lnTo>
                    <a:pt x="757857" y="1321250"/>
                  </a:lnTo>
                  <a:lnTo>
                    <a:pt x="803360" y="1313177"/>
                  </a:lnTo>
                  <a:lnTo>
                    <a:pt x="847738" y="1302070"/>
                  </a:lnTo>
                  <a:lnTo>
                    <a:pt x="890880" y="1288041"/>
                  </a:lnTo>
                  <a:lnTo>
                    <a:pt x="932672" y="1271202"/>
                  </a:lnTo>
                  <a:lnTo>
                    <a:pt x="973003" y="1251666"/>
                  </a:lnTo>
                  <a:lnTo>
                    <a:pt x="1011760" y="1229544"/>
                  </a:lnTo>
                  <a:lnTo>
                    <a:pt x="1048831" y="1204951"/>
                  </a:lnTo>
                  <a:lnTo>
                    <a:pt x="1084103" y="1177997"/>
                  </a:lnTo>
                  <a:lnTo>
                    <a:pt x="1117465" y="1148795"/>
                  </a:lnTo>
                  <a:lnTo>
                    <a:pt x="1148803" y="1117457"/>
                  </a:lnTo>
                  <a:lnTo>
                    <a:pt x="1178005" y="1084097"/>
                  </a:lnTo>
                  <a:lnTo>
                    <a:pt x="1204960" y="1048825"/>
                  </a:lnTo>
                  <a:lnTo>
                    <a:pt x="1229554" y="1011756"/>
                  </a:lnTo>
                  <a:lnTo>
                    <a:pt x="1251675" y="973000"/>
                  </a:lnTo>
                  <a:lnTo>
                    <a:pt x="1271212" y="932670"/>
                  </a:lnTo>
                  <a:lnTo>
                    <a:pt x="1288051" y="890879"/>
                  </a:lnTo>
                  <a:lnTo>
                    <a:pt x="1302080" y="847739"/>
                  </a:lnTo>
                  <a:lnTo>
                    <a:pt x="1313188" y="803363"/>
                  </a:lnTo>
                  <a:lnTo>
                    <a:pt x="1321261" y="757862"/>
                  </a:lnTo>
                  <a:lnTo>
                    <a:pt x="1326187" y="711349"/>
                  </a:lnTo>
                  <a:lnTo>
                    <a:pt x="1327854" y="663937"/>
                  </a:lnTo>
                  <a:lnTo>
                    <a:pt x="1326187" y="616521"/>
                  </a:lnTo>
                  <a:lnTo>
                    <a:pt x="1321261" y="570005"/>
                  </a:lnTo>
                  <a:lnTo>
                    <a:pt x="1313188" y="524501"/>
                  </a:lnTo>
                  <a:lnTo>
                    <a:pt x="1302080" y="480121"/>
                  </a:lnTo>
                  <a:lnTo>
                    <a:pt x="1288051" y="436979"/>
                  </a:lnTo>
                  <a:lnTo>
                    <a:pt x="1271212" y="395185"/>
                  </a:lnTo>
                  <a:lnTo>
                    <a:pt x="1251675" y="354854"/>
                  </a:lnTo>
                  <a:lnTo>
                    <a:pt x="1229554" y="316096"/>
                  </a:lnTo>
                  <a:lnTo>
                    <a:pt x="1204960" y="279024"/>
                  </a:lnTo>
                  <a:lnTo>
                    <a:pt x="1178005" y="243752"/>
                  </a:lnTo>
                  <a:lnTo>
                    <a:pt x="1148803" y="210390"/>
                  </a:lnTo>
                  <a:lnTo>
                    <a:pt x="1117465" y="179052"/>
                  </a:lnTo>
                  <a:lnTo>
                    <a:pt x="1084103" y="149849"/>
                  </a:lnTo>
                  <a:lnTo>
                    <a:pt x="1048831" y="122894"/>
                  </a:lnTo>
                  <a:lnTo>
                    <a:pt x="1011760" y="98300"/>
                  </a:lnTo>
                  <a:lnTo>
                    <a:pt x="973003" y="76178"/>
                  </a:lnTo>
                  <a:lnTo>
                    <a:pt x="932672" y="56642"/>
                  </a:lnTo>
                  <a:lnTo>
                    <a:pt x="890880" y="39802"/>
                  </a:lnTo>
                  <a:lnTo>
                    <a:pt x="847738" y="25773"/>
                  </a:lnTo>
                  <a:lnTo>
                    <a:pt x="803360" y="14666"/>
                  </a:lnTo>
                  <a:lnTo>
                    <a:pt x="757857" y="6593"/>
                  </a:lnTo>
                  <a:lnTo>
                    <a:pt x="711342" y="1667"/>
                  </a:lnTo>
                  <a:lnTo>
                    <a:pt x="6639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bject 14">
              <a:extLst>
                <a:ext uri="{FF2B5EF4-FFF2-40B4-BE49-F238E27FC236}">
                  <a16:creationId xmlns:a16="http://schemas.microsoft.com/office/drawing/2014/main" id="{B38E0695-DDFB-4E55-B459-837EA2C4520E}"/>
                </a:ext>
              </a:extLst>
            </p:cNvPr>
            <p:cNvSpPr/>
            <p:nvPr/>
          </p:nvSpPr>
          <p:spPr>
            <a:xfrm>
              <a:off x="2689389" y="5781321"/>
              <a:ext cx="1328420" cy="1328420"/>
            </a:xfrm>
            <a:custGeom>
              <a:avLst/>
              <a:gdLst/>
              <a:ahLst/>
              <a:cxnLst/>
              <a:rect l="l" t="t" r="r" b="b"/>
              <a:pathLst>
                <a:path w="1328420" h="1328420">
                  <a:moveTo>
                    <a:pt x="663927" y="0"/>
                  </a:moveTo>
                  <a:lnTo>
                    <a:pt x="616512" y="1667"/>
                  </a:lnTo>
                  <a:lnTo>
                    <a:pt x="569997" y="6593"/>
                  </a:lnTo>
                  <a:lnTo>
                    <a:pt x="524494" y="14666"/>
                  </a:lnTo>
                  <a:lnTo>
                    <a:pt x="480115" y="25773"/>
                  </a:lnTo>
                  <a:lnTo>
                    <a:pt x="436973" y="39802"/>
                  </a:lnTo>
                  <a:lnTo>
                    <a:pt x="395181" y="56642"/>
                  </a:lnTo>
                  <a:lnTo>
                    <a:pt x="354850" y="76178"/>
                  </a:lnTo>
                  <a:lnTo>
                    <a:pt x="316093" y="98300"/>
                  </a:lnTo>
                  <a:lnTo>
                    <a:pt x="279022" y="122894"/>
                  </a:lnTo>
                  <a:lnTo>
                    <a:pt x="243750" y="149849"/>
                  </a:lnTo>
                  <a:lnTo>
                    <a:pt x="210388" y="179052"/>
                  </a:lnTo>
                  <a:lnTo>
                    <a:pt x="179050" y="210390"/>
                  </a:lnTo>
                  <a:lnTo>
                    <a:pt x="149848" y="243752"/>
                  </a:lnTo>
                  <a:lnTo>
                    <a:pt x="122893" y="279024"/>
                  </a:lnTo>
                  <a:lnTo>
                    <a:pt x="98299" y="316096"/>
                  </a:lnTo>
                  <a:lnTo>
                    <a:pt x="76178" y="354854"/>
                  </a:lnTo>
                  <a:lnTo>
                    <a:pt x="56641" y="395185"/>
                  </a:lnTo>
                  <a:lnTo>
                    <a:pt x="39802" y="436979"/>
                  </a:lnTo>
                  <a:lnTo>
                    <a:pt x="25773" y="480121"/>
                  </a:lnTo>
                  <a:lnTo>
                    <a:pt x="14666" y="524501"/>
                  </a:lnTo>
                  <a:lnTo>
                    <a:pt x="6593" y="570005"/>
                  </a:lnTo>
                  <a:lnTo>
                    <a:pt x="1667" y="616521"/>
                  </a:lnTo>
                  <a:lnTo>
                    <a:pt x="0" y="663937"/>
                  </a:lnTo>
                  <a:lnTo>
                    <a:pt x="1667" y="711349"/>
                  </a:lnTo>
                  <a:lnTo>
                    <a:pt x="6593" y="757862"/>
                  </a:lnTo>
                  <a:lnTo>
                    <a:pt x="14666" y="803363"/>
                  </a:lnTo>
                  <a:lnTo>
                    <a:pt x="25773" y="847739"/>
                  </a:lnTo>
                  <a:lnTo>
                    <a:pt x="39802" y="890879"/>
                  </a:lnTo>
                  <a:lnTo>
                    <a:pt x="56641" y="932670"/>
                  </a:lnTo>
                  <a:lnTo>
                    <a:pt x="76178" y="973000"/>
                  </a:lnTo>
                  <a:lnTo>
                    <a:pt x="98299" y="1011756"/>
                  </a:lnTo>
                  <a:lnTo>
                    <a:pt x="122893" y="1048825"/>
                  </a:lnTo>
                  <a:lnTo>
                    <a:pt x="149848" y="1084097"/>
                  </a:lnTo>
                  <a:lnTo>
                    <a:pt x="179050" y="1117457"/>
                  </a:lnTo>
                  <a:lnTo>
                    <a:pt x="210388" y="1148795"/>
                  </a:lnTo>
                  <a:lnTo>
                    <a:pt x="243750" y="1177997"/>
                  </a:lnTo>
                  <a:lnTo>
                    <a:pt x="279022" y="1204951"/>
                  </a:lnTo>
                  <a:lnTo>
                    <a:pt x="316093" y="1229544"/>
                  </a:lnTo>
                  <a:lnTo>
                    <a:pt x="354850" y="1251666"/>
                  </a:lnTo>
                  <a:lnTo>
                    <a:pt x="395181" y="1271202"/>
                  </a:lnTo>
                  <a:lnTo>
                    <a:pt x="436973" y="1288041"/>
                  </a:lnTo>
                  <a:lnTo>
                    <a:pt x="480115" y="1302070"/>
                  </a:lnTo>
                  <a:lnTo>
                    <a:pt x="524494" y="1313177"/>
                  </a:lnTo>
                  <a:lnTo>
                    <a:pt x="569997" y="1321250"/>
                  </a:lnTo>
                  <a:lnTo>
                    <a:pt x="616512" y="1326176"/>
                  </a:lnTo>
                  <a:lnTo>
                    <a:pt x="663927" y="1327843"/>
                  </a:lnTo>
                  <a:lnTo>
                    <a:pt x="711342" y="1326176"/>
                  </a:lnTo>
                  <a:lnTo>
                    <a:pt x="757857" y="1321250"/>
                  </a:lnTo>
                  <a:lnTo>
                    <a:pt x="803360" y="1313177"/>
                  </a:lnTo>
                  <a:lnTo>
                    <a:pt x="847738" y="1302070"/>
                  </a:lnTo>
                  <a:lnTo>
                    <a:pt x="890880" y="1288041"/>
                  </a:lnTo>
                  <a:lnTo>
                    <a:pt x="932672" y="1271202"/>
                  </a:lnTo>
                  <a:lnTo>
                    <a:pt x="973003" y="1251666"/>
                  </a:lnTo>
                  <a:lnTo>
                    <a:pt x="1011760" y="1229544"/>
                  </a:lnTo>
                  <a:lnTo>
                    <a:pt x="1048831" y="1204951"/>
                  </a:lnTo>
                  <a:lnTo>
                    <a:pt x="1084103" y="1177997"/>
                  </a:lnTo>
                  <a:lnTo>
                    <a:pt x="1117465" y="1148795"/>
                  </a:lnTo>
                  <a:lnTo>
                    <a:pt x="1148803" y="1117457"/>
                  </a:lnTo>
                  <a:lnTo>
                    <a:pt x="1178005" y="1084097"/>
                  </a:lnTo>
                  <a:lnTo>
                    <a:pt x="1204960" y="1048825"/>
                  </a:lnTo>
                  <a:lnTo>
                    <a:pt x="1229554" y="1011756"/>
                  </a:lnTo>
                  <a:lnTo>
                    <a:pt x="1251675" y="973000"/>
                  </a:lnTo>
                  <a:lnTo>
                    <a:pt x="1271212" y="932670"/>
                  </a:lnTo>
                  <a:lnTo>
                    <a:pt x="1288051" y="890879"/>
                  </a:lnTo>
                  <a:lnTo>
                    <a:pt x="1302080" y="847739"/>
                  </a:lnTo>
                  <a:lnTo>
                    <a:pt x="1313188" y="803363"/>
                  </a:lnTo>
                  <a:lnTo>
                    <a:pt x="1321261" y="757862"/>
                  </a:lnTo>
                  <a:lnTo>
                    <a:pt x="1326187" y="711349"/>
                  </a:lnTo>
                  <a:lnTo>
                    <a:pt x="1327854" y="663937"/>
                  </a:lnTo>
                  <a:lnTo>
                    <a:pt x="1326187" y="616521"/>
                  </a:lnTo>
                  <a:lnTo>
                    <a:pt x="1321261" y="570005"/>
                  </a:lnTo>
                  <a:lnTo>
                    <a:pt x="1313188" y="524501"/>
                  </a:lnTo>
                  <a:lnTo>
                    <a:pt x="1302080" y="480121"/>
                  </a:lnTo>
                  <a:lnTo>
                    <a:pt x="1288051" y="436979"/>
                  </a:lnTo>
                  <a:lnTo>
                    <a:pt x="1271212" y="395185"/>
                  </a:lnTo>
                  <a:lnTo>
                    <a:pt x="1251675" y="354854"/>
                  </a:lnTo>
                  <a:lnTo>
                    <a:pt x="1229554" y="316096"/>
                  </a:lnTo>
                  <a:lnTo>
                    <a:pt x="1204960" y="279024"/>
                  </a:lnTo>
                  <a:lnTo>
                    <a:pt x="1178005" y="243752"/>
                  </a:lnTo>
                  <a:lnTo>
                    <a:pt x="1148803" y="210390"/>
                  </a:lnTo>
                  <a:lnTo>
                    <a:pt x="1117465" y="179052"/>
                  </a:lnTo>
                  <a:lnTo>
                    <a:pt x="1084103" y="149849"/>
                  </a:lnTo>
                  <a:lnTo>
                    <a:pt x="1048831" y="122894"/>
                  </a:lnTo>
                  <a:lnTo>
                    <a:pt x="1011760" y="98300"/>
                  </a:lnTo>
                  <a:lnTo>
                    <a:pt x="973003" y="76178"/>
                  </a:lnTo>
                  <a:lnTo>
                    <a:pt x="932672" y="56642"/>
                  </a:lnTo>
                  <a:lnTo>
                    <a:pt x="890880" y="39802"/>
                  </a:lnTo>
                  <a:lnTo>
                    <a:pt x="847738" y="25773"/>
                  </a:lnTo>
                  <a:lnTo>
                    <a:pt x="803360" y="14666"/>
                  </a:lnTo>
                  <a:lnTo>
                    <a:pt x="757857" y="6593"/>
                  </a:lnTo>
                  <a:lnTo>
                    <a:pt x="711342" y="1667"/>
                  </a:lnTo>
                  <a:lnTo>
                    <a:pt x="6639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object 10">
            <a:extLst>
              <a:ext uri="{FF2B5EF4-FFF2-40B4-BE49-F238E27FC236}">
                <a16:creationId xmlns:a16="http://schemas.microsoft.com/office/drawing/2014/main" id="{83036688-3F4B-4D29-9300-EEB97D33637F}"/>
              </a:ext>
            </a:extLst>
          </p:cNvPr>
          <p:cNvSpPr/>
          <p:nvPr/>
        </p:nvSpPr>
        <p:spPr>
          <a:xfrm>
            <a:off x="1481323" y="3942230"/>
            <a:ext cx="9685073" cy="1108216"/>
          </a:xfrm>
          <a:custGeom>
            <a:avLst/>
            <a:gdLst/>
            <a:ahLst/>
            <a:cxnLst/>
            <a:rect l="l" t="t" r="r" b="b"/>
            <a:pathLst>
              <a:path w="13933169" h="1827529">
                <a:moveTo>
                  <a:pt x="116305" y="0"/>
                </a:moveTo>
                <a:lnTo>
                  <a:pt x="71035" y="9143"/>
                </a:lnTo>
                <a:lnTo>
                  <a:pt x="34066" y="34073"/>
                </a:lnTo>
                <a:lnTo>
                  <a:pt x="9140" y="71044"/>
                </a:lnTo>
                <a:lnTo>
                  <a:pt x="0" y="116305"/>
                </a:lnTo>
                <a:lnTo>
                  <a:pt x="0" y="1710698"/>
                </a:lnTo>
                <a:lnTo>
                  <a:pt x="9140" y="1755974"/>
                </a:lnTo>
                <a:lnTo>
                  <a:pt x="34066" y="1792946"/>
                </a:lnTo>
                <a:lnTo>
                  <a:pt x="71035" y="1817873"/>
                </a:lnTo>
                <a:lnTo>
                  <a:pt x="116305" y="1827014"/>
                </a:lnTo>
                <a:lnTo>
                  <a:pt x="13816603" y="1827014"/>
                </a:lnTo>
                <a:lnTo>
                  <a:pt x="13861879" y="1817873"/>
                </a:lnTo>
                <a:lnTo>
                  <a:pt x="13898852" y="1792946"/>
                </a:lnTo>
                <a:lnTo>
                  <a:pt x="13923779" y="1755974"/>
                </a:lnTo>
                <a:lnTo>
                  <a:pt x="13932919" y="1710698"/>
                </a:lnTo>
                <a:lnTo>
                  <a:pt x="13932919" y="116305"/>
                </a:lnTo>
                <a:lnTo>
                  <a:pt x="13923779" y="71044"/>
                </a:lnTo>
                <a:lnTo>
                  <a:pt x="13898852" y="34073"/>
                </a:lnTo>
                <a:lnTo>
                  <a:pt x="13861879" y="9143"/>
                </a:lnTo>
                <a:lnTo>
                  <a:pt x="13816603" y="0"/>
                </a:lnTo>
                <a:lnTo>
                  <a:pt x="116305" y="0"/>
                </a:lnTo>
                <a:close/>
              </a:path>
            </a:pathLst>
          </a:custGeom>
          <a:ln w="38765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 sz="1092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bject 9">
            <a:extLst>
              <a:ext uri="{FF2B5EF4-FFF2-40B4-BE49-F238E27FC236}">
                <a16:creationId xmlns:a16="http://schemas.microsoft.com/office/drawing/2014/main" id="{406BCF49-41CF-4C7D-9BE3-B19B03DD6381}"/>
              </a:ext>
            </a:extLst>
          </p:cNvPr>
          <p:cNvSpPr/>
          <p:nvPr/>
        </p:nvSpPr>
        <p:spPr>
          <a:xfrm>
            <a:off x="899949" y="4093559"/>
            <a:ext cx="898700" cy="805555"/>
          </a:xfrm>
          <a:custGeom>
            <a:avLst/>
            <a:gdLst/>
            <a:ahLst/>
            <a:cxnLst/>
            <a:rect l="l" t="t" r="r" b="b"/>
            <a:pathLst>
              <a:path w="1328420" h="1328420">
                <a:moveTo>
                  <a:pt x="663927" y="1327843"/>
                </a:moveTo>
                <a:lnTo>
                  <a:pt x="711342" y="1326176"/>
                </a:lnTo>
                <a:lnTo>
                  <a:pt x="757857" y="1321250"/>
                </a:lnTo>
                <a:lnTo>
                  <a:pt x="803360" y="1313177"/>
                </a:lnTo>
                <a:lnTo>
                  <a:pt x="847738" y="1302070"/>
                </a:lnTo>
                <a:lnTo>
                  <a:pt x="890880" y="1288041"/>
                </a:lnTo>
                <a:lnTo>
                  <a:pt x="932672" y="1271202"/>
                </a:lnTo>
                <a:lnTo>
                  <a:pt x="973003" y="1251666"/>
                </a:lnTo>
                <a:lnTo>
                  <a:pt x="1011760" y="1229544"/>
                </a:lnTo>
                <a:lnTo>
                  <a:pt x="1048831" y="1204951"/>
                </a:lnTo>
                <a:lnTo>
                  <a:pt x="1084103" y="1177997"/>
                </a:lnTo>
                <a:lnTo>
                  <a:pt x="1117465" y="1148795"/>
                </a:lnTo>
                <a:lnTo>
                  <a:pt x="1148803" y="1117457"/>
                </a:lnTo>
                <a:lnTo>
                  <a:pt x="1178005" y="1084097"/>
                </a:lnTo>
                <a:lnTo>
                  <a:pt x="1204960" y="1048825"/>
                </a:lnTo>
                <a:lnTo>
                  <a:pt x="1229554" y="1011756"/>
                </a:lnTo>
                <a:lnTo>
                  <a:pt x="1251675" y="973000"/>
                </a:lnTo>
                <a:lnTo>
                  <a:pt x="1271212" y="932670"/>
                </a:lnTo>
                <a:lnTo>
                  <a:pt x="1288051" y="890879"/>
                </a:lnTo>
                <a:lnTo>
                  <a:pt x="1302080" y="847739"/>
                </a:lnTo>
                <a:lnTo>
                  <a:pt x="1313188" y="803363"/>
                </a:lnTo>
                <a:lnTo>
                  <a:pt x="1321261" y="757862"/>
                </a:lnTo>
                <a:lnTo>
                  <a:pt x="1326187" y="711349"/>
                </a:lnTo>
                <a:lnTo>
                  <a:pt x="1327854" y="663937"/>
                </a:lnTo>
                <a:lnTo>
                  <a:pt x="1326187" y="616521"/>
                </a:lnTo>
                <a:lnTo>
                  <a:pt x="1321261" y="570005"/>
                </a:lnTo>
                <a:lnTo>
                  <a:pt x="1313188" y="524501"/>
                </a:lnTo>
                <a:lnTo>
                  <a:pt x="1302080" y="480121"/>
                </a:lnTo>
                <a:lnTo>
                  <a:pt x="1288051" y="436979"/>
                </a:lnTo>
                <a:lnTo>
                  <a:pt x="1271212" y="395185"/>
                </a:lnTo>
                <a:lnTo>
                  <a:pt x="1251675" y="354854"/>
                </a:lnTo>
                <a:lnTo>
                  <a:pt x="1229554" y="316096"/>
                </a:lnTo>
                <a:lnTo>
                  <a:pt x="1204960" y="279024"/>
                </a:lnTo>
                <a:lnTo>
                  <a:pt x="1178005" y="243752"/>
                </a:lnTo>
                <a:lnTo>
                  <a:pt x="1148803" y="210390"/>
                </a:lnTo>
                <a:lnTo>
                  <a:pt x="1117465" y="179052"/>
                </a:lnTo>
                <a:lnTo>
                  <a:pt x="1084103" y="149849"/>
                </a:lnTo>
                <a:lnTo>
                  <a:pt x="1048831" y="122894"/>
                </a:lnTo>
                <a:lnTo>
                  <a:pt x="1011760" y="98300"/>
                </a:lnTo>
                <a:lnTo>
                  <a:pt x="973003" y="76178"/>
                </a:lnTo>
                <a:lnTo>
                  <a:pt x="932672" y="56642"/>
                </a:lnTo>
                <a:lnTo>
                  <a:pt x="890880" y="39802"/>
                </a:lnTo>
                <a:lnTo>
                  <a:pt x="847738" y="25773"/>
                </a:lnTo>
                <a:lnTo>
                  <a:pt x="803360" y="14666"/>
                </a:lnTo>
                <a:lnTo>
                  <a:pt x="757857" y="6593"/>
                </a:lnTo>
                <a:lnTo>
                  <a:pt x="711342" y="1667"/>
                </a:lnTo>
                <a:lnTo>
                  <a:pt x="663927" y="0"/>
                </a:lnTo>
                <a:lnTo>
                  <a:pt x="616512" y="1667"/>
                </a:lnTo>
                <a:lnTo>
                  <a:pt x="569997" y="6593"/>
                </a:lnTo>
                <a:lnTo>
                  <a:pt x="524494" y="14666"/>
                </a:lnTo>
                <a:lnTo>
                  <a:pt x="480115" y="25773"/>
                </a:lnTo>
                <a:lnTo>
                  <a:pt x="436973" y="39802"/>
                </a:lnTo>
                <a:lnTo>
                  <a:pt x="395181" y="56642"/>
                </a:lnTo>
                <a:lnTo>
                  <a:pt x="354850" y="76178"/>
                </a:lnTo>
                <a:lnTo>
                  <a:pt x="316093" y="98300"/>
                </a:lnTo>
                <a:lnTo>
                  <a:pt x="279022" y="122894"/>
                </a:lnTo>
                <a:lnTo>
                  <a:pt x="243750" y="149849"/>
                </a:lnTo>
                <a:lnTo>
                  <a:pt x="210388" y="179052"/>
                </a:lnTo>
                <a:lnTo>
                  <a:pt x="179050" y="210390"/>
                </a:lnTo>
                <a:lnTo>
                  <a:pt x="149848" y="243752"/>
                </a:lnTo>
                <a:lnTo>
                  <a:pt x="122893" y="279024"/>
                </a:lnTo>
                <a:lnTo>
                  <a:pt x="98299" y="316096"/>
                </a:lnTo>
                <a:lnTo>
                  <a:pt x="76178" y="354854"/>
                </a:lnTo>
                <a:lnTo>
                  <a:pt x="56641" y="395185"/>
                </a:lnTo>
                <a:lnTo>
                  <a:pt x="39802" y="436979"/>
                </a:lnTo>
                <a:lnTo>
                  <a:pt x="25773" y="480121"/>
                </a:lnTo>
                <a:lnTo>
                  <a:pt x="14666" y="524501"/>
                </a:lnTo>
                <a:lnTo>
                  <a:pt x="6593" y="570005"/>
                </a:lnTo>
                <a:lnTo>
                  <a:pt x="1667" y="616521"/>
                </a:lnTo>
                <a:lnTo>
                  <a:pt x="0" y="663937"/>
                </a:lnTo>
                <a:lnTo>
                  <a:pt x="1667" y="711349"/>
                </a:lnTo>
                <a:lnTo>
                  <a:pt x="6593" y="757862"/>
                </a:lnTo>
                <a:lnTo>
                  <a:pt x="14666" y="803363"/>
                </a:lnTo>
                <a:lnTo>
                  <a:pt x="25773" y="847739"/>
                </a:lnTo>
                <a:lnTo>
                  <a:pt x="39802" y="890879"/>
                </a:lnTo>
                <a:lnTo>
                  <a:pt x="56641" y="932670"/>
                </a:lnTo>
                <a:lnTo>
                  <a:pt x="76178" y="973000"/>
                </a:lnTo>
                <a:lnTo>
                  <a:pt x="98299" y="1011756"/>
                </a:lnTo>
                <a:lnTo>
                  <a:pt x="122893" y="1048825"/>
                </a:lnTo>
                <a:lnTo>
                  <a:pt x="149848" y="1084097"/>
                </a:lnTo>
                <a:lnTo>
                  <a:pt x="179050" y="1117457"/>
                </a:lnTo>
                <a:lnTo>
                  <a:pt x="210388" y="1148795"/>
                </a:lnTo>
                <a:lnTo>
                  <a:pt x="243750" y="1177997"/>
                </a:lnTo>
                <a:lnTo>
                  <a:pt x="279022" y="1204951"/>
                </a:lnTo>
                <a:lnTo>
                  <a:pt x="316093" y="1229544"/>
                </a:lnTo>
                <a:lnTo>
                  <a:pt x="354850" y="1251666"/>
                </a:lnTo>
                <a:lnTo>
                  <a:pt x="395181" y="1271202"/>
                </a:lnTo>
                <a:lnTo>
                  <a:pt x="436973" y="1288041"/>
                </a:lnTo>
                <a:lnTo>
                  <a:pt x="480115" y="1302070"/>
                </a:lnTo>
                <a:lnTo>
                  <a:pt x="524494" y="1313177"/>
                </a:lnTo>
                <a:lnTo>
                  <a:pt x="569997" y="1321250"/>
                </a:lnTo>
                <a:lnTo>
                  <a:pt x="616512" y="1326176"/>
                </a:lnTo>
                <a:lnTo>
                  <a:pt x="663927" y="1327843"/>
                </a:lnTo>
                <a:close/>
              </a:path>
            </a:pathLst>
          </a:custGeom>
          <a:solidFill>
            <a:srgbClr val="00B050"/>
          </a:solidFill>
          <a:ln w="38765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 sz="1092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10">
            <a:extLst>
              <a:ext uri="{FF2B5EF4-FFF2-40B4-BE49-F238E27FC236}">
                <a16:creationId xmlns:a16="http://schemas.microsoft.com/office/drawing/2014/main" id="{76C34C42-5D56-43D0-9243-B6B2C289BEB9}"/>
              </a:ext>
            </a:extLst>
          </p:cNvPr>
          <p:cNvSpPr/>
          <p:nvPr/>
        </p:nvSpPr>
        <p:spPr>
          <a:xfrm>
            <a:off x="1481323" y="2698163"/>
            <a:ext cx="9685073" cy="1108216"/>
          </a:xfrm>
          <a:custGeom>
            <a:avLst/>
            <a:gdLst/>
            <a:ahLst/>
            <a:cxnLst/>
            <a:rect l="l" t="t" r="r" b="b"/>
            <a:pathLst>
              <a:path w="13933169" h="1827529">
                <a:moveTo>
                  <a:pt x="116305" y="0"/>
                </a:moveTo>
                <a:lnTo>
                  <a:pt x="71035" y="9143"/>
                </a:lnTo>
                <a:lnTo>
                  <a:pt x="34066" y="34073"/>
                </a:lnTo>
                <a:lnTo>
                  <a:pt x="9140" y="71044"/>
                </a:lnTo>
                <a:lnTo>
                  <a:pt x="0" y="116305"/>
                </a:lnTo>
                <a:lnTo>
                  <a:pt x="0" y="1710698"/>
                </a:lnTo>
                <a:lnTo>
                  <a:pt x="9140" y="1755974"/>
                </a:lnTo>
                <a:lnTo>
                  <a:pt x="34066" y="1792946"/>
                </a:lnTo>
                <a:lnTo>
                  <a:pt x="71035" y="1817873"/>
                </a:lnTo>
                <a:lnTo>
                  <a:pt x="116305" y="1827014"/>
                </a:lnTo>
                <a:lnTo>
                  <a:pt x="13816603" y="1827014"/>
                </a:lnTo>
                <a:lnTo>
                  <a:pt x="13861879" y="1817873"/>
                </a:lnTo>
                <a:lnTo>
                  <a:pt x="13898852" y="1792946"/>
                </a:lnTo>
                <a:lnTo>
                  <a:pt x="13923779" y="1755974"/>
                </a:lnTo>
                <a:lnTo>
                  <a:pt x="13932919" y="1710698"/>
                </a:lnTo>
                <a:lnTo>
                  <a:pt x="13932919" y="116305"/>
                </a:lnTo>
                <a:lnTo>
                  <a:pt x="13923779" y="71044"/>
                </a:lnTo>
                <a:lnTo>
                  <a:pt x="13898852" y="34073"/>
                </a:lnTo>
                <a:lnTo>
                  <a:pt x="13861879" y="9143"/>
                </a:lnTo>
                <a:lnTo>
                  <a:pt x="13816603" y="0"/>
                </a:lnTo>
                <a:lnTo>
                  <a:pt x="116305" y="0"/>
                </a:lnTo>
                <a:close/>
              </a:path>
            </a:pathLst>
          </a:custGeom>
          <a:ln w="38765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 sz="1092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bject 9">
            <a:extLst>
              <a:ext uri="{FF2B5EF4-FFF2-40B4-BE49-F238E27FC236}">
                <a16:creationId xmlns:a16="http://schemas.microsoft.com/office/drawing/2014/main" id="{1F103F31-0EF3-45BF-8D49-E4A29EDC935F}"/>
              </a:ext>
            </a:extLst>
          </p:cNvPr>
          <p:cNvSpPr/>
          <p:nvPr/>
        </p:nvSpPr>
        <p:spPr>
          <a:xfrm>
            <a:off x="899949" y="2849492"/>
            <a:ext cx="898700" cy="805555"/>
          </a:xfrm>
          <a:custGeom>
            <a:avLst/>
            <a:gdLst/>
            <a:ahLst/>
            <a:cxnLst/>
            <a:rect l="l" t="t" r="r" b="b"/>
            <a:pathLst>
              <a:path w="1328420" h="1328420">
                <a:moveTo>
                  <a:pt x="663927" y="1327843"/>
                </a:moveTo>
                <a:lnTo>
                  <a:pt x="711342" y="1326176"/>
                </a:lnTo>
                <a:lnTo>
                  <a:pt x="757857" y="1321250"/>
                </a:lnTo>
                <a:lnTo>
                  <a:pt x="803360" y="1313177"/>
                </a:lnTo>
                <a:lnTo>
                  <a:pt x="847738" y="1302070"/>
                </a:lnTo>
                <a:lnTo>
                  <a:pt x="890880" y="1288041"/>
                </a:lnTo>
                <a:lnTo>
                  <a:pt x="932672" y="1271202"/>
                </a:lnTo>
                <a:lnTo>
                  <a:pt x="973003" y="1251666"/>
                </a:lnTo>
                <a:lnTo>
                  <a:pt x="1011760" y="1229544"/>
                </a:lnTo>
                <a:lnTo>
                  <a:pt x="1048831" y="1204951"/>
                </a:lnTo>
                <a:lnTo>
                  <a:pt x="1084103" y="1177997"/>
                </a:lnTo>
                <a:lnTo>
                  <a:pt x="1117465" y="1148795"/>
                </a:lnTo>
                <a:lnTo>
                  <a:pt x="1148803" y="1117457"/>
                </a:lnTo>
                <a:lnTo>
                  <a:pt x="1178005" y="1084097"/>
                </a:lnTo>
                <a:lnTo>
                  <a:pt x="1204960" y="1048825"/>
                </a:lnTo>
                <a:lnTo>
                  <a:pt x="1229554" y="1011756"/>
                </a:lnTo>
                <a:lnTo>
                  <a:pt x="1251675" y="973000"/>
                </a:lnTo>
                <a:lnTo>
                  <a:pt x="1271212" y="932670"/>
                </a:lnTo>
                <a:lnTo>
                  <a:pt x="1288051" y="890879"/>
                </a:lnTo>
                <a:lnTo>
                  <a:pt x="1302080" y="847739"/>
                </a:lnTo>
                <a:lnTo>
                  <a:pt x="1313188" y="803363"/>
                </a:lnTo>
                <a:lnTo>
                  <a:pt x="1321261" y="757862"/>
                </a:lnTo>
                <a:lnTo>
                  <a:pt x="1326187" y="711349"/>
                </a:lnTo>
                <a:lnTo>
                  <a:pt x="1327854" y="663937"/>
                </a:lnTo>
                <a:lnTo>
                  <a:pt x="1326187" y="616521"/>
                </a:lnTo>
                <a:lnTo>
                  <a:pt x="1321261" y="570005"/>
                </a:lnTo>
                <a:lnTo>
                  <a:pt x="1313188" y="524501"/>
                </a:lnTo>
                <a:lnTo>
                  <a:pt x="1302080" y="480121"/>
                </a:lnTo>
                <a:lnTo>
                  <a:pt x="1288051" y="436979"/>
                </a:lnTo>
                <a:lnTo>
                  <a:pt x="1271212" y="395185"/>
                </a:lnTo>
                <a:lnTo>
                  <a:pt x="1251675" y="354854"/>
                </a:lnTo>
                <a:lnTo>
                  <a:pt x="1229554" y="316096"/>
                </a:lnTo>
                <a:lnTo>
                  <a:pt x="1204960" y="279024"/>
                </a:lnTo>
                <a:lnTo>
                  <a:pt x="1178005" y="243752"/>
                </a:lnTo>
                <a:lnTo>
                  <a:pt x="1148803" y="210390"/>
                </a:lnTo>
                <a:lnTo>
                  <a:pt x="1117465" y="179052"/>
                </a:lnTo>
                <a:lnTo>
                  <a:pt x="1084103" y="149849"/>
                </a:lnTo>
                <a:lnTo>
                  <a:pt x="1048831" y="122894"/>
                </a:lnTo>
                <a:lnTo>
                  <a:pt x="1011760" y="98300"/>
                </a:lnTo>
                <a:lnTo>
                  <a:pt x="973003" y="76178"/>
                </a:lnTo>
                <a:lnTo>
                  <a:pt x="932672" y="56642"/>
                </a:lnTo>
                <a:lnTo>
                  <a:pt x="890880" y="39802"/>
                </a:lnTo>
                <a:lnTo>
                  <a:pt x="847738" y="25773"/>
                </a:lnTo>
                <a:lnTo>
                  <a:pt x="803360" y="14666"/>
                </a:lnTo>
                <a:lnTo>
                  <a:pt x="757857" y="6593"/>
                </a:lnTo>
                <a:lnTo>
                  <a:pt x="711342" y="1667"/>
                </a:lnTo>
                <a:lnTo>
                  <a:pt x="663927" y="0"/>
                </a:lnTo>
                <a:lnTo>
                  <a:pt x="616512" y="1667"/>
                </a:lnTo>
                <a:lnTo>
                  <a:pt x="569997" y="6593"/>
                </a:lnTo>
                <a:lnTo>
                  <a:pt x="524494" y="14666"/>
                </a:lnTo>
                <a:lnTo>
                  <a:pt x="480115" y="25773"/>
                </a:lnTo>
                <a:lnTo>
                  <a:pt x="436973" y="39802"/>
                </a:lnTo>
                <a:lnTo>
                  <a:pt x="395181" y="56642"/>
                </a:lnTo>
                <a:lnTo>
                  <a:pt x="354850" y="76178"/>
                </a:lnTo>
                <a:lnTo>
                  <a:pt x="316093" y="98300"/>
                </a:lnTo>
                <a:lnTo>
                  <a:pt x="279022" y="122894"/>
                </a:lnTo>
                <a:lnTo>
                  <a:pt x="243750" y="149849"/>
                </a:lnTo>
                <a:lnTo>
                  <a:pt x="210388" y="179052"/>
                </a:lnTo>
                <a:lnTo>
                  <a:pt x="179050" y="210390"/>
                </a:lnTo>
                <a:lnTo>
                  <a:pt x="149848" y="243752"/>
                </a:lnTo>
                <a:lnTo>
                  <a:pt x="122893" y="279024"/>
                </a:lnTo>
                <a:lnTo>
                  <a:pt x="98299" y="316096"/>
                </a:lnTo>
                <a:lnTo>
                  <a:pt x="76178" y="354854"/>
                </a:lnTo>
                <a:lnTo>
                  <a:pt x="56641" y="395185"/>
                </a:lnTo>
                <a:lnTo>
                  <a:pt x="39802" y="436979"/>
                </a:lnTo>
                <a:lnTo>
                  <a:pt x="25773" y="480121"/>
                </a:lnTo>
                <a:lnTo>
                  <a:pt x="14666" y="524501"/>
                </a:lnTo>
                <a:lnTo>
                  <a:pt x="6593" y="570005"/>
                </a:lnTo>
                <a:lnTo>
                  <a:pt x="1667" y="616521"/>
                </a:lnTo>
                <a:lnTo>
                  <a:pt x="0" y="663937"/>
                </a:lnTo>
                <a:lnTo>
                  <a:pt x="1667" y="711349"/>
                </a:lnTo>
                <a:lnTo>
                  <a:pt x="6593" y="757862"/>
                </a:lnTo>
                <a:lnTo>
                  <a:pt x="14666" y="803363"/>
                </a:lnTo>
                <a:lnTo>
                  <a:pt x="25773" y="847739"/>
                </a:lnTo>
                <a:lnTo>
                  <a:pt x="39802" y="890879"/>
                </a:lnTo>
                <a:lnTo>
                  <a:pt x="56641" y="932670"/>
                </a:lnTo>
                <a:lnTo>
                  <a:pt x="76178" y="973000"/>
                </a:lnTo>
                <a:lnTo>
                  <a:pt x="98299" y="1011756"/>
                </a:lnTo>
                <a:lnTo>
                  <a:pt x="122893" y="1048825"/>
                </a:lnTo>
                <a:lnTo>
                  <a:pt x="149848" y="1084097"/>
                </a:lnTo>
                <a:lnTo>
                  <a:pt x="179050" y="1117457"/>
                </a:lnTo>
                <a:lnTo>
                  <a:pt x="210388" y="1148795"/>
                </a:lnTo>
                <a:lnTo>
                  <a:pt x="243750" y="1177997"/>
                </a:lnTo>
                <a:lnTo>
                  <a:pt x="279022" y="1204951"/>
                </a:lnTo>
                <a:lnTo>
                  <a:pt x="316093" y="1229544"/>
                </a:lnTo>
                <a:lnTo>
                  <a:pt x="354850" y="1251666"/>
                </a:lnTo>
                <a:lnTo>
                  <a:pt x="395181" y="1271202"/>
                </a:lnTo>
                <a:lnTo>
                  <a:pt x="436973" y="1288041"/>
                </a:lnTo>
                <a:lnTo>
                  <a:pt x="480115" y="1302070"/>
                </a:lnTo>
                <a:lnTo>
                  <a:pt x="524494" y="1313177"/>
                </a:lnTo>
                <a:lnTo>
                  <a:pt x="569997" y="1321250"/>
                </a:lnTo>
                <a:lnTo>
                  <a:pt x="616512" y="1326176"/>
                </a:lnTo>
                <a:lnTo>
                  <a:pt x="663927" y="1327843"/>
                </a:lnTo>
                <a:close/>
              </a:path>
            </a:pathLst>
          </a:custGeom>
          <a:solidFill>
            <a:srgbClr val="00B050"/>
          </a:solidFill>
          <a:ln w="38765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 sz="1092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bject 10">
            <a:extLst>
              <a:ext uri="{FF2B5EF4-FFF2-40B4-BE49-F238E27FC236}">
                <a16:creationId xmlns:a16="http://schemas.microsoft.com/office/drawing/2014/main" id="{4994478F-6EC0-408F-B21D-1C3EED7F73BB}"/>
              </a:ext>
            </a:extLst>
          </p:cNvPr>
          <p:cNvSpPr/>
          <p:nvPr/>
        </p:nvSpPr>
        <p:spPr>
          <a:xfrm>
            <a:off x="1452530" y="1428736"/>
            <a:ext cx="9685073" cy="1108216"/>
          </a:xfrm>
          <a:custGeom>
            <a:avLst/>
            <a:gdLst/>
            <a:ahLst/>
            <a:cxnLst/>
            <a:rect l="l" t="t" r="r" b="b"/>
            <a:pathLst>
              <a:path w="13933169" h="1827529">
                <a:moveTo>
                  <a:pt x="116305" y="0"/>
                </a:moveTo>
                <a:lnTo>
                  <a:pt x="71035" y="9143"/>
                </a:lnTo>
                <a:lnTo>
                  <a:pt x="34066" y="34073"/>
                </a:lnTo>
                <a:lnTo>
                  <a:pt x="9140" y="71044"/>
                </a:lnTo>
                <a:lnTo>
                  <a:pt x="0" y="116305"/>
                </a:lnTo>
                <a:lnTo>
                  <a:pt x="0" y="1710698"/>
                </a:lnTo>
                <a:lnTo>
                  <a:pt x="9140" y="1755974"/>
                </a:lnTo>
                <a:lnTo>
                  <a:pt x="34066" y="1792946"/>
                </a:lnTo>
                <a:lnTo>
                  <a:pt x="71035" y="1817873"/>
                </a:lnTo>
                <a:lnTo>
                  <a:pt x="116305" y="1827014"/>
                </a:lnTo>
                <a:lnTo>
                  <a:pt x="13816603" y="1827014"/>
                </a:lnTo>
                <a:lnTo>
                  <a:pt x="13861879" y="1817873"/>
                </a:lnTo>
                <a:lnTo>
                  <a:pt x="13898852" y="1792946"/>
                </a:lnTo>
                <a:lnTo>
                  <a:pt x="13923779" y="1755974"/>
                </a:lnTo>
                <a:lnTo>
                  <a:pt x="13932919" y="1710698"/>
                </a:lnTo>
                <a:lnTo>
                  <a:pt x="13932919" y="116305"/>
                </a:lnTo>
                <a:lnTo>
                  <a:pt x="13923779" y="71044"/>
                </a:lnTo>
                <a:lnTo>
                  <a:pt x="13898852" y="34073"/>
                </a:lnTo>
                <a:lnTo>
                  <a:pt x="13861879" y="9143"/>
                </a:lnTo>
                <a:lnTo>
                  <a:pt x="13816603" y="0"/>
                </a:lnTo>
                <a:lnTo>
                  <a:pt x="116305" y="0"/>
                </a:lnTo>
                <a:close/>
              </a:path>
            </a:pathLst>
          </a:custGeom>
          <a:ln w="38765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 sz="1092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9">
            <a:extLst>
              <a:ext uri="{FF2B5EF4-FFF2-40B4-BE49-F238E27FC236}">
                <a16:creationId xmlns:a16="http://schemas.microsoft.com/office/drawing/2014/main" id="{80BB695E-4813-4F92-8ADC-D555FDF910D3}"/>
              </a:ext>
            </a:extLst>
          </p:cNvPr>
          <p:cNvSpPr/>
          <p:nvPr/>
        </p:nvSpPr>
        <p:spPr>
          <a:xfrm>
            <a:off x="899949" y="1590618"/>
            <a:ext cx="898700" cy="805555"/>
          </a:xfrm>
          <a:custGeom>
            <a:avLst/>
            <a:gdLst/>
            <a:ahLst/>
            <a:cxnLst/>
            <a:rect l="l" t="t" r="r" b="b"/>
            <a:pathLst>
              <a:path w="1328420" h="1328420">
                <a:moveTo>
                  <a:pt x="663927" y="1327843"/>
                </a:moveTo>
                <a:lnTo>
                  <a:pt x="711342" y="1326176"/>
                </a:lnTo>
                <a:lnTo>
                  <a:pt x="757857" y="1321250"/>
                </a:lnTo>
                <a:lnTo>
                  <a:pt x="803360" y="1313177"/>
                </a:lnTo>
                <a:lnTo>
                  <a:pt x="847738" y="1302070"/>
                </a:lnTo>
                <a:lnTo>
                  <a:pt x="890880" y="1288041"/>
                </a:lnTo>
                <a:lnTo>
                  <a:pt x="932672" y="1271202"/>
                </a:lnTo>
                <a:lnTo>
                  <a:pt x="973003" y="1251666"/>
                </a:lnTo>
                <a:lnTo>
                  <a:pt x="1011760" y="1229544"/>
                </a:lnTo>
                <a:lnTo>
                  <a:pt x="1048831" y="1204951"/>
                </a:lnTo>
                <a:lnTo>
                  <a:pt x="1084103" y="1177997"/>
                </a:lnTo>
                <a:lnTo>
                  <a:pt x="1117465" y="1148795"/>
                </a:lnTo>
                <a:lnTo>
                  <a:pt x="1148803" y="1117457"/>
                </a:lnTo>
                <a:lnTo>
                  <a:pt x="1178005" y="1084097"/>
                </a:lnTo>
                <a:lnTo>
                  <a:pt x="1204960" y="1048825"/>
                </a:lnTo>
                <a:lnTo>
                  <a:pt x="1229554" y="1011756"/>
                </a:lnTo>
                <a:lnTo>
                  <a:pt x="1251675" y="973000"/>
                </a:lnTo>
                <a:lnTo>
                  <a:pt x="1271212" y="932670"/>
                </a:lnTo>
                <a:lnTo>
                  <a:pt x="1288051" y="890879"/>
                </a:lnTo>
                <a:lnTo>
                  <a:pt x="1302080" y="847739"/>
                </a:lnTo>
                <a:lnTo>
                  <a:pt x="1313188" y="803363"/>
                </a:lnTo>
                <a:lnTo>
                  <a:pt x="1321261" y="757862"/>
                </a:lnTo>
                <a:lnTo>
                  <a:pt x="1326187" y="711349"/>
                </a:lnTo>
                <a:lnTo>
                  <a:pt x="1327854" y="663937"/>
                </a:lnTo>
                <a:lnTo>
                  <a:pt x="1326187" y="616521"/>
                </a:lnTo>
                <a:lnTo>
                  <a:pt x="1321261" y="570005"/>
                </a:lnTo>
                <a:lnTo>
                  <a:pt x="1313188" y="524501"/>
                </a:lnTo>
                <a:lnTo>
                  <a:pt x="1302080" y="480121"/>
                </a:lnTo>
                <a:lnTo>
                  <a:pt x="1288051" y="436979"/>
                </a:lnTo>
                <a:lnTo>
                  <a:pt x="1271212" y="395185"/>
                </a:lnTo>
                <a:lnTo>
                  <a:pt x="1251675" y="354854"/>
                </a:lnTo>
                <a:lnTo>
                  <a:pt x="1229554" y="316096"/>
                </a:lnTo>
                <a:lnTo>
                  <a:pt x="1204960" y="279024"/>
                </a:lnTo>
                <a:lnTo>
                  <a:pt x="1178005" y="243752"/>
                </a:lnTo>
                <a:lnTo>
                  <a:pt x="1148803" y="210390"/>
                </a:lnTo>
                <a:lnTo>
                  <a:pt x="1117465" y="179052"/>
                </a:lnTo>
                <a:lnTo>
                  <a:pt x="1084103" y="149849"/>
                </a:lnTo>
                <a:lnTo>
                  <a:pt x="1048831" y="122894"/>
                </a:lnTo>
                <a:lnTo>
                  <a:pt x="1011760" y="98300"/>
                </a:lnTo>
                <a:lnTo>
                  <a:pt x="973003" y="76178"/>
                </a:lnTo>
                <a:lnTo>
                  <a:pt x="932672" y="56642"/>
                </a:lnTo>
                <a:lnTo>
                  <a:pt x="890880" y="39802"/>
                </a:lnTo>
                <a:lnTo>
                  <a:pt x="847738" y="25773"/>
                </a:lnTo>
                <a:lnTo>
                  <a:pt x="803360" y="14666"/>
                </a:lnTo>
                <a:lnTo>
                  <a:pt x="757857" y="6593"/>
                </a:lnTo>
                <a:lnTo>
                  <a:pt x="711342" y="1667"/>
                </a:lnTo>
                <a:lnTo>
                  <a:pt x="663927" y="0"/>
                </a:lnTo>
                <a:lnTo>
                  <a:pt x="616512" y="1667"/>
                </a:lnTo>
                <a:lnTo>
                  <a:pt x="569997" y="6593"/>
                </a:lnTo>
                <a:lnTo>
                  <a:pt x="524494" y="14666"/>
                </a:lnTo>
                <a:lnTo>
                  <a:pt x="480115" y="25773"/>
                </a:lnTo>
                <a:lnTo>
                  <a:pt x="436973" y="39802"/>
                </a:lnTo>
                <a:lnTo>
                  <a:pt x="395181" y="56642"/>
                </a:lnTo>
                <a:lnTo>
                  <a:pt x="354850" y="76178"/>
                </a:lnTo>
                <a:lnTo>
                  <a:pt x="316093" y="98300"/>
                </a:lnTo>
                <a:lnTo>
                  <a:pt x="279022" y="122894"/>
                </a:lnTo>
                <a:lnTo>
                  <a:pt x="243750" y="149849"/>
                </a:lnTo>
                <a:lnTo>
                  <a:pt x="210388" y="179052"/>
                </a:lnTo>
                <a:lnTo>
                  <a:pt x="179050" y="210390"/>
                </a:lnTo>
                <a:lnTo>
                  <a:pt x="149848" y="243752"/>
                </a:lnTo>
                <a:lnTo>
                  <a:pt x="122893" y="279024"/>
                </a:lnTo>
                <a:lnTo>
                  <a:pt x="98299" y="316096"/>
                </a:lnTo>
                <a:lnTo>
                  <a:pt x="76178" y="354854"/>
                </a:lnTo>
                <a:lnTo>
                  <a:pt x="56641" y="395185"/>
                </a:lnTo>
                <a:lnTo>
                  <a:pt x="39802" y="436979"/>
                </a:lnTo>
                <a:lnTo>
                  <a:pt x="25773" y="480121"/>
                </a:lnTo>
                <a:lnTo>
                  <a:pt x="14666" y="524501"/>
                </a:lnTo>
                <a:lnTo>
                  <a:pt x="6593" y="570005"/>
                </a:lnTo>
                <a:lnTo>
                  <a:pt x="1667" y="616521"/>
                </a:lnTo>
                <a:lnTo>
                  <a:pt x="0" y="663937"/>
                </a:lnTo>
                <a:lnTo>
                  <a:pt x="1667" y="711349"/>
                </a:lnTo>
                <a:lnTo>
                  <a:pt x="6593" y="757862"/>
                </a:lnTo>
                <a:lnTo>
                  <a:pt x="14666" y="803363"/>
                </a:lnTo>
                <a:lnTo>
                  <a:pt x="25773" y="847739"/>
                </a:lnTo>
                <a:lnTo>
                  <a:pt x="39802" y="890879"/>
                </a:lnTo>
                <a:lnTo>
                  <a:pt x="56641" y="932670"/>
                </a:lnTo>
                <a:lnTo>
                  <a:pt x="76178" y="973000"/>
                </a:lnTo>
                <a:lnTo>
                  <a:pt x="98299" y="1011756"/>
                </a:lnTo>
                <a:lnTo>
                  <a:pt x="122893" y="1048825"/>
                </a:lnTo>
                <a:lnTo>
                  <a:pt x="149848" y="1084097"/>
                </a:lnTo>
                <a:lnTo>
                  <a:pt x="179050" y="1117457"/>
                </a:lnTo>
                <a:lnTo>
                  <a:pt x="210388" y="1148795"/>
                </a:lnTo>
                <a:lnTo>
                  <a:pt x="243750" y="1177997"/>
                </a:lnTo>
                <a:lnTo>
                  <a:pt x="279022" y="1204951"/>
                </a:lnTo>
                <a:lnTo>
                  <a:pt x="316093" y="1229544"/>
                </a:lnTo>
                <a:lnTo>
                  <a:pt x="354850" y="1251666"/>
                </a:lnTo>
                <a:lnTo>
                  <a:pt x="395181" y="1271202"/>
                </a:lnTo>
                <a:lnTo>
                  <a:pt x="436973" y="1288041"/>
                </a:lnTo>
                <a:lnTo>
                  <a:pt x="480115" y="1302070"/>
                </a:lnTo>
                <a:lnTo>
                  <a:pt x="524494" y="1313177"/>
                </a:lnTo>
                <a:lnTo>
                  <a:pt x="569997" y="1321250"/>
                </a:lnTo>
                <a:lnTo>
                  <a:pt x="616512" y="1326176"/>
                </a:lnTo>
                <a:lnTo>
                  <a:pt x="663927" y="1327843"/>
                </a:lnTo>
                <a:close/>
              </a:path>
            </a:pathLst>
          </a:custGeom>
          <a:solidFill>
            <a:srgbClr val="00B050"/>
          </a:solidFill>
          <a:ln w="38765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 sz="1092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29874A-551E-4877-BC35-2E2A561A0D8C}"/>
              </a:ext>
            </a:extLst>
          </p:cNvPr>
          <p:cNvSpPr txBox="1"/>
          <p:nvPr/>
        </p:nvSpPr>
        <p:spPr>
          <a:xfrm>
            <a:off x="1127414" y="166139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C7FDAD-E61E-485C-B303-58862F5D581D}"/>
              </a:ext>
            </a:extLst>
          </p:cNvPr>
          <p:cNvSpPr txBox="1"/>
          <p:nvPr/>
        </p:nvSpPr>
        <p:spPr>
          <a:xfrm>
            <a:off x="1111249" y="290255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818FF1-62E9-49D5-8E81-97E3C19B2298}"/>
              </a:ext>
            </a:extLst>
          </p:cNvPr>
          <p:cNvSpPr txBox="1"/>
          <p:nvPr/>
        </p:nvSpPr>
        <p:spPr>
          <a:xfrm>
            <a:off x="1092658" y="415666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798649" y="4093559"/>
            <a:ext cx="91532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Влияние традиционных ценностей, культуры и исторического опыта страны на формирование нравственных ориентиров личности.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778425" y="1734862"/>
            <a:ext cx="9574159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Совесть — внутренний ориентир, помогающий отличить добро от зла.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1798649" y="3013829"/>
            <a:ext cx="8255029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Роль совести в осуществлении личного выбора.</a:t>
            </a:r>
          </a:p>
        </p:txBody>
      </p:sp>
    </p:spTree>
    <p:extLst>
      <p:ext uri="{BB962C8B-B14F-4D97-AF65-F5344CB8AC3E}">
        <p14:creationId xmlns:p14="http://schemas.microsoft.com/office/powerpoint/2010/main" val="1965663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524000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523968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6220" y="71415"/>
            <a:ext cx="99924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А.Г.Абдразаков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" name="object 6">
            <a:extLst>
              <a:ext uri="{FF2B5EF4-FFF2-40B4-BE49-F238E27FC236}">
                <a16:creationId xmlns:a16="http://schemas.microsoft.com/office/drawing/2014/main" id="{642AF8CD-50DD-49E4-A3DA-0A0316ECFECD}"/>
              </a:ext>
            </a:extLst>
          </p:cNvPr>
          <p:cNvGrpSpPr/>
          <p:nvPr/>
        </p:nvGrpSpPr>
        <p:grpSpPr>
          <a:xfrm>
            <a:off x="1025604" y="2929762"/>
            <a:ext cx="898700" cy="2207967"/>
            <a:chOff x="2689389" y="5781321"/>
            <a:chExt cx="1328420" cy="3641100"/>
          </a:xfrm>
        </p:grpSpPr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132D693E-CE63-4860-A30B-D03575E94578}"/>
                </a:ext>
              </a:extLst>
            </p:cNvPr>
            <p:cNvSpPr/>
            <p:nvPr/>
          </p:nvSpPr>
          <p:spPr>
            <a:xfrm>
              <a:off x="2689389" y="8094001"/>
              <a:ext cx="1328420" cy="1328420"/>
            </a:xfrm>
            <a:custGeom>
              <a:avLst/>
              <a:gdLst/>
              <a:ahLst/>
              <a:cxnLst/>
              <a:rect l="l" t="t" r="r" b="b"/>
              <a:pathLst>
                <a:path w="1328420" h="1328420">
                  <a:moveTo>
                    <a:pt x="663927" y="0"/>
                  </a:moveTo>
                  <a:lnTo>
                    <a:pt x="616512" y="1667"/>
                  </a:lnTo>
                  <a:lnTo>
                    <a:pt x="569997" y="6593"/>
                  </a:lnTo>
                  <a:lnTo>
                    <a:pt x="524494" y="14666"/>
                  </a:lnTo>
                  <a:lnTo>
                    <a:pt x="480115" y="25773"/>
                  </a:lnTo>
                  <a:lnTo>
                    <a:pt x="436973" y="39802"/>
                  </a:lnTo>
                  <a:lnTo>
                    <a:pt x="395181" y="56642"/>
                  </a:lnTo>
                  <a:lnTo>
                    <a:pt x="354850" y="76178"/>
                  </a:lnTo>
                  <a:lnTo>
                    <a:pt x="316093" y="98300"/>
                  </a:lnTo>
                  <a:lnTo>
                    <a:pt x="279022" y="122894"/>
                  </a:lnTo>
                  <a:lnTo>
                    <a:pt x="243750" y="149849"/>
                  </a:lnTo>
                  <a:lnTo>
                    <a:pt x="210388" y="179052"/>
                  </a:lnTo>
                  <a:lnTo>
                    <a:pt x="179050" y="210390"/>
                  </a:lnTo>
                  <a:lnTo>
                    <a:pt x="149848" y="243752"/>
                  </a:lnTo>
                  <a:lnTo>
                    <a:pt x="122893" y="279024"/>
                  </a:lnTo>
                  <a:lnTo>
                    <a:pt x="98299" y="316096"/>
                  </a:lnTo>
                  <a:lnTo>
                    <a:pt x="76178" y="354854"/>
                  </a:lnTo>
                  <a:lnTo>
                    <a:pt x="56641" y="395185"/>
                  </a:lnTo>
                  <a:lnTo>
                    <a:pt x="39802" y="436979"/>
                  </a:lnTo>
                  <a:lnTo>
                    <a:pt x="25773" y="480121"/>
                  </a:lnTo>
                  <a:lnTo>
                    <a:pt x="14666" y="524501"/>
                  </a:lnTo>
                  <a:lnTo>
                    <a:pt x="6593" y="570005"/>
                  </a:lnTo>
                  <a:lnTo>
                    <a:pt x="1667" y="616521"/>
                  </a:lnTo>
                  <a:lnTo>
                    <a:pt x="0" y="663937"/>
                  </a:lnTo>
                  <a:lnTo>
                    <a:pt x="1667" y="711349"/>
                  </a:lnTo>
                  <a:lnTo>
                    <a:pt x="6593" y="757862"/>
                  </a:lnTo>
                  <a:lnTo>
                    <a:pt x="14666" y="803363"/>
                  </a:lnTo>
                  <a:lnTo>
                    <a:pt x="25773" y="847739"/>
                  </a:lnTo>
                  <a:lnTo>
                    <a:pt x="39802" y="890879"/>
                  </a:lnTo>
                  <a:lnTo>
                    <a:pt x="56641" y="932670"/>
                  </a:lnTo>
                  <a:lnTo>
                    <a:pt x="76178" y="973000"/>
                  </a:lnTo>
                  <a:lnTo>
                    <a:pt x="98299" y="1011756"/>
                  </a:lnTo>
                  <a:lnTo>
                    <a:pt x="122893" y="1048825"/>
                  </a:lnTo>
                  <a:lnTo>
                    <a:pt x="149848" y="1084097"/>
                  </a:lnTo>
                  <a:lnTo>
                    <a:pt x="179050" y="1117457"/>
                  </a:lnTo>
                  <a:lnTo>
                    <a:pt x="210388" y="1148795"/>
                  </a:lnTo>
                  <a:lnTo>
                    <a:pt x="243750" y="1177997"/>
                  </a:lnTo>
                  <a:lnTo>
                    <a:pt x="279022" y="1204951"/>
                  </a:lnTo>
                  <a:lnTo>
                    <a:pt x="316093" y="1229544"/>
                  </a:lnTo>
                  <a:lnTo>
                    <a:pt x="354850" y="1251666"/>
                  </a:lnTo>
                  <a:lnTo>
                    <a:pt x="395181" y="1271202"/>
                  </a:lnTo>
                  <a:lnTo>
                    <a:pt x="436973" y="1288041"/>
                  </a:lnTo>
                  <a:lnTo>
                    <a:pt x="480115" y="1302070"/>
                  </a:lnTo>
                  <a:lnTo>
                    <a:pt x="524494" y="1313177"/>
                  </a:lnTo>
                  <a:lnTo>
                    <a:pt x="569997" y="1321250"/>
                  </a:lnTo>
                  <a:lnTo>
                    <a:pt x="616512" y="1326176"/>
                  </a:lnTo>
                  <a:lnTo>
                    <a:pt x="663927" y="1327843"/>
                  </a:lnTo>
                  <a:lnTo>
                    <a:pt x="711342" y="1326176"/>
                  </a:lnTo>
                  <a:lnTo>
                    <a:pt x="757857" y="1321250"/>
                  </a:lnTo>
                  <a:lnTo>
                    <a:pt x="803360" y="1313177"/>
                  </a:lnTo>
                  <a:lnTo>
                    <a:pt x="847738" y="1302070"/>
                  </a:lnTo>
                  <a:lnTo>
                    <a:pt x="890880" y="1288041"/>
                  </a:lnTo>
                  <a:lnTo>
                    <a:pt x="932672" y="1271202"/>
                  </a:lnTo>
                  <a:lnTo>
                    <a:pt x="973003" y="1251666"/>
                  </a:lnTo>
                  <a:lnTo>
                    <a:pt x="1011760" y="1229544"/>
                  </a:lnTo>
                  <a:lnTo>
                    <a:pt x="1048831" y="1204951"/>
                  </a:lnTo>
                  <a:lnTo>
                    <a:pt x="1084103" y="1177997"/>
                  </a:lnTo>
                  <a:lnTo>
                    <a:pt x="1117465" y="1148795"/>
                  </a:lnTo>
                  <a:lnTo>
                    <a:pt x="1148803" y="1117457"/>
                  </a:lnTo>
                  <a:lnTo>
                    <a:pt x="1178005" y="1084097"/>
                  </a:lnTo>
                  <a:lnTo>
                    <a:pt x="1204960" y="1048825"/>
                  </a:lnTo>
                  <a:lnTo>
                    <a:pt x="1229554" y="1011756"/>
                  </a:lnTo>
                  <a:lnTo>
                    <a:pt x="1251675" y="973000"/>
                  </a:lnTo>
                  <a:lnTo>
                    <a:pt x="1271212" y="932670"/>
                  </a:lnTo>
                  <a:lnTo>
                    <a:pt x="1288051" y="890879"/>
                  </a:lnTo>
                  <a:lnTo>
                    <a:pt x="1302080" y="847739"/>
                  </a:lnTo>
                  <a:lnTo>
                    <a:pt x="1313188" y="803363"/>
                  </a:lnTo>
                  <a:lnTo>
                    <a:pt x="1321261" y="757862"/>
                  </a:lnTo>
                  <a:lnTo>
                    <a:pt x="1326187" y="711349"/>
                  </a:lnTo>
                  <a:lnTo>
                    <a:pt x="1327854" y="663937"/>
                  </a:lnTo>
                  <a:lnTo>
                    <a:pt x="1326187" y="616521"/>
                  </a:lnTo>
                  <a:lnTo>
                    <a:pt x="1321261" y="570005"/>
                  </a:lnTo>
                  <a:lnTo>
                    <a:pt x="1313188" y="524501"/>
                  </a:lnTo>
                  <a:lnTo>
                    <a:pt x="1302080" y="480121"/>
                  </a:lnTo>
                  <a:lnTo>
                    <a:pt x="1288051" y="436979"/>
                  </a:lnTo>
                  <a:lnTo>
                    <a:pt x="1271212" y="395185"/>
                  </a:lnTo>
                  <a:lnTo>
                    <a:pt x="1251675" y="354854"/>
                  </a:lnTo>
                  <a:lnTo>
                    <a:pt x="1229554" y="316096"/>
                  </a:lnTo>
                  <a:lnTo>
                    <a:pt x="1204960" y="279024"/>
                  </a:lnTo>
                  <a:lnTo>
                    <a:pt x="1178005" y="243752"/>
                  </a:lnTo>
                  <a:lnTo>
                    <a:pt x="1148803" y="210390"/>
                  </a:lnTo>
                  <a:lnTo>
                    <a:pt x="1117465" y="179052"/>
                  </a:lnTo>
                  <a:lnTo>
                    <a:pt x="1084103" y="149849"/>
                  </a:lnTo>
                  <a:lnTo>
                    <a:pt x="1048831" y="122894"/>
                  </a:lnTo>
                  <a:lnTo>
                    <a:pt x="1011760" y="98300"/>
                  </a:lnTo>
                  <a:lnTo>
                    <a:pt x="973003" y="76178"/>
                  </a:lnTo>
                  <a:lnTo>
                    <a:pt x="932672" y="56642"/>
                  </a:lnTo>
                  <a:lnTo>
                    <a:pt x="890880" y="39802"/>
                  </a:lnTo>
                  <a:lnTo>
                    <a:pt x="847738" y="25773"/>
                  </a:lnTo>
                  <a:lnTo>
                    <a:pt x="803360" y="14666"/>
                  </a:lnTo>
                  <a:lnTo>
                    <a:pt x="757857" y="6593"/>
                  </a:lnTo>
                  <a:lnTo>
                    <a:pt x="711342" y="1667"/>
                  </a:lnTo>
                  <a:lnTo>
                    <a:pt x="6639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bject 14">
              <a:extLst>
                <a:ext uri="{FF2B5EF4-FFF2-40B4-BE49-F238E27FC236}">
                  <a16:creationId xmlns:a16="http://schemas.microsoft.com/office/drawing/2014/main" id="{B38E0695-DDFB-4E55-B459-837EA2C4520E}"/>
                </a:ext>
              </a:extLst>
            </p:cNvPr>
            <p:cNvSpPr/>
            <p:nvPr/>
          </p:nvSpPr>
          <p:spPr>
            <a:xfrm>
              <a:off x="2689389" y="5781321"/>
              <a:ext cx="1328420" cy="1328420"/>
            </a:xfrm>
            <a:custGeom>
              <a:avLst/>
              <a:gdLst/>
              <a:ahLst/>
              <a:cxnLst/>
              <a:rect l="l" t="t" r="r" b="b"/>
              <a:pathLst>
                <a:path w="1328420" h="1328420">
                  <a:moveTo>
                    <a:pt x="663927" y="0"/>
                  </a:moveTo>
                  <a:lnTo>
                    <a:pt x="616512" y="1667"/>
                  </a:lnTo>
                  <a:lnTo>
                    <a:pt x="569997" y="6593"/>
                  </a:lnTo>
                  <a:lnTo>
                    <a:pt x="524494" y="14666"/>
                  </a:lnTo>
                  <a:lnTo>
                    <a:pt x="480115" y="25773"/>
                  </a:lnTo>
                  <a:lnTo>
                    <a:pt x="436973" y="39802"/>
                  </a:lnTo>
                  <a:lnTo>
                    <a:pt x="395181" y="56642"/>
                  </a:lnTo>
                  <a:lnTo>
                    <a:pt x="354850" y="76178"/>
                  </a:lnTo>
                  <a:lnTo>
                    <a:pt x="316093" y="98300"/>
                  </a:lnTo>
                  <a:lnTo>
                    <a:pt x="279022" y="122894"/>
                  </a:lnTo>
                  <a:lnTo>
                    <a:pt x="243750" y="149849"/>
                  </a:lnTo>
                  <a:lnTo>
                    <a:pt x="210388" y="179052"/>
                  </a:lnTo>
                  <a:lnTo>
                    <a:pt x="179050" y="210390"/>
                  </a:lnTo>
                  <a:lnTo>
                    <a:pt x="149848" y="243752"/>
                  </a:lnTo>
                  <a:lnTo>
                    <a:pt x="122893" y="279024"/>
                  </a:lnTo>
                  <a:lnTo>
                    <a:pt x="98299" y="316096"/>
                  </a:lnTo>
                  <a:lnTo>
                    <a:pt x="76178" y="354854"/>
                  </a:lnTo>
                  <a:lnTo>
                    <a:pt x="56641" y="395185"/>
                  </a:lnTo>
                  <a:lnTo>
                    <a:pt x="39802" y="436979"/>
                  </a:lnTo>
                  <a:lnTo>
                    <a:pt x="25773" y="480121"/>
                  </a:lnTo>
                  <a:lnTo>
                    <a:pt x="14666" y="524501"/>
                  </a:lnTo>
                  <a:lnTo>
                    <a:pt x="6593" y="570005"/>
                  </a:lnTo>
                  <a:lnTo>
                    <a:pt x="1667" y="616521"/>
                  </a:lnTo>
                  <a:lnTo>
                    <a:pt x="0" y="663937"/>
                  </a:lnTo>
                  <a:lnTo>
                    <a:pt x="1667" y="711349"/>
                  </a:lnTo>
                  <a:lnTo>
                    <a:pt x="6593" y="757862"/>
                  </a:lnTo>
                  <a:lnTo>
                    <a:pt x="14666" y="803363"/>
                  </a:lnTo>
                  <a:lnTo>
                    <a:pt x="25773" y="847739"/>
                  </a:lnTo>
                  <a:lnTo>
                    <a:pt x="39802" y="890879"/>
                  </a:lnTo>
                  <a:lnTo>
                    <a:pt x="56641" y="932670"/>
                  </a:lnTo>
                  <a:lnTo>
                    <a:pt x="76178" y="973000"/>
                  </a:lnTo>
                  <a:lnTo>
                    <a:pt x="98299" y="1011756"/>
                  </a:lnTo>
                  <a:lnTo>
                    <a:pt x="122893" y="1048825"/>
                  </a:lnTo>
                  <a:lnTo>
                    <a:pt x="149848" y="1084097"/>
                  </a:lnTo>
                  <a:lnTo>
                    <a:pt x="179050" y="1117457"/>
                  </a:lnTo>
                  <a:lnTo>
                    <a:pt x="210388" y="1148795"/>
                  </a:lnTo>
                  <a:lnTo>
                    <a:pt x="243750" y="1177997"/>
                  </a:lnTo>
                  <a:lnTo>
                    <a:pt x="279022" y="1204951"/>
                  </a:lnTo>
                  <a:lnTo>
                    <a:pt x="316093" y="1229544"/>
                  </a:lnTo>
                  <a:lnTo>
                    <a:pt x="354850" y="1251666"/>
                  </a:lnTo>
                  <a:lnTo>
                    <a:pt x="395181" y="1271202"/>
                  </a:lnTo>
                  <a:lnTo>
                    <a:pt x="436973" y="1288041"/>
                  </a:lnTo>
                  <a:lnTo>
                    <a:pt x="480115" y="1302070"/>
                  </a:lnTo>
                  <a:lnTo>
                    <a:pt x="524494" y="1313177"/>
                  </a:lnTo>
                  <a:lnTo>
                    <a:pt x="569997" y="1321250"/>
                  </a:lnTo>
                  <a:lnTo>
                    <a:pt x="616512" y="1326176"/>
                  </a:lnTo>
                  <a:lnTo>
                    <a:pt x="663927" y="1327843"/>
                  </a:lnTo>
                  <a:lnTo>
                    <a:pt x="711342" y="1326176"/>
                  </a:lnTo>
                  <a:lnTo>
                    <a:pt x="757857" y="1321250"/>
                  </a:lnTo>
                  <a:lnTo>
                    <a:pt x="803360" y="1313177"/>
                  </a:lnTo>
                  <a:lnTo>
                    <a:pt x="847738" y="1302070"/>
                  </a:lnTo>
                  <a:lnTo>
                    <a:pt x="890880" y="1288041"/>
                  </a:lnTo>
                  <a:lnTo>
                    <a:pt x="932672" y="1271202"/>
                  </a:lnTo>
                  <a:lnTo>
                    <a:pt x="973003" y="1251666"/>
                  </a:lnTo>
                  <a:lnTo>
                    <a:pt x="1011760" y="1229544"/>
                  </a:lnTo>
                  <a:lnTo>
                    <a:pt x="1048831" y="1204951"/>
                  </a:lnTo>
                  <a:lnTo>
                    <a:pt x="1084103" y="1177997"/>
                  </a:lnTo>
                  <a:lnTo>
                    <a:pt x="1117465" y="1148795"/>
                  </a:lnTo>
                  <a:lnTo>
                    <a:pt x="1148803" y="1117457"/>
                  </a:lnTo>
                  <a:lnTo>
                    <a:pt x="1178005" y="1084097"/>
                  </a:lnTo>
                  <a:lnTo>
                    <a:pt x="1204960" y="1048825"/>
                  </a:lnTo>
                  <a:lnTo>
                    <a:pt x="1229554" y="1011756"/>
                  </a:lnTo>
                  <a:lnTo>
                    <a:pt x="1251675" y="973000"/>
                  </a:lnTo>
                  <a:lnTo>
                    <a:pt x="1271212" y="932670"/>
                  </a:lnTo>
                  <a:lnTo>
                    <a:pt x="1288051" y="890879"/>
                  </a:lnTo>
                  <a:lnTo>
                    <a:pt x="1302080" y="847739"/>
                  </a:lnTo>
                  <a:lnTo>
                    <a:pt x="1313188" y="803363"/>
                  </a:lnTo>
                  <a:lnTo>
                    <a:pt x="1321261" y="757862"/>
                  </a:lnTo>
                  <a:lnTo>
                    <a:pt x="1326187" y="711349"/>
                  </a:lnTo>
                  <a:lnTo>
                    <a:pt x="1327854" y="663937"/>
                  </a:lnTo>
                  <a:lnTo>
                    <a:pt x="1326187" y="616521"/>
                  </a:lnTo>
                  <a:lnTo>
                    <a:pt x="1321261" y="570005"/>
                  </a:lnTo>
                  <a:lnTo>
                    <a:pt x="1313188" y="524501"/>
                  </a:lnTo>
                  <a:lnTo>
                    <a:pt x="1302080" y="480121"/>
                  </a:lnTo>
                  <a:lnTo>
                    <a:pt x="1288051" y="436979"/>
                  </a:lnTo>
                  <a:lnTo>
                    <a:pt x="1271212" y="395185"/>
                  </a:lnTo>
                  <a:lnTo>
                    <a:pt x="1251675" y="354854"/>
                  </a:lnTo>
                  <a:lnTo>
                    <a:pt x="1229554" y="316096"/>
                  </a:lnTo>
                  <a:lnTo>
                    <a:pt x="1204960" y="279024"/>
                  </a:lnTo>
                  <a:lnTo>
                    <a:pt x="1178005" y="243752"/>
                  </a:lnTo>
                  <a:lnTo>
                    <a:pt x="1148803" y="210390"/>
                  </a:lnTo>
                  <a:lnTo>
                    <a:pt x="1117465" y="179052"/>
                  </a:lnTo>
                  <a:lnTo>
                    <a:pt x="1084103" y="149849"/>
                  </a:lnTo>
                  <a:lnTo>
                    <a:pt x="1048831" y="122894"/>
                  </a:lnTo>
                  <a:lnTo>
                    <a:pt x="1011760" y="98300"/>
                  </a:lnTo>
                  <a:lnTo>
                    <a:pt x="973003" y="76178"/>
                  </a:lnTo>
                  <a:lnTo>
                    <a:pt x="932672" y="56642"/>
                  </a:lnTo>
                  <a:lnTo>
                    <a:pt x="890880" y="39802"/>
                  </a:lnTo>
                  <a:lnTo>
                    <a:pt x="847738" y="25773"/>
                  </a:lnTo>
                  <a:lnTo>
                    <a:pt x="803360" y="14666"/>
                  </a:lnTo>
                  <a:lnTo>
                    <a:pt x="757857" y="6593"/>
                  </a:lnTo>
                  <a:lnTo>
                    <a:pt x="711342" y="1667"/>
                  </a:lnTo>
                  <a:lnTo>
                    <a:pt x="6639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812783"/>
            <a:ext cx="5472608" cy="4878304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4" r="13415"/>
          <a:stretch/>
        </p:blipFill>
        <p:spPr bwMode="auto">
          <a:xfrm>
            <a:off x="6164982" y="1805520"/>
            <a:ext cx="5547642" cy="4885567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930277" y="913454"/>
            <a:ext cx="7632848" cy="52783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совесть?</a:t>
            </a:r>
          </a:p>
        </p:txBody>
      </p:sp>
    </p:spTree>
    <p:extLst>
      <p:ext uri="{BB962C8B-B14F-4D97-AF65-F5344CB8AC3E}">
        <p14:creationId xmlns:p14="http://schemas.microsoft.com/office/powerpoint/2010/main" val="2351252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524000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523968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6220" y="71415"/>
            <a:ext cx="99924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А.Г.Абдразаков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" name="object 6">
            <a:extLst>
              <a:ext uri="{FF2B5EF4-FFF2-40B4-BE49-F238E27FC236}">
                <a16:creationId xmlns:a16="http://schemas.microsoft.com/office/drawing/2014/main" id="{642AF8CD-50DD-49E4-A3DA-0A0316ECFECD}"/>
              </a:ext>
            </a:extLst>
          </p:cNvPr>
          <p:cNvGrpSpPr/>
          <p:nvPr/>
        </p:nvGrpSpPr>
        <p:grpSpPr>
          <a:xfrm>
            <a:off x="1025604" y="2929762"/>
            <a:ext cx="898700" cy="2207967"/>
            <a:chOff x="2689389" y="5781321"/>
            <a:chExt cx="1328420" cy="3641100"/>
          </a:xfrm>
        </p:grpSpPr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132D693E-CE63-4860-A30B-D03575E94578}"/>
                </a:ext>
              </a:extLst>
            </p:cNvPr>
            <p:cNvSpPr/>
            <p:nvPr/>
          </p:nvSpPr>
          <p:spPr>
            <a:xfrm>
              <a:off x="2689389" y="8094001"/>
              <a:ext cx="1328420" cy="1328420"/>
            </a:xfrm>
            <a:custGeom>
              <a:avLst/>
              <a:gdLst/>
              <a:ahLst/>
              <a:cxnLst/>
              <a:rect l="l" t="t" r="r" b="b"/>
              <a:pathLst>
                <a:path w="1328420" h="1328420">
                  <a:moveTo>
                    <a:pt x="663927" y="0"/>
                  </a:moveTo>
                  <a:lnTo>
                    <a:pt x="616512" y="1667"/>
                  </a:lnTo>
                  <a:lnTo>
                    <a:pt x="569997" y="6593"/>
                  </a:lnTo>
                  <a:lnTo>
                    <a:pt x="524494" y="14666"/>
                  </a:lnTo>
                  <a:lnTo>
                    <a:pt x="480115" y="25773"/>
                  </a:lnTo>
                  <a:lnTo>
                    <a:pt x="436973" y="39802"/>
                  </a:lnTo>
                  <a:lnTo>
                    <a:pt x="395181" y="56642"/>
                  </a:lnTo>
                  <a:lnTo>
                    <a:pt x="354850" y="76178"/>
                  </a:lnTo>
                  <a:lnTo>
                    <a:pt x="316093" y="98300"/>
                  </a:lnTo>
                  <a:lnTo>
                    <a:pt x="279022" y="122894"/>
                  </a:lnTo>
                  <a:lnTo>
                    <a:pt x="243750" y="149849"/>
                  </a:lnTo>
                  <a:lnTo>
                    <a:pt x="210388" y="179052"/>
                  </a:lnTo>
                  <a:lnTo>
                    <a:pt x="179050" y="210390"/>
                  </a:lnTo>
                  <a:lnTo>
                    <a:pt x="149848" y="243752"/>
                  </a:lnTo>
                  <a:lnTo>
                    <a:pt x="122893" y="279024"/>
                  </a:lnTo>
                  <a:lnTo>
                    <a:pt x="98299" y="316096"/>
                  </a:lnTo>
                  <a:lnTo>
                    <a:pt x="76178" y="354854"/>
                  </a:lnTo>
                  <a:lnTo>
                    <a:pt x="56641" y="395185"/>
                  </a:lnTo>
                  <a:lnTo>
                    <a:pt x="39802" y="436979"/>
                  </a:lnTo>
                  <a:lnTo>
                    <a:pt x="25773" y="480121"/>
                  </a:lnTo>
                  <a:lnTo>
                    <a:pt x="14666" y="524501"/>
                  </a:lnTo>
                  <a:lnTo>
                    <a:pt x="6593" y="570005"/>
                  </a:lnTo>
                  <a:lnTo>
                    <a:pt x="1667" y="616521"/>
                  </a:lnTo>
                  <a:lnTo>
                    <a:pt x="0" y="663937"/>
                  </a:lnTo>
                  <a:lnTo>
                    <a:pt x="1667" y="711349"/>
                  </a:lnTo>
                  <a:lnTo>
                    <a:pt x="6593" y="757862"/>
                  </a:lnTo>
                  <a:lnTo>
                    <a:pt x="14666" y="803363"/>
                  </a:lnTo>
                  <a:lnTo>
                    <a:pt x="25773" y="847739"/>
                  </a:lnTo>
                  <a:lnTo>
                    <a:pt x="39802" y="890879"/>
                  </a:lnTo>
                  <a:lnTo>
                    <a:pt x="56641" y="932670"/>
                  </a:lnTo>
                  <a:lnTo>
                    <a:pt x="76178" y="973000"/>
                  </a:lnTo>
                  <a:lnTo>
                    <a:pt x="98299" y="1011756"/>
                  </a:lnTo>
                  <a:lnTo>
                    <a:pt x="122893" y="1048825"/>
                  </a:lnTo>
                  <a:lnTo>
                    <a:pt x="149848" y="1084097"/>
                  </a:lnTo>
                  <a:lnTo>
                    <a:pt x="179050" y="1117457"/>
                  </a:lnTo>
                  <a:lnTo>
                    <a:pt x="210388" y="1148795"/>
                  </a:lnTo>
                  <a:lnTo>
                    <a:pt x="243750" y="1177997"/>
                  </a:lnTo>
                  <a:lnTo>
                    <a:pt x="279022" y="1204951"/>
                  </a:lnTo>
                  <a:lnTo>
                    <a:pt x="316093" y="1229544"/>
                  </a:lnTo>
                  <a:lnTo>
                    <a:pt x="354850" y="1251666"/>
                  </a:lnTo>
                  <a:lnTo>
                    <a:pt x="395181" y="1271202"/>
                  </a:lnTo>
                  <a:lnTo>
                    <a:pt x="436973" y="1288041"/>
                  </a:lnTo>
                  <a:lnTo>
                    <a:pt x="480115" y="1302070"/>
                  </a:lnTo>
                  <a:lnTo>
                    <a:pt x="524494" y="1313177"/>
                  </a:lnTo>
                  <a:lnTo>
                    <a:pt x="569997" y="1321250"/>
                  </a:lnTo>
                  <a:lnTo>
                    <a:pt x="616512" y="1326176"/>
                  </a:lnTo>
                  <a:lnTo>
                    <a:pt x="663927" y="1327843"/>
                  </a:lnTo>
                  <a:lnTo>
                    <a:pt x="711342" y="1326176"/>
                  </a:lnTo>
                  <a:lnTo>
                    <a:pt x="757857" y="1321250"/>
                  </a:lnTo>
                  <a:lnTo>
                    <a:pt x="803360" y="1313177"/>
                  </a:lnTo>
                  <a:lnTo>
                    <a:pt x="847738" y="1302070"/>
                  </a:lnTo>
                  <a:lnTo>
                    <a:pt x="890880" y="1288041"/>
                  </a:lnTo>
                  <a:lnTo>
                    <a:pt x="932672" y="1271202"/>
                  </a:lnTo>
                  <a:lnTo>
                    <a:pt x="973003" y="1251666"/>
                  </a:lnTo>
                  <a:lnTo>
                    <a:pt x="1011760" y="1229544"/>
                  </a:lnTo>
                  <a:lnTo>
                    <a:pt x="1048831" y="1204951"/>
                  </a:lnTo>
                  <a:lnTo>
                    <a:pt x="1084103" y="1177997"/>
                  </a:lnTo>
                  <a:lnTo>
                    <a:pt x="1117465" y="1148795"/>
                  </a:lnTo>
                  <a:lnTo>
                    <a:pt x="1148803" y="1117457"/>
                  </a:lnTo>
                  <a:lnTo>
                    <a:pt x="1178005" y="1084097"/>
                  </a:lnTo>
                  <a:lnTo>
                    <a:pt x="1204960" y="1048825"/>
                  </a:lnTo>
                  <a:lnTo>
                    <a:pt x="1229554" y="1011756"/>
                  </a:lnTo>
                  <a:lnTo>
                    <a:pt x="1251675" y="973000"/>
                  </a:lnTo>
                  <a:lnTo>
                    <a:pt x="1271212" y="932670"/>
                  </a:lnTo>
                  <a:lnTo>
                    <a:pt x="1288051" y="890879"/>
                  </a:lnTo>
                  <a:lnTo>
                    <a:pt x="1302080" y="847739"/>
                  </a:lnTo>
                  <a:lnTo>
                    <a:pt x="1313188" y="803363"/>
                  </a:lnTo>
                  <a:lnTo>
                    <a:pt x="1321261" y="757862"/>
                  </a:lnTo>
                  <a:lnTo>
                    <a:pt x="1326187" y="711349"/>
                  </a:lnTo>
                  <a:lnTo>
                    <a:pt x="1327854" y="663937"/>
                  </a:lnTo>
                  <a:lnTo>
                    <a:pt x="1326187" y="616521"/>
                  </a:lnTo>
                  <a:lnTo>
                    <a:pt x="1321261" y="570005"/>
                  </a:lnTo>
                  <a:lnTo>
                    <a:pt x="1313188" y="524501"/>
                  </a:lnTo>
                  <a:lnTo>
                    <a:pt x="1302080" y="480121"/>
                  </a:lnTo>
                  <a:lnTo>
                    <a:pt x="1288051" y="436979"/>
                  </a:lnTo>
                  <a:lnTo>
                    <a:pt x="1271212" y="395185"/>
                  </a:lnTo>
                  <a:lnTo>
                    <a:pt x="1251675" y="354854"/>
                  </a:lnTo>
                  <a:lnTo>
                    <a:pt x="1229554" y="316096"/>
                  </a:lnTo>
                  <a:lnTo>
                    <a:pt x="1204960" y="279024"/>
                  </a:lnTo>
                  <a:lnTo>
                    <a:pt x="1178005" y="243752"/>
                  </a:lnTo>
                  <a:lnTo>
                    <a:pt x="1148803" y="210390"/>
                  </a:lnTo>
                  <a:lnTo>
                    <a:pt x="1117465" y="179052"/>
                  </a:lnTo>
                  <a:lnTo>
                    <a:pt x="1084103" y="149849"/>
                  </a:lnTo>
                  <a:lnTo>
                    <a:pt x="1048831" y="122894"/>
                  </a:lnTo>
                  <a:lnTo>
                    <a:pt x="1011760" y="98300"/>
                  </a:lnTo>
                  <a:lnTo>
                    <a:pt x="973003" y="76178"/>
                  </a:lnTo>
                  <a:lnTo>
                    <a:pt x="932672" y="56642"/>
                  </a:lnTo>
                  <a:lnTo>
                    <a:pt x="890880" y="39802"/>
                  </a:lnTo>
                  <a:lnTo>
                    <a:pt x="847738" y="25773"/>
                  </a:lnTo>
                  <a:lnTo>
                    <a:pt x="803360" y="14666"/>
                  </a:lnTo>
                  <a:lnTo>
                    <a:pt x="757857" y="6593"/>
                  </a:lnTo>
                  <a:lnTo>
                    <a:pt x="711342" y="1667"/>
                  </a:lnTo>
                  <a:lnTo>
                    <a:pt x="6639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bject 14">
              <a:extLst>
                <a:ext uri="{FF2B5EF4-FFF2-40B4-BE49-F238E27FC236}">
                  <a16:creationId xmlns:a16="http://schemas.microsoft.com/office/drawing/2014/main" id="{B38E0695-DDFB-4E55-B459-837EA2C4520E}"/>
                </a:ext>
              </a:extLst>
            </p:cNvPr>
            <p:cNvSpPr/>
            <p:nvPr/>
          </p:nvSpPr>
          <p:spPr>
            <a:xfrm>
              <a:off x="2689389" y="5781321"/>
              <a:ext cx="1328420" cy="1328420"/>
            </a:xfrm>
            <a:custGeom>
              <a:avLst/>
              <a:gdLst/>
              <a:ahLst/>
              <a:cxnLst/>
              <a:rect l="l" t="t" r="r" b="b"/>
              <a:pathLst>
                <a:path w="1328420" h="1328420">
                  <a:moveTo>
                    <a:pt x="663927" y="0"/>
                  </a:moveTo>
                  <a:lnTo>
                    <a:pt x="616512" y="1667"/>
                  </a:lnTo>
                  <a:lnTo>
                    <a:pt x="569997" y="6593"/>
                  </a:lnTo>
                  <a:lnTo>
                    <a:pt x="524494" y="14666"/>
                  </a:lnTo>
                  <a:lnTo>
                    <a:pt x="480115" y="25773"/>
                  </a:lnTo>
                  <a:lnTo>
                    <a:pt x="436973" y="39802"/>
                  </a:lnTo>
                  <a:lnTo>
                    <a:pt x="395181" y="56642"/>
                  </a:lnTo>
                  <a:lnTo>
                    <a:pt x="354850" y="76178"/>
                  </a:lnTo>
                  <a:lnTo>
                    <a:pt x="316093" y="98300"/>
                  </a:lnTo>
                  <a:lnTo>
                    <a:pt x="279022" y="122894"/>
                  </a:lnTo>
                  <a:lnTo>
                    <a:pt x="243750" y="149849"/>
                  </a:lnTo>
                  <a:lnTo>
                    <a:pt x="210388" y="179052"/>
                  </a:lnTo>
                  <a:lnTo>
                    <a:pt x="179050" y="210390"/>
                  </a:lnTo>
                  <a:lnTo>
                    <a:pt x="149848" y="243752"/>
                  </a:lnTo>
                  <a:lnTo>
                    <a:pt x="122893" y="279024"/>
                  </a:lnTo>
                  <a:lnTo>
                    <a:pt x="98299" y="316096"/>
                  </a:lnTo>
                  <a:lnTo>
                    <a:pt x="76178" y="354854"/>
                  </a:lnTo>
                  <a:lnTo>
                    <a:pt x="56641" y="395185"/>
                  </a:lnTo>
                  <a:lnTo>
                    <a:pt x="39802" y="436979"/>
                  </a:lnTo>
                  <a:lnTo>
                    <a:pt x="25773" y="480121"/>
                  </a:lnTo>
                  <a:lnTo>
                    <a:pt x="14666" y="524501"/>
                  </a:lnTo>
                  <a:lnTo>
                    <a:pt x="6593" y="570005"/>
                  </a:lnTo>
                  <a:lnTo>
                    <a:pt x="1667" y="616521"/>
                  </a:lnTo>
                  <a:lnTo>
                    <a:pt x="0" y="663937"/>
                  </a:lnTo>
                  <a:lnTo>
                    <a:pt x="1667" y="711349"/>
                  </a:lnTo>
                  <a:lnTo>
                    <a:pt x="6593" y="757862"/>
                  </a:lnTo>
                  <a:lnTo>
                    <a:pt x="14666" y="803363"/>
                  </a:lnTo>
                  <a:lnTo>
                    <a:pt x="25773" y="847739"/>
                  </a:lnTo>
                  <a:lnTo>
                    <a:pt x="39802" y="890879"/>
                  </a:lnTo>
                  <a:lnTo>
                    <a:pt x="56641" y="932670"/>
                  </a:lnTo>
                  <a:lnTo>
                    <a:pt x="76178" y="973000"/>
                  </a:lnTo>
                  <a:lnTo>
                    <a:pt x="98299" y="1011756"/>
                  </a:lnTo>
                  <a:lnTo>
                    <a:pt x="122893" y="1048825"/>
                  </a:lnTo>
                  <a:lnTo>
                    <a:pt x="149848" y="1084097"/>
                  </a:lnTo>
                  <a:lnTo>
                    <a:pt x="179050" y="1117457"/>
                  </a:lnTo>
                  <a:lnTo>
                    <a:pt x="210388" y="1148795"/>
                  </a:lnTo>
                  <a:lnTo>
                    <a:pt x="243750" y="1177997"/>
                  </a:lnTo>
                  <a:lnTo>
                    <a:pt x="279022" y="1204951"/>
                  </a:lnTo>
                  <a:lnTo>
                    <a:pt x="316093" y="1229544"/>
                  </a:lnTo>
                  <a:lnTo>
                    <a:pt x="354850" y="1251666"/>
                  </a:lnTo>
                  <a:lnTo>
                    <a:pt x="395181" y="1271202"/>
                  </a:lnTo>
                  <a:lnTo>
                    <a:pt x="436973" y="1288041"/>
                  </a:lnTo>
                  <a:lnTo>
                    <a:pt x="480115" y="1302070"/>
                  </a:lnTo>
                  <a:lnTo>
                    <a:pt x="524494" y="1313177"/>
                  </a:lnTo>
                  <a:lnTo>
                    <a:pt x="569997" y="1321250"/>
                  </a:lnTo>
                  <a:lnTo>
                    <a:pt x="616512" y="1326176"/>
                  </a:lnTo>
                  <a:lnTo>
                    <a:pt x="663927" y="1327843"/>
                  </a:lnTo>
                  <a:lnTo>
                    <a:pt x="711342" y="1326176"/>
                  </a:lnTo>
                  <a:lnTo>
                    <a:pt x="757857" y="1321250"/>
                  </a:lnTo>
                  <a:lnTo>
                    <a:pt x="803360" y="1313177"/>
                  </a:lnTo>
                  <a:lnTo>
                    <a:pt x="847738" y="1302070"/>
                  </a:lnTo>
                  <a:lnTo>
                    <a:pt x="890880" y="1288041"/>
                  </a:lnTo>
                  <a:lnTo>
                    <a:pt x="932672" y="1271202"/>
                  </a:lnTo>
                  <a:lnTo>
                    <a:pt x="973003" y="1251666"/>
                  </a:lnTo>
                  <a:lnTo>
                    <a:pt x="1011760" y="1229544"/>
                  </a:lnTo>
                  <a:lnTo>
                    <a:pt x="1048831" y="1204951"/>
                  </a:lnTo>
                  <a:lnTo>
                    <a:pt x="1084103" y="1177997"/>
                  </a:lnTo>
                  <a:lnTo>
                    <a:pt x="1117465" y="1148795"/>
                  </a:lnTo>
                  <a:lnTo>
                    <a:pt x="1148803" y="1117457"/>
                  </a:lnTo>
                  <a:lnTo>
                    <a:pt x="1178005" y="1084097"/>
                  </a:lnTo>
                  <a:lnTo>
                    <a:pt x="1204960" y="1048825"/>
                  </a:lnTo>
                  <a:lnTo>
                    <a:pt x="1229554" y="1011756"/>
                  </a:lnTo>
                  <a:lnTo>
                    <a:pt x="1251675" y="973000"/>
                  </a:lnTo>
                  <a:lnTo>
                    <a:pt x="1271212" y="932670"/>
                  </a:lnTo>
                  <a:lnTo>
                    <a:pt x="1288051" y="890879"/>
                  </a:lnTo>
                  <a:lnTo>
                    <a:pt x="1302080" y="847739"/>
                  </a:lnTo>
                  <a:lnTo>
                    <a:pt x="1313188" y="803363"/>
                  </a:lnTo>
                  <a:lnTo>
                    <a:pt x="1321261" y="757862"/>
                  </a:lnTo>
                  <a:lnTo>
                    <a:pt x="1326187" y="711349"/>
                  </a:lnTo>
                  <a:lnTo>
                    <a:pt x="1327854" y="663937"/>
                  </a:lnTo>
                  <a:lnTo>
                    <a:pt x="1326187" y="616521"/>
                  </a:lnTo>
                  <a:lnTo>
                    <a:pt x="1321261" y="570005"/>
                  </a:lnTo>
                  <a:lnTo>
                    <a:pt x="1313188" y="524501"/>
                  </a:lnTo>
                  <a:lnTo>
                    <a:pt x="1302080" y="480121"/>
                  </a:lnTo>
                  <a:lnTo>
                    <a:pt x="1288051" y="436979"/>
                  </a:lnTo>
                  <a:lnTo>
                    <a:pt x="1271212" y="395185"/>
                  </a:lnTo>
                  <a:lnTo>
                    <a:pt x="1251675" y="354854"/>
                  </a:lnTo>
                  <a:lnTo>
                    <a:pt x="1229554" y="316096"/>
                  </a:lnTo>
                  <a:lnTo>
                    <a:pt x="1204960" y="279024"/>
                  </a:lnTo>
                  <a:lnTo>
                    <a:pt x="1178005" y="243752"/>
                  </a:lnTo>
                  <a:lnTo>
                    <a:pt x="1148803" y="210390"/>
                  </a:lnTo>
                  <a:lnTo>
                    <a:pt x="1117465" y="179052"/>
                  </a:lnTo>
                  <a:lnTo>
                    <a:pt x="1084103" y="149849"/>
                  </a:lnTo>
                  <a:lnTo>
                    <a:pt x="1048831" y="122894"/>
                  </a:lnTo>
                  <a:lnTo>
                    <a:pt x="1011760" y="98300"/>
                  </a:lnTo>
                  <a:lnTo>
                    <a:pt x="973003" y="76178"/>
                  </a:lnTo>
                  <a:lnTo>
                    <a:pt x="932672" y="56642"/>
                  </a:lnTo>
                  <a:lnTo>
                    <a:pt x="890880" y="39802"/>
                  </a:lnTo>
                  <a:lnTo>
                    <a:pt x="847738" y="25773"/>
                  </a:lnTo>
                  <a:lnTo>
                    <a:pt x="803360" y="14666"/>
                  </a:lnTo>
                  <a:lnTo>
                    <a:pt x="757857" y="6593"/>
                  </a:lnTo>
                  <a:lnTo>
                    <a:pt x="711342" y="1667"/>
                  </a:lnTo>
                  <a:lnTo>
                    <a:pt x="6639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460374" y="1844824"/>
            <a:ext cx="7003777" cy="460851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Совесть – это внутреннее сознание добра и зла, тайник души, в котором отзывается одобрение  или осуждение каждого поступка.</a:t>
            </a:r>
          </a:p>
          <a:p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ответственности за свое поведение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толкового словаря живого великорусского языка этнографа Владимира Даля, который он начал составлять еще в 1819 году, а его первое издание было опубликовано только в 1860-х г. г. </a:t>
            </a: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780" name="AutoShape 12" descr="file:///F:/%D0%98%D0%A0%D0%9E%20%D0%A0%D0%91/%D0%A0%D0%B0%D0%B7%D0%B3%D0%BE%D0%B2%D0%BE%D1%80%D1%8B%20%D0%BE%20%D0%92%D0%B0%D0%B6%D0%BD%D0%BE%D0%BC/25-26/%D0%BF%D1%81%D0%B8%D1%85%D0%BE%D0%BB%D0%BE%D0%B3%20%D1%84%D0%BE%D1%82%D0%BE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285813" y="857232"/>
            <a:ext cx="9793088" cy="843576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совесть?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8" r="20290"/>
          <a:stretch/>
        </p:blipFill>
        <p:spPr bwMode="auto">
          <a:xfrm>
            <a:off x="7680176" y="1844824"/>
            <a:ext cx="4046797" cy="45772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4483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524000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523968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6220" y="71415"/>
            <a:ext cx="99924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А.Г.Абдразаков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" name="object 6">
            <a:extLst>
              <a:ext uri="{FF2B5EF4-FFF2-40B4-BE49-F238E27FC236}">
                <a16:creationId xmlns:a16="http://schemas.microsoft.com/office/drawing/2014/main" id="{642AF8CD-50DD-49E4-A3DA-0A0316ECFECD}"/>
              </a:ext>
            </a:extLst>
          </p:cNvPr>
          <p:cNvGrpSpPr/>
          <p:nvPr/>
        </p:nvGrpSpPr>
        <p:grpSpPr>
          <a:xfrm>
            <a:off x="1025604" y="2929762"/>
            <a:ext cx="898700" cy="2207967"/>
            <a:chOff x="2689389" y="5781321"/>
            <a:chExt cx="1328420" cy="3641100"/>
          </a:xfrm>
        </p:grpSpPr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132D693E-CE63-4860-A30B-D03575E94578}"/>
                </a:ext>
              </a:extLst>
            </p:cNvPr>
            <p:cNvSpPr/>
            <p:nvPr/>
          </p:nvSpPr>
          <p:spPr>
            <a:xfrm>
              <a:off x="2689389" y="8094001"/>
              <a:ext cx="1328420" cy="1328420"/>
            </a:xfrm>
            <a:custGeom>
              <a:avLst/>
              <a:gdLst/>
              <a:ahLst/>
              <a:cxnLst/>
              <a:rect l="l" t="t" r="r" b="b"/>
              <a:pathLst>
                <a:path w="1328420" h="1328420">
                  <a:moveTo>
                    <a:pt x="663927" y="0"/>
                  </a:moveTo>
                  <a:lnTo>
                    <a:pt x="616512" y="1667"/>
                  </a:lnTo>
                  <a:lnTo>
                    <a:pt x="569997" y="6593"/>
                  </a:lnTo>
                  <a:lnTo>
                    <a:pt x="524494" y="14666"/>
                  </a:lnTo>
                  <a:lnTo>
                    <a:pt x="480115" y="25773"/>
                  </a:lnTo>
                  <a:lnTo>
                    <a:pt x="436973" y="39802"/>
                  </a:lnTo>
                  <a:lnTo>
                    <a:pt x="395181" y="56642"/>
                  </a:lnTo>
                  <a:lnTo>
                    <a:pt x="354850" y="76178"/>
                  </a:lnTo>
                  <a:lnTo>
                    <a:pt x="316093" y="98300"/>
                  </a:lnTo>
                  <a:lnTo>
                    <a:pt x="279022" y="122894"/>
                  </a:lnTo>
                  <a:lnTo>
                    <a:pt x="243750" y="149849"/>
                  </a:lnTo>
                  <a:lnTo>
                    <a:pt x="210388" y="179052"/>
                  </a:lnTo>
                  <a:lnTo>
                    <a:pt x="179050" y="210390"/>
                  </a:lnTo>
                  <a:lnTo>
                    <a:pt x="149848" y="243752"/>
                  </a:lnTo>
                  <a:lnTo>
                    <a:pt x="122893" y="279024"/>
                  </a:lnTo>
                  <a:lnTo>
                    <a:pt x="98299" y="316096"/>
                  </a:lnTo>
                  <a:lnTo>
                    <a:pt x="76178" y="354854"/>
                  </a:lnTo>
                  <a:lnTo>
                    <a:pt x="56641" y="395185"/>
                  </a:lnTo>
                  <a:lnTo>
                    <a:pt x="39802" y="436979"/>
                  </a:lnTo>
                  <a:lnTo>
                    <a:pt x="25773" y="480121"/>
                  </a:lnTo>
                  <a:lnTo>
                    <a:pt x="14666" y="524501"/>
                  </a:lnTo>
                  <a:lnTo>
                    <a:pt x="6593" y="570005"/>
                  </a:lnTo>
                  <a:lnTo>
                    <a:pt x="1667" y="616521"/>
                  </a:lnTo>
                  <a:lnTo>
                    <a:pt x="0" y="663937"/>
                  </a:lnTo>
                  <a:lnTo>
                    <a:pt x="1667" y="711349"/>
                  </a:lnTo>
                  <a:lnTo>
                    <a:pt x="6593" y="757862"/>
                  </a:lnTo>
                  <a:lnTo>
                    <a:pt x="14666" y="803363"/>
                  </a:lnTo>
                  <a:lnTo>
                    <a:pt x="25773" y="847739"/>
                  </a:lnTo>
                  <a:lnTo>
                    <a:pt x="39802" y="890879"/>
                  </a:lnTo>
                  <a:lnTo>
                    <a:pt x="56641" y="932670"/>
                  </a:lnTo>
                  <a:lnTo>
                    <a:pt x="76178" y="973000"/>
                  </a:lnTo>
                  <a:lnTo>
                    <a:pt x="98299" y="1011756"/>
                  </a:lnTo>
                  <a:lnTo>
                    <a:pt x="122893" y="1048825"/>
                  </a:lnTo>
                  <a:lnTo>
                    <a:pt x="149848" y="1084097"/>
                  </a:lnTo>
                  <a:lnTo>
                    <a:pt x="179050" y="1117457"/>
                  </a:lnTo>
                  <a:lnTo>
                    <a:pt x="210388" y="1148795"/>
                  </a:lnTo>
                  <a:lnTo>
                    <a:pt x="243750" y="1177997"/>
                  </a:lnTo>
                  <a:lnTo>
                    <a:pt x="279022" y="1204951"/>
                  </a:lnTo>
                  <a:lnTo>
                    <a:pt x="316093" y="1229544"/>
                  </a:lnTo>
                  <a:lnTo>
                    <a:pt x="354850" y="1251666"/>
                  </a:lnTo>
                  <a:lnTo>
                    <a:pt x="395181" y="1271202"/>
                  </a:lnTo>
                  <a:lnTo>
                    <a:pt x="436973" y="1288041"/>
                  </a:lnTo>
                  <a:lnTo>
                    <a:pt x="480115" y="1302070"/>
                  </a:lnTo>
                  <a:lnTo>
                    <a:pt x="524494" y="1313177"/>
                  </a:lnTo>
                  <a:lnTo>
                    <a:pt x="569997" y="1321250"/>
                  </a:lnTo>
                  <a:lnTo>
                    <a:pt x="616512" y="1326176"/>
                  </a:lnTo>
                  <a:lnTo>
                    <a:pt x="663927" y="1327843"/>
                  </a:lnTo>
                  <a:lnTo>
                    <a:pt x="711342" y="1326176"/>
                  </a:lnTo>
                  <a:lnTo>
                    <a:pt x="757857" y="1321250"/>
                  </a:lnTo>
                  <a:lnTo>
                    <a:pt x="803360" y="1313177"/>
                  </a:lnTo>
                  <a:lnTo>
                    <a:pt x="847738" y="1302070"/>
                  </a:lnTo>
                  <a:lnTo>
                    <a:pt x="890880" y="1288041"/>
                  </a:lnTo>
                  <a:lnTo>
                    <a:pt x="932672" y="1271202"/>
                  </a:lnTo>
                  <a:lnTo>
                    <a:pt x="973003" y="1251666"/>
                  </a:lnTo>
                  <a:lnTo>
                    <a:pt x="1011760" y="1229544"/>
                  </a:lnTo>
                  <a:lnTo>
                    <a:pt x="1048831" y="1204951"/>
                  </a:lnTo>
                  <a:lnTo>
                    <a:pt x="1084103" y="1177997"/>
                  </a:lnTo>
                  <a:lnTo>
                    <a:pt x="1117465" y="1148795"/>
                  </a:lnTo>
                  <a:lnTo>
                    <a:pt x="1148803" y="1117457"/>
                  </a:lnTo>
                  <a:lnTo>
                    <a:pt x="1178005" y="1084097"/>
                  </a:lnTo>
                  <a:lnTo>
                    <a:pt x="1204960" y="1048825"/>
                  </a:lnTo>
                  <a:lnTo>
                    <a:pt x="1229554" y="1011756"/>
                  </a:lnTo>
                  <a:lnTo>
                    <a:pt x="1251675" y="973000"/>
                  </a:lnTo>
                  <a:lnTo>
                    <a:pt x="1271212" y="932670"/>
                  </a:lnTo>
                  <a:lnTo>
                    <a:pt x="1288051" y="890879"/>
                  </a:lnTo>
                  <a:lnTo>
                    <a:pt x="1302080" y="847739"/>
                  </a:lnTo>
                  <a:lnTo>
                    <a:pt x="1313188" y="803363"/>
                  </a:lnTo>
                  <a:lnTo>
                    <a:pt x="1321261" y="757862"/>
                  </a:lnTo>
                  <a:lnTo>
                    <a:pt x="1326187" y="711349"/>
                  </a:lnTo>
                  <a:lnTo>
                    <a:pt x="1327854" y="663937"/>
                  </a:lnTo>
                  <a:lnTo>
                    <a:pt x="1326187" y="616521"/>
                  </a:lnTo>
                  <a:lnTo>
                    <a:pt x="1321261" y="570005"/>
                  </a:lnTo>
                  <a:lnTo>
                    <a:pt x="1313188" y="524501"/>
                  </a:lnTo>
                  <a:lnTo>
                    <a:pt x="1302080" y="480121"/>
                  </a:lnTo>
                  <a:lnTo>
                    <a:pt x="1288051" y="436979"/>
                  </a:lnTo>
                  <a:lnTo>
                    <a:pt x="1271212" y="395185"/>
                  </a:lnTo>
                  <a:lnTo>
                    <a:pt x="1251675" y="354854"/>
                  </a:lnTo>
                  <a:lnTo>
                    <a:pt x="1229554" y="316096"/>
                  </a:lnTo>
                  <a:lnTo>
                    <a:pt x="1204960" y="279024"/>
                  </a:lnTo>
                  <a:lnTo>
                    <a:pt x="1178005" y="243752"/>
                  </a:lnTo>
                  <a:lnTo>
                    <a:pt x="1148803" y="210390"/>
                  </a:lnTo>
                  <a:lnTo>
                    <a:pt x="1117465" y="179052"/>
                  </a:lnTo>
                  <a:lnTo>
                    <a:pt x="1084103" y="149849"/>
                  </a:lnTo>
                  <a:lnTo>
                    <a:pt x="1048831" y="122894"/>
                  </a:lnTo>
                  <a:lnTo>
                    <a:pt x="1011760" y="98300"/>
                  </a:lnTo>
                  <a:lnTo>
                    <a:pt x="973003" y="76178"/>
                  </a:lnTo>
                  <a:lnTo>
                    <a:pt x="932672" y="56642"/>
                  </a:lnTo>
                  <a:lnTo>
                    <a:pt x="890880" y="39802"/>
                  </a:lnTo>
                  <a:lnTo>
                    <a:pt x="847738" y="25773"/>
                  </a:lnTo>
                  <a:lnTo>
                    <a:pt x="803360" y="14666"/>
                  </a:lnTo>
                  <a:lnTo>
                    <a:pt x="757857" y="6593"/>
                  </a:lnTo>
                  <a:lnTo>
                    <a:pt x="711342" y="1667"/>
                  </a:lnTo>
                  <a:lnTo>
                    <a:pt x="6639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bject 14">
              <a:extLst>
                <a:ext uri="{FF2B5EF4-FFF2-40B4-BE49-F238E27FC236}">
                  <a16:creationId xmlns:a16="http://schemas.microsoft.com/office/drawing/2014/main" id="{B38E0695-DDFB-4E55-B459-837EA2C4520E}"/>
                </a:ext>
              </a:extLst>
            </p:cNvPr>
            <p:cNvSpPr/>
            <p:nvPr/>
          </p:nvSpPr>
          <p:spPr>
            <a:xfrm>
              <a:off x="2689389" y="5781321"/>
              <a:ext cx="1328420" cy="1328420"/>
            </a:xfrm>
            <a:custGeom>
              <a:avLst/>
              <a:gdLst/>
              <a:ahLst/>
              <a:cxnLst/>
              <a:rect l="l" t="t" r="r" b="b"/>
              <a:pathLst>
                <a:path w="1328420" h="1328420">
                  <a:moveTo>
                    <a:pt x="663927" y="0"/>
                  </a:moveTo>
                  <a:lnTo>
                    <a:pt x="616512" y="1667"/>
                  </a:lnTo>
                  <a:lnTo>
                    <a:pt x="569997" y="6593"/>
                  </a:lnTo>
                  <a:lnTo>
                    <a:pt x="524494" y="14666"/>
                  </a:lnTo>
                  <a:lnTo>
                    <a:pt x="480115" y="25773"/>
                  </a:lnTo>
                  <a:lnTo>
                    <a:pt x="436973" y="39802"/>
                  </a:lnTo>
                  <a:lnTo>
                    <a:pt x="395181" y="56642"/>
                  </a:lnTo>
                  <a:lnTo>
                    <a:pt x="354850" y="76178"/>
                  </a:lnTo>
                  <a:lnTo>
                    <a:pt x="316093" y="98300"/>
                  </a:lnTo>
                  <a:lnTo>
                    <a:pt x="279022" y="122894"/>
                  </a:lnTo>
                  <a:lnTo>
                    <a:pt x="243750" y="149849"/>
                  </a:lnTo>
                  <a:lnTo>
                    <a:pt x="210388" y="179052"/>
                  </a:lnTo>
                  <a:lnTo>
                    <a:pt x="179050" y="210390"/>
                  </a:lnTo>
                  <a:lnTo>
                    <a:pt x="149848" y="243752"/>
                  </a:lnTo>
                  <a:lnTo>
                    <a:pt x="122893" y="279024"/>
                  </a:lnTo>
                  <a:lnTo>
                    <a:pt x="98299" y="316096"/>
                  </a:lnTo>
                  <a:lnTo>
                    <a:pt x="76178" y="354854"/>
                  </a:lnTo>
                  <a:lnTo>
                    <a:pt x="56641" y="395185"/>
                  </a:lnTo>
                  <a:lnTo>
                    <a:pt x="39802" y="436979"/>
                  </a:lnTo>
                  <a:lnTo>
                    <a:pt x="25773" y="480121"/>
                  </a:lnTo>
                  <a:lnTo>
                    <a:pt x="14666" y="524501"/>
                  </a:lnTo>
                  <a:lnTo>
                    <a:pt x="6593" y="570005"/>
                  </a:lnTo>
                  <a:lnTo>
                    <a:pt x="1667" y="616521"/>
                  </a:lnTo>
                  <a:lnTo>
                    <a:pt x="0" y="663937"/>
                  </a:lnTo>
                  <a:lnTo>
                    <a:pt x="1667" y="711349"/>
                  </a:lnTo>
                  <a:lnTo>
                    <a:pt x="6593" y="757862"/>
                  </a:lnTo>
                  <a:lnTo>
                    <a:pt x="14666" y="803363"/>
                  </a:lnTo>
                  <a:lnTo>
                    <a:pt x="25773" y="847739"/>
                  </a:lnTo>
                  <a:lnTo>
                    <a:pt x="39802" y="890879"/>
                  </a:lnTo>
                  <a:lnTo>
                    <a:pt x="56641" y="932670"/>
                  </a:lnTo>
                  <a:lnTo>
                    <a:pt x="76178" y="973000"/>
                  </a:lnTo>
                  <a:lnTo>
                    <a:pt x="98299" y="1011756"/>
                  </a:lnTo>
                  <a:lnTo>
                    <a:pt x="122893" y="1048825"/>
                  </a:lnTo>
                  <a:lnTo>
                    <a:pt x="149848" y="1084097"/>
                  </a:lnTo>
                  <a:lnTo>
                    <a:pt x="179050" y="1117457"/>
                  </a:lnTo>
                  <a:lnTo>
                    <a:pt x="210388" y="1148795"/>
                  </a:lnTo>
                  <a:lnTo>
                    <a:pt x="243750" y="1177997"/>
                  </a:lnTo>
                  <a:lnTo>
                    <a:pt x="279022" y="1204951"/>
                  </a:lnTo>
                  <a:lnTo>
                    <a:pt x="316093" y="1229544"/>
                  </a:lnTo>
                  <a:lnTo>
                    <a:pt x="354850" y="1251666"/>
                  </a:lnTo>
                  <a:lnTo>
                    <a:pt x="395181" y="1271202"/>
                  </a:lnTo>
                  <a:lnTo>
                    <a:pt x="436973" y="1288041"/>
                  </a:lnTo>
                  <a:lnTo>
                    <a:pt x="480115" y="1302070"/>
                  </a:lnTo>
                  <a:lnTo>
                    <a:pt x="524494" y="1313177"/>
                  </a:lnTo>
                  <a:lnTo>
                    <a:pt x="569997" y="1321250"/>
                  </a:lnTo>
                  <a:lnTo>
                    <a:pt x="616512" y="1326176"/>
                  </a:lnTo>
                  <a:lnTo>
                    <a:pt x="663927" y="1327843"/>
                  </a:lnTo>
                  <a:lnTo>
                    <a:pt x="711342" y="1326176"/>
                  </a:lnTo>
                  <a:lnTo>
                    <a:pt x="757857" y="1321250"/>
                  </a:lnTo>
                  <a:lnTo>
                    <a:pt x="803360" y="1313177"/>
                  </a:lnTo>
                  <a:lnTo>
                    <a:pt x="847738" y="1302070"/>
                  </a:lnTo>
                  <a:lnTo>
                    <a:pt x="890880" y="1288041"/>
                  </a:lnTo>
                  <a:lnTo>
                    <a:pt x="932672" y="1271202"/>
                  </a:lnTo>
                  <a:lnTo>
                    <a:pt x="973003" y="1251666"/>
                  </a:lnTo>
                  <a:lnTo>
                    <a:pt x="1011760" y="1229544"/>
                  </a:lnTo>
                  <a:lnTo>
                    <a:pt x="1048831" y="1204951"/>
                  </a:lnTo>
                  <a:lnTo>
                    <a:pt x="1084103" y="1177997"/>
                  </a:lnTo>
                  <a:lnTo>
                    <a:pt x="1117465" y="1148795"/>
                  </a:lnTo>
                  <a:lnTo>
                    <a:pt x="1148803" y="1117457"/>
                  </a:lnTo>
                  <a:lnTo>
                    <a:pt x="1178005" y="1084097"/>
                  </a:lnTo>
                  <a:lnTo>
                    <a:pt x="1204960" y="1048825"/>
                  </a:lnTo>
                  <a:lnTo>
                    <a:pt x="1229554" y="1011756"/>
                  </a:lnTo>
                  <a:lnTo>
                    <a:pt x="1251675" y="973000"/>
                  </a:lnTo>
                  <a:lnTo>
                    <a:pt x="1271212" y="932670"/>
                  </a:lnTo>
                  <a:lnTo>
                    <a:pt x="1288051" y="890879"/>
                  </a:lnTo>
                  <a:lnTo>
                    <a:pt x="1302080" y="847739"/>
                  </a:lnTo>
                  <a:lnTo>
                    <a:pt x="1313188" y="803363"/>
                  </a:lnTo>
                  <a:lnTo>
                    <a:pt x="1321261" y="757862"/>
                  </a:lnTo>
                  <a:lnTo>
                    <a:pt x="1326187" y="711349"/>
                  </a:lnTo>
                  <a:lnTo>
                    <a:pt x="1327854" y="663937"/>
                  </a:lnTo>
                  <a:lnTo>
                    <a:pt x="1326187" y="616521"/>
                  </a:lnTo>
                  <a:lnTo>
                    <a:pt x="1321261" y="570005"/>
                  </a:lnTo>
                  <a:lnTo>
                    <a:pt x="1313188" y="524501"/>
                  </a:lnTo>
                  <a:lnTo>
                    <a:pt x="1302080" y="480121"/>
                  </a:lnTo>
                  <a:lnTo>
                    <a:pt x="1288051" y="436979"/>
                  </a:lnTo>
                  <a:lnTo>
                    <a:pt x="1271212" y="395185"/>
                  </a:lnTo>
                  <a:lnTo>
                    <a:pt x="1251675" y="354854"/>
                  </a:lnTo>
                  <a:lnTo>
                    <a:pt x="1229554" y="316096"/>
                  </a:lnTo>
                  <a:lnTo>
                    <a:pt x="1204960" y="279024"/>
                  </a:lnTo>
                  <a:lnTo>
                    <a:pt x="1178005" y="243752"/>
                  </a:lnTo>
                  <a:lnTo>
                    <a:pt x="1148803" y="210390"/>
                  </a:lnTo>
                  <a:lnTo>
                    <a:pt x="1117465" y="179052"/>
                  </a:lnTo>
                  <a:lnTo>
                    <a:pt x="1084103" y="149849"/>
                  </a:lnTo>
                  <a:lnTo>
                    <a:pt x="1048831" y="122894"/>
                  </a:lnTo>
                  <a:lnTo>
                    <a:pt x="1011760" y="98300"/>
                  </a:lnTo>
                  <a:lnTo>
                    <a:pt x="973003" y="76178"/>
                  </a:lnTo>
                  <a:lnTo>
                    <a:pt x="932672" y="56642"/>
                  </a:lnTo>
                  <a:lnTo>
                    <a:pt x="890880" y="39802"/>
                  </a:lnTo>
                  <a:lnTo>
                    <a:pt x="847738" y="25773"/>
                  </a:lnTo>
                  <a:lnTo>
                    <a:pt x="803360" y="14666"/>
                  </a:lnTo>
                  <a:lnTo>
                    <a:pt x="757857" y="6593"/>
                  </a:lnTo>
                  <a:lnTo>
                    <a:pt x="711342" y="1667"/>
                  </a:lnTo>
                  <a:lnTo>
                    <a:pt x="6639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446026" y="1844824"/>
            <a:ext cx="3993790" cy="460851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Совесть – чувство ответственности за свое поведение перед окружающими людьми, обществом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толкового словаря русского языка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С.И. Ожегова</a:t>
            </a: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780" name="AutoShape 12" descr="file:///F:/%D0%98%D0%A0%D0%9E%20%D0%A0%D0%91/%D0%A0%D0%B0%D0%B7%D0%B3%D0%BE%D0%B2%D0%BE%D1%80%D1%8B%20%D0%BE%20%D0%92%D0%B0%D0%B6%D0%BD%D0%BE%D0%BC/25-26/%D0%BF%D1%81%D0%B8%D1%85%D0%BE%D0%BB%D0%BE%D0%B3%20%D1%84%D0%BE%D1%82%D0%BE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271464" y="857232"/>
            <a:ext cx="9793088" cy="843576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совесть?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1844824"/>
            <a:ext cx="7200800" cy="4608512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680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524000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523968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6220" y="71415"/>
            <a:ext cx="99924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А.Г.Абдразаков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808" name="AutoShape 16" descr="file:///E:/Users/%D0%9C%D0%B0%D1%80%D0%B0%D1%82/Downloads/%D0%A2%D0%B5%D0%BB%D0%B5%D1%84%D0%BE%D0%BD%D0%94%D0%BE%D0%B2%D0%B5%D1%80%D0%B8%D1%8F_%D0%94%D0%B5%D1%82%D1%81%D0%BA%D0%B8%D0%B9.png"/>
          <p:cNvSpPr>
            <a:spLocks noChangeAspect="1" noChangeArrowheads="1"/>
          </p:cNvSpPr>
          <p:nvPr/>
        </p:nvSpPr>
        <p:spPr bwMode="auto">
          <a:xfrm>
            <a:off x="155575" y="-3481388"/>
            <a:ext cx="10267950" cy="72580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09" b="24409"/>
          <a:stretch/>
        </p:blipFill>
        <p:spPr bwMode="auto">
          <a:xfrm>
            <a:off x="694450" y="4104522"/>
            <a:ext cx="5661274" cy="2340000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0" r="8268" b="14952"/>
          <a:stretch/>
        </p:blipFill>
        <p:spPr bwMode="auto">
          <a:xfrm>
            <a:off x="7096132" y="1857364"/>
            <a:ext cx="4755884" cy="4608253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930277" y="913454"/>
            <a:ext cx="7632848" cy="52783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совесть?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38150" y="2071678"/>
            <a:ext cx="5573874" cy="853266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Слово совесть в русском языке состоит из приставки «со-» и корня «-весть»</a:t>
            </a:r>
          </a:p>
        </p:txBody>
      </p:sp>
    </p:spTree>
    <p:extLst>
      <p:ext uri="{BB962C8B-B14F-4D97-AF65-F5344CB8AC3E}">
        <p14:creationId xmlns:p14="http://schemas.microsoft.com/office/powerpoint/2010/main" val="4194483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524000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523968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6220" y="71415"/>
            <a:ext cx="99924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А.Г.Абдразаков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" name="object 6">
            <a:extLst>
              <a:ext uri="{FF2B5EF4-FFF2-40B4-BE49-F238E27FC236}">
                <a16:creationId xmlns:a16="http://schemas.microsoft.com/office/drawing/2014/main" id="{642AF8CD-50DD-49E4-A3DA-0A0316ECFECD}"/>
              </a:ext>
            </a:extLst>
          </p:cNvPr>
          <p:cNvGrpSpPr/>
          <p:nvPr/>
        </p:nvGrpSpPr>
        <p:grpSpPr>
          <a:xfrm>
            <a:off x="1025604" y="2929762"/>
            <a:ext cx="898700" cy="2207967"/>
            <a:chOff x="2689389" y="5781321"/>
            <a:chExt cx="1328420" cy="3641100"/>
          </a:xfrm>
        </p:grpSpPr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132D693E-CE63-4860-A30B-D03575E94578}"/>
                </a:ext>
              </a:extLst>
            </p:cNvPr>
            <p:cNvSpPr/>
            <p:nvPr/>
          </p:nvSpPr>
          <p:spPr>
            <a:xfrm>
              <a:off x="2689389" y="8094001"/>
              <a:ext cx="1328420" cy="1328420"/>
            </a:xfrm>
            <a:custGeom>
              <a:avLst/>
              <a:gdLst/>
              <a:ahLst/>
              <a:cxnLst/>
              <a:rect l="l" t="t" r="r" b="b"/>
              <a:pathLst>
                <a:path w="1328420" h="1328420">
                  <a:moveTo>
                    <a:pt x="663927" y="0"/>
                  </a:moveTo>
                  <a:lnTo>
                    <a:pt x="616512" y="1667"/>
                  </a:lnTo>
                  <a:lnTo>
                    <a:pt x="569997" y="6593"/>
                  </a:lnTo>
                  <a:lnTo>
                    <a:pt x="524494" y="14666"/>
                  </a:lnTo>
                  <a:lnTo>
                    <a:pt x="480115" y="25773"/>
                  </a:lnTo>
                  <a:lnTo>
                    <a:pt x="436973" y="39802"/>
                  </a:lnTo>
                  <a:lnTo>
                    <a:pt x="395181" y="56642"/>
                  </a:lnTo>
                  <a:lnTo>
                    <a:pt x="354850" y="76178"/>
                  </a:lnTo>
                  <a:lnTo>
                    <a:pt x="316093" y="98300"/>
                  </a:lnTo>
                  <a:lnTo>
                    <a:pt x="279022" y="122894"/>
                  </a:lnTo>
                  <a:lnTo>
                    <a:pt x="243750" y="149849"/>
                  </a:lnTo>
                  <a:lnTo>
                    <a:pt x="210388" y="179052"/>
                  </a:lnTo>
                  <a:lnTo>
                    <a:pt x="179050" y="210390"/>
                  </a:lnTo>
                  <a:lnTo>
                    <a:pt x="149848" y="243752"/>
                  </a:lnTo>
                  <a:lnTo>
                    <a:pt x="122893" y="279024"/>
                  </a:lnTo>
                  <a:lnTo>
                    <a:pt x="98299" y="316096"/>
                  </a:lnTo>
                  <a:lnTo>
                    <a:pt x="76178" y="354854"/>
                  </a:lnTo>
                  <a:lnTo>
                    <a:pt x="56641" y="395185"/>
                  </a:lnTo>
                  <a:lnTo>
                    <a:pt x="39802" y="436979"/>
                  </a:lnTo>
                  <a:lnTo>
                    <a:pt x="25773" y="480121"/>
                  </a:lnTo>
                  <a:lnTo>
                    <a:pt x="14666" y="524501"/>
                  </a:lnTo>
                  <a:lnTo>
                    <a:pt x="6593" y="570005"/>
                  </a:lnTo>
                  <a:lnTo>
                    <a:pt x="1667" y="616521"/>
                  </a:lnTo>
                  <a:lnTo>
                    <a:pt x="0" y="663937"/>
                  </a:lnTo>
                  <a:lnTo>
                    <a:pt x="1667" y="711349"/>
                  </a:lnTo>
                  <a:lnTo>
                    <a:pt x="6593" y="757862"/>
                  </a:lnTo>
                  <a:lnTo>
                    <a:pt x="14666" y="803363"/>
                  </a:lnTo>
                  <a:lnTo>
                    <a:pt x="25773" y="847739"/>
                  </a:lnTo>
                  <a:lnTo>
                    <a:pt x="39802" y="890879"/>
                  </a:lnTo>
                  <a:lnTo>
                    <a:pt x="56641" y="932670"/>
                  </a:lnTo>
                  <a:lnTo>
                    <a:pt x="76178" y="973000"/>
                  </a:lnTo>
                  <a:lnTo>
                    <a:pt x="98299" y="1011756"/>
                  </a:lnTo>
                  <a:lnTo>
                    <a:pt x="122893" y="1048825"/>
                  </a:lnTo>
                  <a:lnTo>
                    <a:pt x="149848" y="1084097"/>
                  </a:lnTo>
                  <a:lnTo>
                    <a:pt x="179050" y="1117457"/>
                  </a:lnTo>
                  <a:lnTo>
                    <a:pt x="210388" y="1148795"/>
                  </a:lnTo>
                  <a:lnTo>
                    <a:pt x="243750" y="1177997"/>
                  </a:lnTo>
                  <a:lnTo>
                    <a:pt x="279022" y="1204951"/>
                  </a:lnTo>
                  <a:lnTo>
                    <a:pt x="316093" y="1229544"/>
                  </a:lnTo>
                  <a:lnTo>
                    <a:pt x="354850" y="1251666"/>
                  </a:lnTo>
                  <a:lnTo>
                    <a:pt x="395181" y="1271202"/>
                  </a:lnTo>
                  <a:lnTo>
                    <a:pt x="436973" y="1288041"/>
                  </a:lnTo>
                  <a:lnTo>
                    <a:pt x="480115" y="1302070"/>
                  </a:lnTo>
                  <a:lnTo>
                    <a:pt x="524494" y="1313177"/>
                  </a:lnTo>
                  <a:lnTo>
                    <a:pt x="569997" y="1321250"/>
                  </a:lnTo>
                  <a:lnTo>
                    <a:pt x="616512" y="1326176"/>
                  </a:lnTo>
                  <a:lnTo>
                    <a:pt x="663927" y="1327843"/>
                  </a:lnTo>
                  <a:lnTo>
                    <a:pt x="711342" y="1326176"/>
                  </a:lnTo>
                  <a:lnTo>
                    <a:pt x="757857" y="1321250"/>
                  </a:lnTo>
                  <a:lnTo>
                    <a:pt x="803360" y="1313177"/>
                  </a:lnTo>
                  <a:lnTo>
                    <a:pt x="847738" y="1302070"/>
                  </a:lnTo>
                  <a:lnTo>
                    <a:pt x="890880" y="1288041"/>
                  </a:lnTo>
                  <a:lnTo>
                    <a:pt x="932672" y="1271202"/>
                  </a:lnTo>
                  <a:lnTo>
                    <a:pt x="973003" y="1251666"/>
                  </a:lnTo>
                  <a:lnTo>
                    <a:pt x="1011760" y="1229544"/>
                  </a:lnTo>
                  <a:lnTo>
                    <a:pt x="1048831" y="1204951"/>
                  </a:lnTo>
                  <a:lnTo>
                    <a:pt x="1084103" y="1177997"/>
                  </a:lnTo>
                  <a:lnTo>
                    <a:pt x="1117465" y="1148795"/>
                  </a:lnTo>
                  <a:lnTo>
                    <a:pt x="1148803" y="1117457"/>
                  </a:lnTo>
                  <a:lnTo>
                    <a:pt x="1178005" y="1084097"/>
                  </a:lnTo>
                  <a:lnTo>
                    <a:pt x="1204960" y="1048825"/>
                  </a:lnTo>
                  <a:lnTo>
                    <a:pt x="1229554" y="1011756"/>
                  </a:lnTo>
                  <a:lnTo>
                    <a:pt x="1251675" y="973000"/>
                  </a:lnTo>
                  <a:lnTo>
                    <a:pt x="1271212" y="932670"/>
                  </a:lnTo>
                  <a:lnTo>
                    <a:pt x="1288051" y="890879"/>
                  </a:lnTo>
                  <a:lnTo>
                    <a:pt x="1302080" y="847739"/>
                  </a:lnTo>
                  <a:lnTo>
                    <a:pt x="1313188" y="803363"/>
                  </a:lnTo>
                  <a:lnTo>
                    <a:pt x="1321261" y="757862"/>
                  </a:lnTo>
                  <a:lnTo>
                    <a:pt x="1326187" y="711349"/>
                  </a:lnTo>
                  <a:lnTo>
                    <a:pt x="1327854" y="663937"/>
                  </a:lnTo>
                  <a:lnTo>
                    <a:pt x="1326187" y="616521"/>
                  </a:lnTo>
                  <a:lnTo>
                    <a:pt x="1321261" y="570005"/>
                  </a:lnTo>
                  <a:lnTo>
                    <a:pt x="1313188" y="524501"/>
                  </a:lnTo>
                  <a:lnTo>
                    <a:pt x="1302080" y="480121"/>
                  </a:lnTo>
                  <a:lnTo>
                    <a:pt x="1288051" y="436979"/>
                  </a:lnTo>
                  <a:lnTo>
                    <a:pt x="1271212" y="395185"/>
                  </a:lnTo>
                  <a:lnTo>
                    <a:pt x="1251675" y="354854"/>
                  </a:lnTo>
                  <a:lnTo>
                    <a:pt x="1229554" y="316096"/>
                  </a:lnTo>
                  <a:lnTo>
                    <a:pt x="1204960" y="279024"/>
                  </a:lnTo>
                  <a:lnTo>
                    <a:pt x="1178005" y="243752"/>
                  </a:lnTo>
                  <a:lnTo>
                    <a:pt x="1148803" y="210390"/>
                  </a:lnTo>
                  <a:lnTo>
                    <a:pt x="1117465" y="179052"/>
                  </a:lnTo>
                  <a:lnTo>
                    <a:pt x="1084103" y="149849"/>
                  </a:lnTo>
                  <a:lnTo>
                    <a:pt x="1048831" y="122894"/>
                  </a:lnTo>
                  <a:lnTo>
                    <a:pt x="1011760" y="98300"/>
                  </a:lnTo>
                  <a:lnTo>
                    <a:pt x="973003" y="76178"/>
                  </a:lnTo>
                  <a:lnTo>
                    <a:pt x="932672" y="56642"/>
                  </a:lnTo>
                  <a:lnTo>
                    <a:pt x="890880" y="39802"/>
                  </a:lnTo>
                  <a:lnTo>
                    <a:pt x="847738" y="25773"/>
                  </a:lnTo>
                  <a:lnTo>
                    <a:pt x="803360" y="14666"/>
                  </a:lnTo>
                  <a:lnTo>
                    <a:pt x="757857" y="6593"/>
                  </a:lnTo>
                  <a:lnTo>
                    <a:pt x="711342" y="1667"/>
                  </a:lnTo>
                  <a:lnTo>
                    <a:pt x="6639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bject 14">
              <a:extLst>
                <a:ext uri="{FF2B5EF4-FFF2-40B4-BE49-F238E27FC236}">
                  <a16:creationId xmlns:a16="http://schemas.microsoft.com/office/drawing/2014/main" id="{B38E0695-DDFB-4E55-B459-837EA2C4520E}"/>
                </a:ext>
              </a:extLst>
            </p:cNvPr>
            <p:cNvSpPr/>
            <p:nvPr/>
          </p:nvSpPr>
          <p:spPr>
            <a:xfrm>
              <a:off x="2689389" y="5781321"/>
              <a:ext cx="1328420" cy="1328420"/>
            </a:xfrm>
            <a:custGeom>
              <a:avLst/>
              <a:gdLst/>
              <a:ahLst/>
              <a:cxnLst/>
              <a:rect l="l" t="t" r="r" b="b"/>
              <a:pathLst>
                <a:path w="1328420" h="1328420">
                  <a:moveTo>
                    <a:pt x="663927" y="0"/>
                  </a:moveTo>
                  <a:lnTo>
                    <a:pt x="616512" y="1667"/>
                  </a:lnTo>
                  <a:lnTo>
                    <a:pt x="569997" y="6593"/>
                  </a:lnTo>
                  <a:lnTo>
                    <a:pt x="524494" y="14666"/>
                  </a:lnTo>
                  <a:lnTo>
                    <a:pt x="480115" y="25773"/>
                  </a:lnTo>
                  <a:lnTo>
                    <a:pt x="436973" y="39802"/>
                  </a:lnTo>
                  <a:lnTo>
                    <a:pt x="395181" y="56642"/>
                  </a:lnTo>
                  <a:lnTo>
                    <a:pt x="354850" y="76178"/>
                  </a:lnTo>
                  <a:lnTo>
                    <a:pt x="316093" y="98300"/>
                  </a:lnTo>
                  <a:lnTo>
                    <a:pt x="279022" y="122894"/>
                  </a:lnTo>
                  <a:lnTo>
                    <a:pt x="243750" y="149849"/>
                  </a:lnTo>
                  <a:lnTo>
                    <a:pt x="210388" y="179052"/>
                  </a:lnTo>
                  <a:lnTo>
                    <a:pt x="179050" y="210390"/>
                  </a:lnTo>
                  <a:lnTo>
                    <a:pt x="149848" y="243752"/>
                  </a:lnTo>
                  <a:lnTo>
                    <a:pt x="122893" y="279024"/>
                  </a:lnTo>
                  <a:lnTo>
                    <a:pt x="98299" y="316096"/>
                  </a:lnTo>
                  <a:lnTo>
                    <a:pt x="76178" y="354854"/>
                  </a:lnTo>
                  <a:lnTo>
                    <a:pt x="56641" y="395185"/>
                  </a:lnTo>
                  <a:lnTo>
                    <a:pt x="39802" y="436979"/>
                  </a:lnTo>
                  <a:lnTo>
                    <a:pt x="25773" y="480121"/>
                  </a:lnTo>
                  <a:lnTo>
                    <a:pt x="14666" y="524501"/>
                  </a:lnTo>
                  <a:lnTo>
                    <a:pt x="6593" y="570005"/>
                  </a:lnTo>
                  <a:lnTo>
                    <a:pt x="1667" y="616521"/>
                  </a:lnTo>
                  <a:lnTo>
                    <a:pt x="0" y="663937"/>
                  </a:lnTo>
                  <a:lnTo>
                    <a:pt x="1667" y="711349"/>
                  </a:lnTo>
                  <a:lnTo>
                    <a:pt x="6593" y="757862"/>
                  </a:lnTo>
                  <a:lnTo>
                    <a:pt x="14666" y="803363"/>
                  </a:lnTo>
                  <a:lnTo>
                    <a:pt x="25773" y="847739"/>
                  </a:lnTo>
                  <a:lnTo>
                    <a:pt x="39802" y="890879"/>
                  </a:lnTo>
                  <a:lnTo>
                    <a:pt x="56641" y="932670"/>
                  </a:lnTo>
                  <a:lnTo>
                    <a:pt x="76178" y="973000"/>
                  </a:lnTo>
                  <a:lnTo>
                    <a:pt x="98299" y="1011756"/>
                  </a:lnTo>
                  <a:lnTo>
                    <a:pt x="122893" y="1048825"/>
                  </a:lnTo>
                  <a:lnTo>
                    <a:pt x="149848" y="1084097"/>
                  </a:lnTo>
                  <a:lnTo>
                    <a:pt x="179050" y="1117457"/>
                  </a:lnTo>
                  <a:lnTo>
                    <a:pt x="210388" y="1148795"/>
                  </a:lnTo>
                  <a:lnTo>
                    <a:pt x="243750" y="1177997"/>
                  </a:lnTo>
                  <a:lnTo>
                    <a:pt x="279022" y="1204951"/>
                  </a:lnTo>
                  <a:lnTo>
                    <a:pt x="316093" y="1229544"/>
                  </a:lnTo>
                  <a:lnTo>
                    <a:pt x="354850" y="1251666"/>
                  </a:lnTo>
                  <a:lnTo>
                    <a:pt x="395181" y="1271202"/>
                  </a:lnTo>
                  <a:lnTo>
                    <a:pt x="436973" y="1288041"/>
                  </a:lnTo>
                  <a:lnTo>
                    <a:pt x="480115" y="1302070"/>
                  </a:lnTo>
                  <a:lnTo>
                    <a:pt x="524494" y="1313177"/>
                  </a:lnTo>
                  <a:lnTo>
                    <a:pt x="569997" y="1321250"/>
                  </a:lnTo>
                  <a:lnTo>
                    <a:pt x="616512" y="1326176"/>
                  </a:lnTo>
                  <a:lnTo>
                    <a:pt x="663927" y="1327843"/>
                  </a:lnTo>
                  <a:lnTo>
                    <a:pt x="711342" y="1326176"/>
                  </a:lnTo>
                  <a:lnTo>
                    <a:pt x="757857" y="1321250"/>
                  </a:lnTo>
                  <a:lnTo>
                    <a:pt x="803360" y="1313177"/>
                  </a:lnTo>
                  <a:lnTo>
                    <a:pt x="847738" y="1302070"/>
                  </a:lnTo>
                  <a:lnTo>
                    <a:pt x="890880" y="1288041"/>
                  </a:lnTo>
                  <a:lnTo>
                    <a:pt x="932672" y="1271202"/>
                  </a:lnTo>
                  <a:lnTo>
                    <a:pt x="973003" y="1251666"/>
                  </a:lnTo>
                  <a:lnTo>
                    <a:pt x="1011760" y="1229544"/>
                  </a:lnTo>
                  <a:lnTo>
                    <a:pt x="1048831" y="1204951"/>
                  </a:lnTo>
                  <a:lnTo>
                    <a:pt x="1084103" y="1177997"/>
                  </a:lnTo>
                  <a:lnTo>
                    <a:pt x="1117465" y="1148795"/>
                  </a:lnTo>
                  <a:lnTo>
                    <a:pt x="1148803" y="1117457"/>
                  </a:lnTo>
                  <a:lnTo>
                    <a:pt x="1178005" y="1084097"/>
                  </a:lnTo>
                  <a:lnTo>
                    <a:pt x="1204960" y="1048825"/>
                  </a:lnTo>
                  <a:lnTo>
                    <a:pt x="1229554" y="1011756"/>
                  </a:lnTo>
                  <a:lnTo>
                    <a:pt x="1251675" y="973000"/>
                  </a:lnTo>
                  <a:lnTo>
                    <a:pt x="1271212" y="932670"/>
                  </a:lnTo>
                  <a:lnTo>
                    <a:pt x="1288051" y="890879"/>
                  </a:lnTo>
                  <a:lnTo>
                    <a:pt x="1302080" y="847739"/>
                  </a:lnTo>
                  <a:lnTo>
                    <a:pt x="1313188" y="803363"/>
                  </a:lnTo>
                  <a:lnTo>
                    <a:pt x="1321261" y="757862"/>
                  </a:lnTo>
                  <a:lnTo>
                    <a:pt x="1326187" y="711349"/>
                  </a:lnTo>
                  <a:lnTo>
                    <a:pt x="1327854" y="663937"/>
                  </a:lnTo>
                  <a:lnTo>
                    <a:pt x="1326187" y="616521"/>
                  </a:lnTo>
                  <a:lnTo>
                    <a:pt x="1321261" y="570005"/>
                  </a:lnTo>
                  <a:lnTo>
                    <a:pt x="1313188" y="524501"/>
                  </a:lnTo>
                  <a:lnTo>
                    <a:pt x="1302080" y="480121"/>
                  </a:lnTo>
                  <a:lnTo>
                    <a:pt x="1288051" y="436979"/>
                  </a:lnTo>
                  <a:lnTo>
                    <a:pt x="1271212" y="395185"/>
                  </a:lnTo>
                  <a:lnTo>
                    <a:pt x="1251675" y="354854"/>
                  </a:lnTo>
                  <a:lnTo>
                    <a:pt x="1229554" y="316096"/>
                  </a:lnTo>
                  <a:lnTo>
                    <a:pt x="1204960" y="279024"/>
                  </a:lnTo>
                  <a:lnTo>
                    <a:pt x="1178005" y="243752"/>
                  </a:lnTo>
                  <a:lnTo>
                    <a:pt x="1148803" y="210390"/>
                  </a:lnTo>
                  <a:lnTo>
                    <a:pt x="1117465" y="179052"/>
                  </a:lnTo>
                  <a:lnTo>
                    <a:pt x="1084103" y="149849"/>
                  </a:lnTo>
                  <a:lnTo>
                    <a:pt x="1048831" y="122894"/>
                  </a:lnTo>
                  <a:lnTo>
                    <a:pt x="1011760" y="98300"/>
                  </a:lnTo>
                  <a:lnTo>
                    <a:pt x="973003" y="76178"/>
                  </a:lnTo>
                  <a:lnTo>
                    <a:pt x="932672" y="56642"/>
                  </a:lnTo>
                  <a:lnTo>
                    <a:pt x="890880" y="39802"/>
                  </a:lnTo>
                  <a:lnTo>
                    <a:pt x="847738" y="25773"/>
                  </a:lnTo>
                  <a:lnTo>
                    <a:pt x="803360" y="14666"/>
                  </a:lnTo>
                  <a:lnTo>
                    <a:pt x="757857" y="6593"/>
                  </a:lnTo>
                  <a:lnTo>
                    <a:pt x="711342" y="1667"/>
                  </a:lnTo>
                  <a:lnTo>
                    <a:pt x="6639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780" name="AutoShape 12" descr="file:///F:/%D0%98%D0%A0%D0%9E%20%D0%A0%D0%91/%D0%A0%D0%B0%D0%B7%D0%B3%D0%BE%D0%B2%D0%BE%D1%80%D1%8B%20%D0%BE%20%D0%92%D0%B0%D0%B6%D0%BD%D0%BE%D0%BC/25-26/%D0%BF%D1%81%D0%B8%D1%85%D0%BE%D0%BB%D0%BE%D0%B3%20%D1%84%D0%BE%D1%82%D0%BE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09522" y="1428736"/>
            <a:ext cx="3331369" cy="492896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современном мире совесть как ценность и внутренний ориентир изучает наука психология.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1401798"/>
            <a:ext cx="7676803" cy="4928961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831975" y="626559"/>
            <a:ext cx="7360369" cy="52322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совесть?</a:t>
            </a:r>
          </a:p>
        </p:txBody>
      </p:sp>
    </p:spTree>
    <p:extLst>
      <p:ext uri="{BB962C8B-B14F-4D97-AF65-F5344CB8AC3E}">
        <p14:creationId xmlns:p14="http://schemas.microsoft.com/office/powerpoint/2010/main" val="1705111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524000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523968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6220" y="71415"/>
            <a:ext cx="99924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А.Г.Абдразаков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" name="object 6">
            <a:extLst>
              <a:ext uri="{FF2B5EF4-FFF2-40B4-BE49-F238E27FC236}">
                <a16:creationId xmlns:a16="http://schemas.microsoft.com/office/drawing/2014/main" id="{642AF8CD-50DD-49E4-A3DA-0A0316ECFECD}"/>
              </a:ext>
            </a:extLst>
          </p:cNvPr>
          <p:cNvGrpSpPr/>
          <p:nvPr/>
        </p:nvGrpSpPr>
        <p:grpSpPr>
          <a:xfrm>
            <a:off x="1025604" y="2929762"/>
            <a:ext cx="898700" cy="2207967"/>
            <a:chOff x="2689389" y="5781321"/>
            <a:chExt cx="1328420" cy="3641100"/>
          </a:xfrm>
        </p:grpSpPr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132D693E-CE63-4860-A30B-D03575E94578}"/>
                </a:ext>
              </a:extLst>
            </p:cNvPr>
            <p:cNvSpPr/>
            <p:nvPr/>
          </p:nvSpPr>
          <p:spPr>
            <a:xfrm>
              <a:off x="2689389" y="8094001"/>
              <a:ext cx="1328420" cy="1328420"/>
            </a:xfrm>
            <a:custGeom>
              <a:avLst/>
              <a:gdLst/>
              <a:ahLst/>
              <a:cxnLst/>
              <a:rect l="l" t="t" r="r" b="b"/>
              <a:pathLst>
                <a:path w="1328420" h="1328420">
                  <a:moveTo>
                    <a:pt x="663927" y="0"/>
                  </a:moveTo>
                  <a:lnTo>
                    <a:pt x="616512" y="1667"/>
                  </a:lnTo>
                  <a:lnTo>
                    <a:pt x="569997" y="6593"/>
                  </a:lnTo>
                  <a:lnTo>
                    <a:pt x="524494" y="14666"/>
                  </a:lnTo>
                  <a:lnTo>
                    <a:pt x="480115" y="25773"/>
                  </a:lnTo>
                  <a:lnTo>
                    <a:pt x="436973" y="39802"/>
                  </a:lnTo>
                  <a:lnTo>
                    <a:pt x="395181" y="56642"/>
                  </a:lnTo>
                  <a:lnTo>
                    <a:pt x="354850" y="76178"/>
                  </a:lnTo>
                  <a:lnTo>
                    <a:pt x="316093" y="98300"/>
                  </a:lnTo>
                  <a:lnTo>
                    <a:pt x="279022" y="122894"/>
                  </a:lnTo>
                  <a:lnTo>
                    <a:pt x="243750" y="149849"/>
                  </a:lnTo>
                  <a:lnTo>
                    <a:pt x="210388" y="179052"/>
                  </a:lnTo>
                  <a:lnTo>
                    <a:pt x="179050" y="210390"/>
                  </a:lnTo>
                  <a:lnTo>
                    <a:pt x="149848" y="243752"/>
                  </a:lnTo>
                  <a:lnTo>
                    <a:pt x="122893" y="279024"/>
                  </a:lnTo>
                  <a:lnTo>
                    <a:pt x="98299" y="316096"/>
                  </a:lnTo>
                  <a:lnTo>
                    <a:pt x="76178" y="354854"/>
                  </a:lnTo>
                  <a:lnTo>
                    <a:pt x="56641" y="395185"/>
                  </a:lnTo>
                  <a:lnTo>
                    <a:pt x="39802" y="436979"/>
                  </a:lnTo>
                  <a:lnTo>
                    <a:pt x="25773" y="480121"/>
                  </a:lnTo>
                  <a:lnTo>
                    <a:pt x="14666" y="524501"/>
                  </a:lnTo>
                  <a:lnTo>
                    <a:pt x="6593" y="570005"/>
                  </a:lnTo>
                  <a:lnTo>
                    <a:pt x="1667" y="616521"/>
                  </a:lnTo>
                  <a:lnTo>
                    <a:pt x="0" y="663937"/>
                  </a:lnTo>
                  <a:lnTo>
                    <a:pt x="1667" y="711349"/>
                  </a:lnTo>
                  <a:lnTo>
                    <a:pt x="6593" y="757862"/>
                  </a:lnTo>
                  <a:lnTo>
                    <a:pt x="14666" y="803363"/>
                  </a:lnTo>
                  <a:lnTo>
                    <a:pt x="25773" y="847739"/>
                  </a:lnTo>
                  <a:lnTo>
                    <a:pt x="39802" y="890879"/>
                  </a:lnTo>
                  <a:lnTo>
                    <a:pt x="56641" y="932670"/>
                  </a:lnTo>
                  <a:lnTo>
                    <a:pt x="76178" y="973000"/>
                  </a:lnTo>
                  <a:lnTo>
                    <a:pt x="98299" y="1011756"/>
                  </a:lnTo>
                  <a:lnTo>
                    <a:pt x="122893" y="1048825"/>
                  </a:lnTo>
                  <a:lnTo>
                    <a:pt x="149848" y="1084097"/>
                  </a:lnTo>
                  <a:lnTo>
                    <a:pt x="179050" y="1117457"/>
                  </a:lnTo>
                  <a:lnTo>
                    <a:pt x="210388" y="1148795"/>
                  </a:lnTo>
                  <a:lnTo>
                    <a:pt x="243750" y="1177997"/>
                  </a:lnTo>
                  <a:lnTo>
                    <a:pt x="279022" y="1204951"/>
                  </a:lnTo>
                  <a:lnTo>
                    <a:pt x="316093" y="1229544"/>
                  </a:lnTo>
                  <a:lnTo>
                    <a:pt x="354850" y="1251666"/>
                  </a:lnTo>
                  <a:lnTo>
                    <a:pt x="395181" y="1271202"/>
                  </a:lnTo>
                  <a:lnTo>
                    <a:pt x="436973" y="1288041"/>
                  </a:lnTo>
                  <a:lnTo>
                    <a:pt x="480115" y="1302070"/>
                  </a:lnTo>
                  <a:lnTo>
                    <a:pt x="524494" y="1313177"/>
                  </a:lnTo>
                  <a:lnTo>
                    <a:pt x="569997" y="1321250"/>
                  </a:lnTo>
                  <a:lnTo>
                    <a:pt x="616512" y="1326176"/>
                  </a:lnTo>
                  <a:lnTo>
                    <a:pt x="663927" y="1327843"/>
                  </a:lnTo>
                  <a:lnTo>
                    <a:pt x="711342" y="1326176"/>
                  </a:lnTo>
                  <a:lnTo>
                    <a:pt x="757857" y="1321250"/>
                  </a:lnTo>
                  <a:lnTo>
                    <a:pt x="803360" y="1313177"/>
                  </a:lnTo>
                  <a:lnTo>
                    <a:pt x="847738" y="1302070"/>
                  </a:lnTo>
                  <a:lnTo>
                    <a:pt x="890880" y="1288041"/>
                  </a:lnTo>
                  <a:lnTo>
                    <a:pt x="932672" y="1271202"/>
                  </a:lnTo>
                  <a:lnTo>
                    <a:pt x="973003" y="1251666"/>
                  </a:lnTo>
                  <a:lnTo>
                    <a:pt x="1011760" y="1229544"/>
                  </a:lnTo>
                  <a:lnTo>
                    <a:pt x="1048831" y="1204951"/>
                  </a:lnTo>
                  <a:lnTo>
                    <a:pt x="1084103" y="1177997"/>
                  </a:lnTo>
                  <a:lnTo>
                    <a:pt x="1117465" y="1148795"/>
                  </a:lnTo>
                  <a:lnTo>
                    <a:pt x="1148803" y="1117457"/>
                  </a:lnTo>
                  <a:lnTo>
                    <a:pt x="1178005" y="1084097"/>
                  </a:lnTo>
                  <a:lnTo>
                    <a:pt x="1204960" y="1048825"/>
                  </a:lnTo>
                  <a:lnTo>
                    <a:pt x="1229554" y="1011756"/>
                  </a:lnTo>
                  <a:lnTo>
                    <a:pt x="1251675" y="973000"/>
                  </a:lnTo>
                  <a:lnTo>
                    <a:pt x="1271212" y="932670"/>
                  </a:lnTo>
                  <a:lnTo>
                    <a:pt x="1288051" y="890879"/>
                  </a:lnTo>
                  <a:lnTo>
                    <a:pt x="1302080" y="847739"/>
                  </a:lnTo>
                  <a:lnTo>
                    <a:pt x="1313188" y="803363"/>
                  </a:lnTo>
                  <a:lnTo>
                    <a:pt x="1321261" y="757862"/>
                  </a:lnTo>
                  <a:lnTo>
                    <a:pt x="1326187" y="711349"/>
                  </a:lnTo>
                  <a:lnTo>
                    <a:pt x="1327854" y="663937"/>
                  </a:lnTo>
                  <a:lnTo>
                    <a:pt x="1326187" y="616521"/>
                  </a:lnTo>
                  <a:lnTo>
                    <a:pt x="1321261" y="570005"/>
                  </a:lnTo>
                  <a:lnTo>
                    <a:pt x="1313188" y="524501"/>
                  </a:lnTo>
                  <a:lnTo>
                    <a:pt x="1302080" y="480121"/>
                  </a:lnTo>
                  <a:lnTo>
                    <a:pt x="1288051" y="436979"/>
                  </a:lnTo>
                  <a:lnTo>
                    <a:pt x="1271212" y="395185"/>
                  </a:lnTo>
                  <a:lnTo>
                    <a:pt x="1251675" y="354854"/>
                  </a:lnTo>
                  <a:lnTo>
                    <a:pt x="1229554" y="316096"/>
                  </a:lnTo>
                  <a:lnTo>
                    <a:pt x="1204960" y="279024"/>
                  </a:lnTo>
                  <a:lnTo>
                    <a:pt x="1178005" y="243752"/>
                  </a:lnTo>
                  <a:lnTo>
                    <a:pt x="1148803" y="210390"/>
                  </a:lnTo>
                  <a:lnTo>
                    <a:pt x="1117465" y="179052"/>
                  </a:lnTo>
                  <a:lnTo>
                    <a:pt x="1084103" y="149849"/>
                  </a:lnTo>
                  <a:lnTo>
                    <a:pt x="1048831" y="122894"/>
                  </a:lnTo>
                  <a:lnTo>
                    <a:pt x="1011760" y="98300"/>
                  </a:lnTo>
                  <a:lnTo>
                    <a:pt x="973003" y="76178"/>
                  </a:lnTo>
                  <a:lnTo>
                    <a:pt x="932672" y="56642"/>
                  </a:lnTo>
                  <a:lnTo>
                    <a:pt x="890880" y="39802"/>
                  </a:lnTo>
                  <a:lnTo>
                    <a:pt x="847738" y="25773"/>
                  </a:lnTo>
                  <a:lnTo>
                    <a:pt x="803360" y="14666"/>
                  </a:lnTo>
                  <a:lnTo>
                    <a:pt x="757857" y="6593"/>
                  </a:lnTo>
                  <a:lnTo>
                    <a:pt x="711342" y="1667"/>
                  </a:lnTo>
                  <a:lnTo>
                    <a:pt x="6639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bject 14">
              <a:extLst>
                <a:ext uri="{FF2B5EF4-FFF2-40B4-BE49-F238E27FC236}">
                  <a16:creationId xmlns:a16="http://schemas.microsoft.com/office/drawing/2014/main" id="{B38E0695-DDFB-4E55-B459-837EA2C4520E}"/>
                </a:ext>
              </a:extLst>
            </p:cNvPr>
            <p:cNvSpPr/>
            <p:nvPr/>
          </p:nvSpPr>
          <p:spPr>
            <a:xfrm>
              <a:off x="2689389" y="5781321"/>
              <a:ext cx="1328420" cy="1328420"/>
            </a:xfrm>
            <a:custGeom>
              <a:avLst/>
              <a:gdLst/>
              <a:ahLst/>
              <a:cxnLst/>
              <a:rect l="l" t="t" r="r" b="b"/>
              <a:pathLst>
                <a:path w="1328420" h="1328420">
                  <a:moveTo>
                    <a:pt x="663927" y="0"/>
                  </a:moveTo>
                  <a:lnTo>
                    <a:pt x="616512" y="1667"/>
                  </a:lnTo>
                  <a:lnTo>
                    <a:pt x="569997" y="6593"/>
                  </a:lnTo>
                  <a:lnTo>
                    <a:pt x="524494" y="14666"/>
                  </a:lnTo>
                  <a:lnTo>
                    <a:pt x="480115" y="25773"/>
                  </a:lnTo>
                  <a:lnTo>
                    <a:pt x="436973" y="39802"/>
                  </a:lnTo>
                  <a:lnTo>
                    <a:pt x="395181" y="56642"/>
                  </a:lnTo>
                  <a:lnTo>
                    <a:pt x="354850" y="76178"/>
                  </a:lnTo>
                  <a:lnTo>
                    <a:pt x="316093" y="98300"/>
                  </a:lnTo>
                  <a:lnTo>
                    <a:pt x="279022" y="122894"/>
                  </a:lnTo>
                  <a:lnTo>
                    <a:pt x="243750" y="149849"/>
                  </a:lnTo>
                  <a:lnTo>
                    <a:pt x="210388" y="179052"/>
                  </a:lnTo>
                  <a:lnTo>
                    <a:pt x="179050" y="210390"/>
                  </a:lnTo>
                  <a:lnTo>
                    <a:pt x="149848" y="243752"/>
                  </a:lnTo>
                  <a:lnTo>
                    <a:pt x="122893" y="279024"/>
                  </a:lnTo>
                  <a:lnTo>
                    <a:pt x="98299" y="316096"/>
                  </a:lnTo>
                  <a:lnTo>
                    <a:pt x="76178" y="354854"/>
                  </a:lnTo>
                  <a:lnTo>
                    <a:pt x="56641" y="395185"/>
                  </a:lnTo>
                  <a:lnTo>
                    <a:pt x="39802" y="436979"/>
                  </a:lnTo>
                  <a:lnTo>
                    <a:pt x="25773" y="480121"/>
                  </a:lnTo>
                  <a:lnTo>
                    <a:pt x="14666" y="524501"/>
                  </a:lnTo>
                  <a:lnTo>
                    <a:pt x="6593" y="570005"/>
                  </a:lnTo>
                  <a:lnTo>
                    <a:pt x="1667" y="616521"/>
                  </a:lnTo>
                  <a:lnTo>
                    <a:pt x="0" y="663937"/>
                  </a:lnTo>
                  <a:lnTo>
                    <a:pt x="1667" y="711349"/>
                  </a:lnTo>
                  <a:lnTo>
                    <a:pt x="6593" y="757862"/>
                  </a:lnTo>
                  <a:lnTo>
                    <a:pt x="14666" y="803363"/>
                  </a:lnTo>
                  <a:lnTo>
                    <a:pt x="25773" y="847739"/>
                  </a:lnTo>
                  <a:lnTo>
                    <a:pt x="39802" y="890879"/>
                  </a:lnTo>
                  <a:lnTo>
                    <a:pt x="56641" y="932670"/>
                  </a:lnTo>
                  <a:lnTo>
                    <a:pt x="76178" y="973000"/>
                  </a:lnTo>
                  <a:lnTo>
                    <a:pt x="98299" y="1011756"/>
                  </a:lnTo>
                  <a:lnTo>
                    <a:pt x="122893" y="1048825"/>
                  </a:lnTo>
                  <a:lnTo>
                    <a:pt x="149848" y="1084097"/>
                  </a:lnTo>
                  <a:lnTo>
                    <a:pt x="179050" y="1117457"/>
                  </a:lnTo>
                  <a:lnTo>
                    <a:pt x="210388" y="1148795"/>
                  </a:lnTo>
                  <a:lnTo>
                    <a:pt x="243750" y="1177997"/>
                  </a:lnTo>
                  <a:lnTo>
                    <a:pt x="279022" y="1204951"/>
                  </a:lnTo>
                  <a:lnTo>
                    <a:pt x="316093" y="1229544"/>
                  </a:lnTo>
                  <a:lnTo>
                    <a:pt x="354850" y="1251666"/>
                  </a:lnTo>
                  <a:lnTo>
                    <a:pt x="395181" y="1271202"/>
                  </a:lnTo>
                  <a:lnTo>
                    <a:pt x="436973" y="1288041"/>
                  </a:lnTo>
                  <a:lnTo>
                    <a:pt x="480115" y="1302070"/>
                  </a:lnTo>
                  <a:lnTo>
                    <a:pt x="524494" y="1313177"/>
                  </a:lnTo>
                  <a:lnTo>
                    <a:pt x="569997" y="1321250"/>
                  </a:lnTo>
                  <a:lnTo>
                    <a:pt x="616512" y="1326176"/>
                  </a:lnTo>
                  <a:lnTo>
                    <a:pt x="663927" y="1327843"/>
                  </a:lnTo>
                  <a:lnTo>
                    <a:pt x="711342" y="1326176"/>
                  </a:lnTo>
                  <a:lnTo>
                    <a:pt x="757857" y="1321250"/>
                  </a:lnTo>
                  <a:lnTo>
                    <a:pt x="803360" y="1313177"/>
                  </a:lnTo>
                  <a:lnTo>
                    <a:pt x="847738" y="1302070"/>
                  </a:lnTo>
                  <a:lnTo>
                    <a:pt x="890880" y="1288041"/>
                  </a:lnTo>
                  <a:lnTo>
                    <a:pt x="932672" y="1271202"/>
                  </a:lnTo>
                  <a:lnTo>
                    <a:pt x="973003" y="1251666"/>
                  </a:lnTo>
                  <a:lnTo>
                    <a:pt x="1011760" y="1229544"/>
                  </a:lnTo>
                  <a:lnTo>
                    <a:pt x="1048831" y="1204951"/>
                  </a:lnTo>
                  <a:lnTo>
                    <a:pt x="1084103" y="1177997"/>
                  </a:lnTo>
                  <a:lnTo>
                    <a:pt x="1117465" y="1148795"/>
                  </a:lnTo>
                  <a:lnTo>
                    <a:pt x="1148803" y="1117457"/>
                  </a:lnTo>
                  <a:lnTo>
                    <a:pt x="1178005" y="1084097"/>
                  </a:lnTo>
                  <a:lnTo>
                    <a:pt x="1204960" y="1048825"/>
                  </a:lnTo>
                  <a:lnTo>
                    <a:pt x="1229554" y="1011756"/>
                  </a:lnTo>
                  <a:lnTo>
                    <a:pt x="1251675" y="973000"/>
                  </a:lnTo>
                  <a:lnTo>
                    <a:pt x="1271212" y="932670"/>
                  </a:lnTo>
                  <a:lnTo>
                    <a:pt x="1288051" y="890879"/>
                  </a:lnTo>
                  <a:lnTo>
                    <a:pt x="1302080" y="847739"/>
                  </a:lnTo>
                  <a:lnTo>
                    <a:pt x="1313188" y="803363"/>
                  </a:lnTo>
                  <a:lnTo>
                    <a:pt x="1321261" y="757862"/>
                  </a:lnTo>
                  <a:lnTo>
                    <a:pt x="1326187" y="711349"/>
                  </a:lnTo>
                  <a:lnTo>
                    <a:pt x="1327854" y="663937"/>
                  </a:lnTo>
                  <a:lnTo>
                    <a:pt x="1326187" y="616521"/>
                  </a:lnTo>
                  <a:lnTo>
                    <a:pt x="1321261" y="570005"/>
                  </a:lnTo>
                  <a:lnTo>
                    <a:pt x="1313188" y="524501"/>
                  </a:lnTo>
                  <a:lnTo>
                    <a:pt x="1302080" y="480121"/>
                  </a:lnTo>
                  <a:lnTo>
                    <a:pt x="1288051" y="436979"/>
                  </a:lnTo>
                  <a:lnTo>
                    <a:pt x="1271212" y="395185"/>
                  </a:lnTo>
                  <a:lnTo>
                    <a:pt x="1251675" y="354854"/>
                  </a:lnTo>
                  <a:lnTo>
                    <a:pt x="1229554" y="316096"/>
                  </a:lnTo>
                  <a:lnTo>
                    <a:pt x="1204960" y="279024"/>
                  </a:lnTo>
                  <a:lnTo>
                    <a:pt x="1178005" y="243752"/>
                  </a:lnTo>
                  <a:lnTo>
                    <a:pt x="1148803" y="210390"/>
                  </a:lnTo>
                  <a:lnTo>
                    <a:pt x="1117465" y="179052"/>
                  </a:lnTo>
                  <a:lnTo>
                    <a:pt x="1084103" y="149849"/>
                  </a:lnTo>
                  <a:lnTo>
                    <a:pt x="1048831" y="122894"/>
                  </a:lnTo>
                  <a:lnTo>
                    <a:pt x="1011760" y="98300"/>
                  </a:lnTo>
                  <a:lnTo>
                    <a:pt x="973003" y="76178"/>
                  </a:lnTo>
                  <a:lnTo>
                    <a:pt x="932672" y="56642"/>
                  </a:lnTo>
                  <a:lnTo>
                    <a:pt x="890880" y="39802"/>
                  </a:lnTo>
                  <a:lnTo>
                    <a:pt x="847738" y="25773"/>
                  </a:lnTo>
                  <a:lnTo>
                    <a:pt x="803360" y="14666"/>
                  </a:lnTo>
                  <a:lnTo>
                    <a:pt x="757857" y="6593"/>
                  </a:lnTo>
                  <a:lnTo>
                    <a:pt x="711342" y="1667"/>
                  </a:lnTo>
                  <a:lnTo>
                    <a:pt x="6639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527700" y="1500174"/>
            <a:ext cx="4632196" cy="495316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Совести могут противостоять несовместимые желания, потребности, установки или ценности, тогда может появиться 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внутриличностный конфликт — это состояние внутреннего противоречия.</a:t>
            </a:r>
          </a:p>
        </p:txBody>
      </p:sp>
      <p:sp>
        <p:nvSpPr>
          <p:cNvPr id="32780" name="AutoShape 12" descr="file:///F:/%D0%98%D0%A0%D0%9E%20%D0%A0%D0%91/%D0%A0%D0%B0%D0%B7%D0%B3%D0%BE%D0%B2%D0%BE%D1%80%D1%8B%20%D0%BE%20%D0%92%D0%B0%D0%B6%D0%BD%D0%BE%D0%BC/25-26/%D0%BF%D1%81%D0%B8%D1%85%D0%BE%D0%BB%D0%BE%D0%B3%20%D1%84%D0%BE%D1%82%D0%BE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2" y="1500174"/>
            <a:ext cx="6045252" cy="4947060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583004"/>
            <a:ext cx="7370762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4460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524000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523968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6220" y="71415"/>
            <a:ext cx="99924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А.Г.Абдразаков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" name="object 6">
            <a:extLst>
              <a:ext uri="{FF2B5EF4-FFF2-40B4-BE49-F238E27FC236}">
                <a16:creationId xmlns:a16="http://schemas.microsoft.com/office/drawing/2014/main" id="{642AF8CD-50DD-49E4-A3DA-0A0316ECFECD}"/>
              </a:ext>
            </a:extLst>
          </p:cNvPr>
          <p:cNvGrpSpPr/>
          <p:nvPr/>
        </p:nvGrpSpPr>
        <p:grpSpPr>
          <a:xfrm>
            <a:off x="1025604" y="2929762"/>
            <a:ext cx="898700" cy="2207967"/>
            <a:chOff x="2689389" y="5781321"/>
            <a:chExt cx="1328420" cy="3641100"/>
          </a:xfrm>
        </p:grpSpPr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132D693E-CE63-4860-A30B-D03575E94578}"/>
                </a:ext>
              </a:extLst>
            </p:cNvPr>
            <p:cNvSpPr/>
            <p:nvPr/>
          </p:nvSpPr>
          <p:spPr>
            <a:xfrm>
              <a:off x="2689389" y="8094001"/>
              <a:ext cx="1328420" cy="1328420"/>
            </a:xfrm>
            <a:custGeom>
              <a:avLst/>
              <a:gdLst/>
              <a:ahLst/>
              <a:cxnLst/>
              <a:rect l="l" t="t" r="r" b="b"/>
              <a:pathLst>
                <a:path w="1328420" h="1328420">
                  <a:moveTo>
                    <a:pt x="663927" y="0"/>
                  </a:moveTo>
                  <a:lnTo>
                    <a:pt x="616512" y="1667"/>
                  </a:lnTo>
                  <a:lnTo>
                    <a:pt x="569997" y="6593"/>
                  </a:lnTo>
                  <a:lnTo>
                    <a:pt x="524494" y="14666"/>
                  </a:lnTo>
                  <a:lnTo>
                    <a:pt x="480115" y="25773"/>
                  </a:lnTo>
                  <a:lnTo>
                    <a:pt x="436973" y="39802"/>
                  </a:lnTo>
                  <a:lnTo>
                    <a:pt x="395181" y="56642"/>
                  </a:lnTo>
                  <a:lnTo>
                    <a:pt x="354850" y="76178"/>
                  </a:lnTo>
                  <a:lnTo>
                    <a:pt x="316093" y="98300"/>
                  </a:lnTo>
                  <a:lnTo>
                    <a:pt x="279022" y="122894"/>
                  </a:lnTo>
                  <a:lnTo>
                    <a:pt x="243750" y="149849"/>
                  </a:lnTo>
                  <a:lnTo>
                    <a:pt x="210388" y="179052"/>
                  </a:lnTo>
                  <a:lnTo>
                    <a:pt x="179050" y="210390"/>
                  </a:lnTo>
                  <a:lnTo>
                    <a:pt x="149848" y="243752"/>
                  </a:lnTo>
                  <a:lnTo>
                    <a:pt x="122893" y="279024"/>
                  </a:lnTo>
                  <a:lnTo>
                    <a:pt x="98299" y="316096"/>
                  </a:lnTo>
                  <a:lnTo>
                    <a:pt x="76178" y="354854"/>
                  </a:lnTo>
                  <a:lnTo>
                    <a:pt x="56641" y="395185"/>
                  </a:lnTo>
                  <a:lnTo>
                    <a:pt x="39802" y="436979"/>
                  </a:lnTo>
                  <a:lnTo>
                    <a:pt x="25773" y="480121"/>
                  </a:lnTo>
                  <a:lnTo>
                    <a:pt x="14666" y="524501"/>
                  </a:lnTo>
                  <a:lnTo>
                    <a:pt x="6593" y="570005"/>
                  </a:lnTo>
                  <a:lnTo>
                    <a:pt x="1667" y="616521"/>
                  </a:lnTo>
                  <a:lnTo>
                    <a:pt x="0" y="663937"/>
                  </a:lnTo>
                  <a:lnTo>
                    <a:pt x="1667" y="711349"/>
                  </a:lnTo>
                  <a:lnTo>
                    <a:pt x="6593" y="757862"/>
                  </a:lnTo>
                  <a:lnTo>
                    <a:pt x="14666" y="803363"/>
                  </a:lnTo>
                  <a:lnTo>
                    <a:pt x="25773" y="847739"/>
                  </a:lnTo>
                  <a:lnTo>
                    <a:pt x="39802" y="890879"/>
                  </a:lnTo>
                  <a:lnTo>
                    <a:pt x="56641" y="932670"/>
                  </a:lnTo>
                  <a:lnTo>
                    <a:pt x="76178" y="973000"/>
                  </a:lnTo>
                  <a:lnTo>
                    <a:pt x="98299" y="1011756"/>
                  </a:lnTo>
                  <a:lnTo>
                    <a:pt x="122893" y="1048825"/>
                  </a:lnTo>
                  <a:lnTo>
                    <a:pt x="149848" y="1084097"/>
                  </a:lnTo>
                  <a:lnTo>
                    <a:pt x="179050" y="1117457"/>
                  </a:lnTo>
                  <a:lnTo>
                    <a:pt x="210388" y="1148795"/>
                  </a:lnTo>
                  <a:lnTo>
                    <a:pt x="243750" y="1177997"/>
                  </a:lnTo>
                  <a:lnTo>
                    <a:pt x="279022" y="1204951"/>
                  </a:lnTo>
                  <a:lnTo>
                    <a:pt x="316093" y="1229544"/>
                  </a:lnTo>
                  <a:lnTo>
                    <a:pt x="354850" y="1251666"/>
                  </a:lnTo>
                  <a:lnTo>
                    <a:pt x="395181" y="1271202"/>
                  </a:lnTo>
                  <a:lnTo>
                    <a:pt x="436973" y="1288041"/>
                  </a:lnTo>
                  <a:lnTo>
                    <a:pt x="480115" y="1302070"/>
                  </a:lnTo>
                  <a:lnTo>
                    <a:pt x="524494" y="1313177"/>
                  </a:lnTo>
                  <a:lnTo>
                    <a:pt x="569997" y="1321250"/>
                  </a:lnTo>
                  <a:lnTo>
                    <a:pt x="616512" y="1326176"/>
                  </a:lnTo>
                  <a:lnTo>
                    <a:pt x="663927" y="1327843"/>
                  </a:lnTo>
                  <a:lnTo>
                    <a:pt x="711342" y="1326176"/>
                  </a:lnTo>
                  <a:lnTo>
                    <a:pt x="757857" y="1321250"/>
                  </a:lnTo>
                  <a:lnTo>
                    <a:pt x="803360" y="1313177"/>
                  </a:lnTo>
                  <a:lnTo>
                    <a:pt x="847738" y="1302070"/>
                  </a:lnTo>
                  <a:lnTo>
                    <a:pt x="890880" y="1288041"/>
                  </a:lnTo>
                  <a:lnTo>
                    <a:pt x="932672" y="1271202"/>
                  </a:lnTo>
                  <a:lnTo>
                    <a:pt x="973003" y="1251666"/>
                  </a:lnTo>
                  <a:lnTo>
                    <a:pt x="1011760" y="1229544"/>
                  </a:lnTo>
                  <a:lnTo>
                    <a:pt x="1048831" y="1204951"/>
                  </a:lnTo>
                  <a:lnTo>
                    <a:pt x="1084103" y="1177997"/>
                  </a:lnTo>
                  <a:lnTo>
                    <a:pt x="1117465" y="1148795"/>
                  </a:lnTo>
                  <a:lnTo>
                    <a:pt x="1148803" y="1117457"/>
                  </a:lnTo>
                  <a:lnTo>
                    <a:pt x="1178005" y="1084097"/>
                  </a:lnTo>
                  <a:lnTo>
                    <a:pt x="1204960" y="1048825"/>
                  </a:lnTo>
                  <a:lnTo>
                    <a:pt x="1229554" y="1011756"/>
                  </a:lnTo>
                  <a:lnTo>
                    <a:pt x="1251675" y="973000"/>
                  </a:lnTo>
                  <a:lnTo>
                    <a:pt x="1271212" y="932670"/>
                  </a:lnTo>
                  <a:lnTo>
                    <a:pt x="1288051" y="890879"/>
                  </a:lnTo>
                  <a:lnTo>
                    <a:pt x="1302080" y="847739"/>
                  </a:lnTo>
                  <a:lnTo>
                    <a:pt x="1313188" y="803363"/>
                  </a:lnTo>
                  <a:lnTo>
                    <a:pt x="1321261" y="757862"/>
                  </a:lnTo>
                  <a:lnTo>
                    <a:pt x="1326187" y="711349"/>
                  </a:lnTo>
                  <a:lnTo>
                    <a:pt x="1327854" y="663937"/>
                  </a:lnTo>
                  <a:lnTo>
                    <a:pt x="1326187" y="616521"/>
                  </a:lnTo>
                  <a:lnTo>
                    <a:pt x="1321261" y="570005"/>
                  </a:lnTo>
                  <a:lnTo>
                    <a:pt x="1313188" y="524501"/>
                  </a:lnTo>
                  <a:lnTo>
                    <a:pt x="1302080" y="480121"/>
                  </a:lnTo>
                  <a:lnTo>
                    <a:pt x="1288051" y="436979"/>
                  </a:lnTo>
                  <a:lnTo>
                    <a:pt x="1271212" y="395185"/>
                  </a:lnTo>
                  <a:lnTo>
                    <a:pt x="1251675" y="354854"/>
                  </a:lnTo>
                  <a:lnTo>
                    <a:pt x="1229554" y="316096"/>
                  </a:lnTo>
                  <a:lnTo>
                    <a:pt x="1204960" y="279024"/>
                  </a:lnTo>
                  <a:lnTo>
                    <a:pt x="1178005" y="243752"/>
                  </a:lnTo>
                  <a:lnTo>
                    <a:pt x="1148803" y="210390"/>
                  </a:lnTo>
                  <a:lnTo>
                    <a:pt x="1117465" y="179052"/>
                  </a:lnTo>
                  <a:lnTo>
                    <a:pt x="1084103" y="149849"/>
                  </a:lnTo>
                  <a:lnTo>
                    <a:pt x="1048831" y="122894"/>
                  </a:lnTo>
                  <a:lnTo>
                    <a:pt x="1011760" y="98300"/>
                  </a:lnTo>
                  <a:lnTo>
                    <a:pt x="973003" y="76178"/>
                  </a:lnTo>
                  <a:lnTo>
                    <a:pt x="932672" y="56642"/>
                  </a:lnTo>
                  <a:lnTo>
                    <a:pt x="890880" y="39802"/>
                  </a:lnTo>
                  <a:lnTo>
                    <a:pt x="847738" y="25773"/>
                  </a:lnTo>
                  <a:lnTo>
                    <a:pt x="803360" y="14666"/>
                  </a:lnTo>
                  <a:lnTo>
                    <a:pt x="757857" y="6593"/>
                  </a:lnTo>
                  <a:lnTo>
                    <a:pt x="711342" y="1667"/>
                  </a:lnTo>
                  <a:lnTo>
                    <a:pt x="6639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bject 14">
              <a:extLst>
                <a:ext uri="{FF2B5EF4-FFF2-40B4-BE49-F238E27FC236}">
                  <a16:creationId xmlns:a16="http://schemas.microsoft.com/office/drawing/2014/main" id="{B38E0695-DDFB-4E55-B459-837EA2C4520E}"/>
                </a:ext>
              </a:extLst>
            </p:cNvPr>
            <p:cNvSpPr/>
            <p:nvPr/>
          </p:nvSpPr>
          <p:spPr>
            <a:xfrm>
              <a:off x="2689389" y="5781321"/>
              <a:ext cx="1328420" cy="1328420"/>
            </a:xfrm>
            <a:custGeom>
              <a:avLst/>
              <a:gdLst/>
              <a:ahLst/>
              <a:cxnLst/>
              <a:rect l="l" t="t" r="r" b="b"/>
              <a:pathLst>
                <a:path w="1328420" h="1328420">
                  <a:moveTo>
                    <a:pt x="663927" y="0"/>
                  </a:moveTo>
                  <a:lnTo>
                    <a:pt x="616512" y="1667"/>
                  </a:lnTo>
                  <a:lnTo>
                    <a:pt x="569997" y="6593"/>
                  </a:lnTo>
                  <a:lnTo>
                    <a:pt x="524494" y="14666"/>
                  </a:lnTo>
                  <a:lnTo>
                    <a:pt x="480115" y="25773"/>
                  </a:lnTo>
                  <a:lnTo>
                    <a:pt x="436973" y="39802"/>
                  </a:lnTo>
                  <a:lnTo>
                    <a:pt x="395181" y="56642"/>
                  </a:lnTo>
                  <a:lnTo>
                    <a:pt x="354850" y="76178"/>
                  </a:lnTo>
                  <a:lnTo>
                    <a:pt x="316093" y="98300"/>
                  </a:lnTo>
                  <a:lnTo>
                    <a:pt x="279022" y="122894"/>
                  </a:lnTo>
                  <a:lnTo>
                    <a:pt x="243750" y="149849"/>
                  </a:lnTo>
                  <a:lnTo>
                    <a:pt x="210388" y="179052"/>
                  </a:lnTo>
                  <a:lnTo>
                    <a:pt x="179050" y="210390"/>
                  </a:lnTo>
                  <a:lnTo>
                    <a:pt x="149848" y="243752"/>
                  </a:lnTo>
                  <a:lnTo>
                    <a:pt x="122893" y="279024"/>
                  </a:lnTo>
                  <a:lnTo>
                    <a:pt x="98299" y="316096"/>
                  </a:lnTo>
                  <a:lnTo>
                    <a:pt x="76178" y="354854"/>
                  </a:lnTo>
                  <a:lnTo>
                    <a:pt x="56641" y="395185"/>
                  </a:lnTo>
                  <a:lnTo>
                    <a:pt x="39802" y="436979"/>
                  </a:lnTo>
                  <a:lnTo>
                    <a:pt x="25773" y="480121"/>
                  </a:lnTo>
                  <a:lnTo>
                    <a:pt x="14666" y="524501"/>
                  </a:lnTo>
                  <a:lnTo>
                    <a:pt x="6593" y="570005"/>
                  </a:lnTo>
                  <a:lnTo>
                    <a:pt x="1667" y="616521"/>
                  </a:lnTo>
                  <a:lnTo>
                    <a:pt x="0" y="663937"/>
                  </a:lnTo>
                  <a:lnTo>
                    <a:pt x="1667" y="711349"/>
                  </a:lnTo>
                  <a:lnTo>
                    <a:pt x="6593" y="757862"/>
                  </a:lnTo>
                  <a:lnTo>
                    <a:pt x="14666" y="803363"/>
                  </a:lnTo>
                  <a:lnTo>
                    <a:pt x="25773" y="847739"/>
                  </a:lnTo>
                  <a:lnTo>
                    <a:pt x="39802" y="890879"/>
                  </a:lnTo>
                  <a:lnTo>
                    <a:pt x="56641" y="932670"/>
                  </a:lnTo>
                  <a:lnTo>
                    <a:pt x="76178" y="973000"/>
                  </a:lnTo>
                  <a:lnTo>
                    <a:pt x="98299" y="1011756"/>
                  </a:lnTo>
                  <a:lnTo>
                    <a:pt x="122893" y="1048825"/>
                  </a:lnTo>
                  <a:lnTo>
                    <a:pt x="149848" y="1084097"/>
                  </a:lnTo>
                  <a:lnTo>
                    <a:pt x="179050" y="1117457"/>
                  </a:lnTo>
                  <a:lnTo>
                    <a:pt x="210388" y="1148795"/>
                  </a:lnTo>
                  <a:lnTo>
                    <a:pt x="243750" y="1177997"/>
                  </a:lnTo>
                  <a:lnTo>
                    <a:pt x="279022" y="1204951"/>
                  </a:lnTo>
                  <a:lnTo>
                    <a:pt x="316093" y="1229544"/>
                  </a:lnTo>
                  <a:lnTo>
                    <a:pt x="354850" y="1251666"/>
                  </a:lnTo>
                  <a:lnTo>
                    <a:pt x="395181" y="1271202"/>
                  </a:lnTo>
                  <a:lnTo>
                    <a:pt x="436973" y="1288041"/>
                  </a:lnTo>
                  <a:lnTo>
                    <a:pt x="480115" y="1302070"/>
                  </a:lnTo>
                  <a:lnTo>
                    <a:pt x="524494" y="1313177"/>
                  </a:lnTo>
                  <a:lnTo>
                    <a:pt x="569997" y="1321250"/>
                  </a:lnTo>
                  <a:lnTo>
                    <a:pt x="616512" y="1326176"/>
                  </a:lnTo>
                  <a:lnTo>
                    <a:pt x="663927" y="1327843"/>
                  </a:lnTo>
                  <a:lnTo>
                    <a:pt x="711342" y="1326176"/>
                  </a:lnTo>
                  <a:lnTo>
                    <a:pt x="757857" y="1321250"/>
                  </a:lnTo>
                  <a:lnTo>
                    <a:pt x="803360" y="1313177"/>
                  </a:lnTo>
                  <a:lnTo>
                    <a:pt x="847738" y="1302070"/>
                  </a:lnTo>
                  <a:lnTo>
                    <a:pt x="890880" y="1288041"/>
                  </a:lnTo>
                  <a:lnTo>
                    <a:pt x="932672" y="1271202"/>
                  </a:lnTo>
                  <a:lnTo>
                    <a:pt x="973003" y="1251666"/>
                  </a:lnTo>
                  <a:lnTo>
                    <a:pt x="1011760" y="1229544"/>
                  </a:lnTo>
                  <a:lnTo>
                    <a:pt x="1048831" y="1204951"/>
                  </a:lnTo>
                  <a:lnTo>
                    <a:pt x="1084103" y="1177997"/>
                  </a:lnTo>
                  <a:lnTo>
                    <a:pt x="1117465" y="1148795"/>
                  </a:lnTo>
                  <a:lnTo>
                    <a:pt x="1148803" y="1117457"/>
                  </a:lnTo>
                  <a:lnTo>
                    <a:pt x="1178005" y="1084097"/>
                  </a:lnTo>
                  <a:lnTo>
                    <a:pt x="1204960" y="1048825"/>
                  </a:lnTo>
                  <a:lnTo>
                    <a:pt x="1229554" y="1011756"/>
                  </a:lnTo>
                  <a:lnTo>
                    <a:pt x="1251675" y="973000"/>
                  </a:lnTo>
                  <a:lnTo>
                    <a:pt x="1271212" y="932670"/>
                  </a:lnTo>
                  <a:lnTo>
                    <a:pt x="1288051" y="890879"/>
                  </a:lnTo>
                  <a:lnTo>
                    <a:pt x="1302080" y="847739"/>
                  </a:lnTo>
                  <a:lnTo>
                    <a:pt x="1313188" y="803363"/>
                  </a:lnTo>
                  <a:lnTo>
                    <a:pt x="1321261" y="757862"/>
                  </a:lnTo>
                  <a:lnTo>
                    <a:pt x="1326187" y="711349"/>
                  </a:lnTo>
                  <a:lnTo>
                    <a:pt x="1327854" y="663937"/>
                  </a:lnTo>
                  <a:lnTo>
                    <a:pt x="1326187" y="616521"/>
                  </a:lnTo>
                  <a:lnTo>
                    <a:pt x="1321261" y="570005"/>
                  </a:lnTo>
                  <a:lnTo>
                    <a:pt x="1313188" y="524501"/>
                  </a:lnTo>
                  <a:lnTo>
                    <a:pt x="1302080" y="480121"/>
                  </a:lnTo>
                  <a:lnTo>
                    <a:pt x="1288051" y="436979"/>
                  </a:lnTo>
                  <a:lnTo>
                    <a:pt x="1271212" y="395185"/>
                  </a:lnTo>
                  <a:lnTo>
                    <a:pt x="1251675" y="354854"/>
                  </a:lnTo>
                  <a:lnTo>
                    <a:pt x="1229554" y="316096"/>
                  </a:lnTo>
                  <a:lnTo>
                    <a:pt x="1204960" y="279024"/>
                  </a:lnTo>
                  <a:lnTo>
                    <a:pt x="1178005" y="243752"/>
                  </a:lnTo>
                  <a:lnTo>
                    <a:pt x="1148803" y="210390"/>
                  </a:lnTo>
                  <a:lnTo>
                    <a:pt x="1117465" y="179052"/>
                  </a:lnTo>
                  <a:lnTo>
                    <a:pt x="1084103" y="149849"/>
                  </a:lnTo>
                  <a:lnTo>
                    <a:pt x="1048831" y="122894"/>
                  </a:lnTo>
                  <a:lnTo>
                    <a:pt x="1011760" y="98300"/>
                  </a:lnTo>
                  <a:lnTo>
                    <a:pt x="973003" y="76178"/>
                  </a:lnTo>
                  <a:lnTo>
                    <a:pt x="932672" y="56642"/>
                  </a:lnTo>
                  <a:lnTo>
                    <a:pt x="890880" y="39802"/>
                  </a:lnTo>
                  <a:lnTo>
                    <a:pt x="847738" y="25773"/>
                  </a:lnTo>
                  <a:lnTo>
                    <a:pt x="803360" y="14666"/>
                  </a:lnTo>
                  <a:lnTo>
                    <a:pt x="757857" y="6593"/>
                  </a:lnTo>
                  <a:lnTo>
                    <a:pt x="711342" y="1667"/>
                  </a:lnTo>
                  <a:lnTo>
                    <a:pt x="6639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Объект 3"/>
          <p:cNvSpPr txBox="1">
            <a:spLocks/>
          </p:cNvSpPr>
          <p:nvPr/>
        </p:nvSpPr>
        <p:spPr>
          <a:xfrm>
            <a:off x="1523968" y="857232"/>
            <a:ext cx="7929618" cy="627552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ru-RU" sz="1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Что делать, если конфликт с совестью?</a:t>
            </a:r>
            <a:endParaRPr lang="ru-RU" sz="55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  <a:p>
            <a:pPr marL="0" indent="0" algn="just" fontAlgn="auto">
              <a:lnSpc>
                <a:spcPct val="120000"/>
              </a:lnSpc>
              <a:spcAft>
                <a:spcPts val="0"/>
              </a:spcAft>
              <a:buNone/>
            </a:pPr>
            <a:endParaRPr lang="ru-RU" sz="29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  <a:p>
            <a:pPr marL="0" indent="0" algn="just" fontAlgn="auto">
              <a:lnSpc>
                <a:spcPct val="120000"/>
              </a:lnSpc>
              <a:spcAft>
                <a:spcPts val="0"/>
              </a:spcAft>
              <a:buNone/>
            </a:pPr>
            <a:br>
              <a:rPr lang="ru-RU" sz="26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26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r" fontAlgn="auto">
              <a:spcAft>
                <a:spcPts val="0"/>
              </a:spcAft>
              <a:buFont typeface="Arial" pitchFamily="34" charset="0"/>
              <a:buNone/>
            </a:pPr>
            <a:br>
              <a:rPr lang="ru-RU" sz="1700" b="1" i="1" dirty="0">
                <a:solidFill>
                  <a:schemeClr val="accent1">
                    <a:lumMod val="75000"/>
                  </a:schemeClr>
                </a:solidFill>
              </a:rPr>
            </a:br>
            <a:endParaRPr lang="ru-RU" sz="17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194" y="1628800"/>
            <a:ext cx="6624736" cy="4858139"/>
          </a:xfrm>
          <a:prstGeom prst="rect">
            <a:avLst/>
          </a:prstGeom>
          <a:noFill/>
          <a:ln w="25400"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483272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</TotalTime>
  <Words>681</Words>
  <Application>Microsoft Office PowerPoint</Application>
  <PresentationFormat>Широкоэкранный</PresentationFormat>
  <Paragraphs>95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Баик «Алдар-сэсэн»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Ахметьянова Элиза Рашитовна</dc:creator>
  <cp:lastModifiedBy>Луиза Ульданова</cp:lastModifiedBy>
  <cp:revision>695</cp:revision>
  <cp:lastPrinted>2011-09-23T09:38:03Z</cp:lastPrinted>
  <dcterms:created xsi:type="dcterms:W3CDTF">2015-08-07T12:32:13Z</dcterms:created>
  <dcterms:modified xsi:type="dcterms:W3CDTF">2025-12-19T14:24:25Z</dcterms:modified>
</cp:coreProperties>
</file>