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2" r:id="rId5"/>
    <p:sldId id="273" r:id="rId6"/>
    <p:sldId id="274" r:id="rId7"/>
    <p:sldId id="25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2" r:id="rId17"/>
    <p:sldId id="270" r:id="rId18"/>
    <p:sldId id="269" r:id="rId19"/>
    <p:sldId id="271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596D724-3665-4C4E-92B9-24BC2F5E8C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AC3A86-91E4-46BF-8093-AC7D570709EA}" type="parTrans" cxnId="{0E255609-26A6-492B-948B-163619A0B327}">
      <dgm:prSet/>
      <dgm:spPr/>
      <dgm:t>
        <a:bodyPr/>
        <a:lstStyle/>
        <a:p>
          <a:endParaRPr lang="ru-RU"/>
        </a:p>
      </dgm:t>
    </dgm:pt>
    <dgm:pt modelId="{B45008D6-C5D3-453F-9BB0-3F6776B4B2AD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Метод. обеспечение</a:t>
          </a:r>
        </a:p>
      </dgm:t>
    </dgm:pt>
    <dgm:pt modelId="{DED44C77-7036-46FD-803F-D918593D30CC}" type="parTrans" cxnId="{76088283-9A6E-4766-BC80-36060D35A77F}">
      <dgm:prSet/>
      <dgm:spPr/>
      <dgm:t>
        <a:bodyPr/>
        <a:lstStyle/>
        <a:p>
          <a:endParaRPr lang="ru-RU"/>
        </a:p>
      </dgm:t>
    </dgm:pt>
    <dgm:pt modelId="{140DB5BC-4BC5-4D54-B377-AEFA9CDA83D0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Учебные программы</a:t>
          </a:r>
        </a:p>
      </dgm:t>
    </dgm:pt>
    <dgm:pt modelId="{10BE1BA2-97F0-4E6F-BDDC-293A7CDDDBAF}" type="sibTrans" cxnId="{76088283-9A6E-4766-BC80-36060D35A77F}">
      <dgm:prSet/>
      <dgm:spPr/>
      <dgm:t>
        <a:bodyPr/>
        <a:lstStyle/>
        <a:p>
          <a:endParaRPr lang="ru-RU"/>
        </a:p>
      </dgm:t>
    </dgm:pt>
    <dgm:pt modelId="{DFEE1DF7-4A51-48E6-8BA5-E211A7036CE5}" type="parTrans" cxnId="{7ECC43DF-6BCA-4B19-8228-525D59497253}">
      <dgm:prSet/>
      <dgm:spPr/>
      <dgm:t>
        <a:bodyPr/>
        <a:lstStyle/>
        <a:p>
          <a:endParaRPr lang="ru-RU"/>
        </a:p>
      </dgm:t>
    </dgm:pt>
    <dgm:pt modelId="{D121E3F7-6CDF-413C-A834-4A9D3DF4848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Метод. литература</a:t>
          </a:r>
        </a:p>
      </dgm:t>
    </dgm:pt>
    <dgm:pt modelId="{E0E5A007-95C3-4C2F-A349-55283ABEA054}" type="sibTrans" cxnId="{7ECC43DF-6BCA-4B19-8228-525D59497253}">
      <dgm:prSet/>
      <dgm:spPr/>
      <dgm:t>
        <a:bodyPr/>
        <a:lstStyle/>
        <a:p>
          <a:endParaRPr lang="ru-RU"/>
        </a:p>
      </dgm:t>
    </dgm:pt>
    <dgm:pt modelId="{5B6673FC-632F-4B68-84B4-F9FCD01BB377}" type="parTrans" cxnId="{131D933E-3B84-47EC-A9AE-42ECF2888A4A}">
      <dgm:prSet/>
      <dgm:spPr/>
      <dgm:t>
        <a:bodyPr/>
        <a:lstStyle/>
        <a:p>
          <a:endParaRPr lang="ru-RU"/>
        </a:p>
      </dgm:t>
    </dgm:pt>
    <dgm:pt modelId="{5DEF6419-F068-40AC-807C-FB23E4F64C5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Инф.-техническое обеспечение</a:t>
          </a:r>
        </a:p>
      </dgm:t>
    </dgm:pt>
    <dgm:pt modelId="{F7820D08-A0EF-49B5-93EC-89E32DE32351}" type="sibTrans" cxnId="{131D933E-3B84-47EC-A9AE-42ECF2888A4A}">
      <dgm:prSet/>
      <dgm:spPr/>
      <dgm:t>
        <a:bodyPr/>
        <a:lstStyle/>
        <a:p>
          <a:endParaRPr lang="ru-RU"/>
        </a:p>
      </dgm:t>
    </dgm:pt>
    <dgm:pt modelId="{D078906C-238C-4540-9645-25FA5E028E2A}" type="parTrans" cxnId="{3938158B-FB0E-4207-97B5-8580A121CE69}">
      <dgm:prSet/>
      <dgm:spPr/>
      <dgm:t>
        <a:bodyPr/>
        <a:lstStyle/>
        <a:p>
          <a:endParaRPr lang="ru-RU"/>
        </a:p>
      </dgm:t>
    </dgm:pt>
    <dgm:pt modelId="{D28DEF3A-4D3D-4BF2-B7A8-6AC3FBF96F3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УМК</a:t>
          </a:r>
        </a:p>
      </dgm:t>
    </dgm:pt>
    <dgm:pt modelId="{91F437DA-F0D7-4097-8A36-D4485D7983A6}" type="sibTrans" cxnId="{3938158B-FB0E-4207-97B5-8580A121CE69}">
      <dgm:prSet/>
      <dgm:spPr/>
      <dgm:t>
        <a:bodyPr/>
        <a:lstStyle/>
        <a:p>
          <a:endParaRPr lang="ru-RU"/>
        </a:p>
      </dgm:t>
    </dgm:pt>
    <dgm:pt modelId="{2921E65D-A28B-4FD4-A30F-DEB74DC4BFB2}" type="parTrans" cxnId="{C63DFD53-62DF-48CA-9565-C3EAD52882DF}">
      <dgm:prSet/>
      <dgm:spPr/>
      <dgm:t>
        <a:bodyPr/>
        <a:lstStyle/>
        <a:p>
          <a:endParaRPr lang="ru-RU"/>
        </a:p>
      </dgm:t>
    </dgm:pt>
    <dgm:pt modelId="{A7A8E214-DDCC-4069-BE1D-DBBD558FCDC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Метод. рекомендации</a:t>
          </a:r>
        </a:p>
      </dgm:t>
    </dgm:pt>
    <dgm:pt modelId="{FC70DB98-72CD-4A9B-AA5E-6001DE42E2AE}" type="sibTrans" cxnId="{C63DFD53-62DF-48CA-9565-C3EAD52882DF}">
      <dgm:prSet/>
      <dgm:spPr/>
      <dgm:t>
        <a:bodyPr/>
        <a:lstStyle/>
        <a:p>
          <a:endParaRPr lang="ru-RU"/>
        </a:p>
      </dgm:t>
    </dgm:pt>
    <dgm:pt modelId="{A4C296AC-C692-406A-957A-6C96DF74C964}" type="sibTrans" cxnId="{0E255609-26A6-492B-948B-163619A0B327}">
      <dgm:prSet/>
      <dgm:spPr/>
      <dgm:t>
        <a:bodyPr/>
        <a:lstStyle/>
        <a:p>
          <a:endParaRPr lang="ru-RU"/>
        </a:p>
      </dgm:t>
    </dgm:pt>
    <dgm:pt modelId="{21F60C0B-0ECD-46A3-8DE0-B796D7454F7B}" type="pres">
      <dgm:prSet presAssocID="{5596D724-3665-4C4E-92B9-24BC2F5E8C0B}" presName="Name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68D63AAE-3944-4BEB-A378-5703D2DFE146}" type="pres">
      <dgm:prSet presAssocID="{B45008D6-C5D3-453F-9BB0-3F6776B4B2AD}" presName="root1"/>
      <dgm:spPr/>
      <dgm:t>
        <a:bodyPr/>
        <a:lstStyle/>
        <a:p/>
      </dgm:t>
    </dgm:pt>
    <dgm:pt modelId="{4406C983-F242-42CC-8B6B-A60144E7D61A}" type="pres">
      <dgm:prSet presAssocID="{B45008D6-C5D3-453F-9BB0-3F6776B4B2AD}" presName="LevelOneTextNode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9AAC7FF7-7BDD-4452-9288-25366DE6087F}" type="pres">
      <dgm:prSet presAssocID="{B45008D6-C5D3-453F-9BB0-3F6776B4B2AD}" presName="level2hierChild"/>
      <dgm:spPr/>
      <dgm:t>
        <a:bodyPr/>
        <a:lstStyle/>
        <a:p/>
      </dgm:t>
    </dgm:pt>
    <dgm:pt modelId="{AECF8A0F-09B2-4380-B0E6-D228E9AB550A}" type="pres">
      <dgm:prSet presAssocID="{DED44C77-7036-46FD-803F-D918593D30CC}" presName="conn2-1" presStyleLbl="parChTrans1D2" presStyleIdx="4" presStyleCnt="5"/>
      <dgm:spPr/>
      <dgm:t>
        <a:bodyPr/>
        <a:lstStyle/>
        <a:p/>
      </dgm:t>
    </dgm:pt>
    <dgm:pt modelId="{CF1163D4-54F8-4678-93E6-080676E1E46E}" type="pres">
      <dgm:prSet presAssocID="{DED44C77-7036-46FD-803F-D918593D30CC}" presName="connTx" presStyleLbl="parChTrans2D2" presStyleCnt="5"/>
      <dgm:spPr/>
      <dgm:t>
        <a:bodyPr/>
        <a:lstStyle/>
        <a:p/>
      </dgm:t>
    </dgm:pt>
    <dgm:pt modelId="{3E28323A-8B41-48C7-AED2-1F7364A804C2}" type="pres">
      <dgm:prSet presAssocID="{140DB5BC-4BC5-4D54-B377-AEFA9CDA83D0}" presName="root2"/>
      <dgm:spPr/>
      <dgm:t>
        <a:bodyPr/>
        <a:lstStyle/>
        <a:p/>
      </dgm:t>
    </dgm:pt>
    <dgm:pt modelId="{59248B2D-36A2-4D5F-80D0-174F08F93992}" type="pres">
      <dgm:prSet presAssocID="{140DB5BC-4BC5-4D54-B377-AEFA9CDA83D0}" presName="LevelTwoTextNode" presStyleLbl="node2" presStyleCnt="5">
        <dgm:presLayoutVars>
          <dgm:chPref val="3"/>
        </dgm:presLayoutVars>
      </dgm:prSet>
      <dgm:spPr/>
      <dgm:t>
        <a:bodyPr/>
        <a:lstStyle/>
        <a:p/>
      </dgm:t>
    </dgm:pt>
    <dgm:pt modelId="{23B311E2-A8F3-47AF-99D0-77675F787C82}" type="pres">
      <dgm:prSet presAssocID="{140DB5BC-4BC5-4D54-B377-AEFA9CDA83D0}" presName="level3hierChild"/>
      <dgm:spPr/>
      <dgm:t>
        <a:bodyPr/>
        <a:lstStyle/>
        <a:p/>
      </dgm:t>
    </dgm:pt>
    <dgm:pt modelId="{5B2E7D9B-ABE3-4750-99A1-3D5220933F8F}" type="pres">
      <dgm:prSet presAssocID="{DFEE1DF7-4A51-48E6-8BA5-E211A7036CE5}" presName="conn2-1" presStyleLbl="parChTrans1D2" presStyleIdx="3" presStyleCnt="5"/>
      <dgm:spPr/>
      <dgm:t>
        <a:bodyPr/>
        <a:lstStyle/>
        <a:p/>
      </dgm:t>
    </dgm:pt>
    <dgm:pt modelId="{27A68957-1A06-4D8F-A184-6ADBE2A94AB4}" type="pres">
      <dgm:prSet presAssocID="{DFEE1DF7-4A51-48E6-8BA5-E211A7036CE5}" presName="connTx" presStyleLbl="parChTrans2D2" presStyleIdx="1" presStyleCnt="5"/>
      <dgm:spPr/>
      <dgm:t>
        <a:bodyPr/>
        <a:lstStyle/>
        <a:p/>
      </dgm:t>
    </dgm:pt>
    <dgm:pt modelId="{4E7F1BBD-AF6B-46E5-A2E4-464DC7E2EB64}" type="pres">
      <dgm:prSet presAssocID="{D121E3F7-6CDF-413C-A834-4A9D3DF48488}" presName="root2"/>
      <dgm:spPr/>
      <dgm:t>
        <a:bodyPr/>
        <a:lstStyle/>
        <a:p/>
      </dgm:t>
    </dgm:pt>
    <dgm:pt modelId="{A6BB6574-5799-4A44-8261-0692AF253133}" type="pres">
      <dgm:prSet presAssocID="{D121E3F7-6CDF-413C-A834-4A9D3DF4848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/>
      </dgm:t>
    </dgm:pt>
    <dgm:pt modelId="{541F97CA-DA33-4CE9-AE08-F2B9AFA64A5D}" type="pres">
      <dgm:prSet presAssocID="{D121E3F7-6CDF-413C-A834-4A9D3DF48488}" presName="level3hierChild"/>
      <dgm:spPr/>
      <dgm:t>
        <a:bodyPr/>
        <a:lstStyle/>
        <a:p/>
      </dgm:t>
    </dgm:pt>
    <dgm:pt modelId="{F199428B-6364-4AD5-A219-2EDB0DE188F8}" type="pres">
      <dgm:prSet presAssocID="{5B6673FC-632F-4B68-84B4-F9FCD01BB377}" presName="conn2-1" presStyleLbl="parChTrans1D2" presStyleIdx="2" presStyleCnt="5"/>
      <dgm:spPr/>
      <dgm:t>
        <a:bodyPr/>
        <a:lstStyle/>
        <a:p/>
      </dgm:t>
    </dgm:pt>
    <dgm:pt modelId="{BE8C18ED-213C-402F-AF96-1896F2A2F9EF}" type="pres">
      <dgm:prSet presAssocID="{5B6673FC-632F-4B68-84B4-F9FCD01BB377}" presName="connTx" presStyleLbl="parChTrans2D2" presStyleIdx="2" presStyleCnt="5"/>
      <dgm:spPr/>
      <dgm:t>
        <a:bodyPr/>
        <a:lstStyle/>
        <a:p/>
      </dgm:t>
    </dgm:pt>
    <dgm:pt modelId="{A9A0A3B3-E250-4A09-99BF-5F8AD5348B62}" type="pres">
      <dgm:prSet presAssocID="{5DEF6419-F068-40AC-807C-FB23E4F64C5C}" presName="root2"/>
      <dgm:spPr/>
      <dgm:t>
        <a:bodyPr/>
        <a:lstStyle/>
        <a:p/>
      </dgm:t>
    </dgm:pt>
    <dgm:pt modelId="{C089F0D7-D8D5-4C88-A4C9-26E9643E639F}" type="pres">
      <dgm:prSet presAssocID="{5DEF6419-F068-40AC-807C-FB23E4F64C5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/>
      </dgm:t>
    </dgm:pt>
    <dgm:pt modelId="{AF3A1D6B-6167-416C-B9AD-D8C302D1C7F8}" type="pres">
      <dgm:prSet presAssocID="{5DEF6419-F068-40AC-807C-FB23E4F64C5C}" presName="level3hierChild"/>
      <dgm:spPr/>
      <dgm:t>
        <a:bodyPr/>
        <a:lstStyle/>
        <a:p/>
      </dgm:t>
    </dgm:pt>
    <dgm:pt modelId="{4DDD251A-41DA-4460-B030-DFE0822EE243}" type="pres">
      <dgm:prSet presAssocID="{D078906C-238C-4540-9645-25FA5E028E2A}" presName="conn2-1" presStyleLbl="parChTrans1D2" presStyleIdx="1" presStyleCnt="5"/>
      <dgm:spPr/>
      <dgm:t>
        <a:bodyPr/>
        <a:lstStyle/>
        <a:p/>
      </dgm:t>
    </dgm:pt>
    <dgm:pt modelId="{432022EE-07FE-4C6B-894A-9AEDC3DFDA91}" type="pres">
      <dgm:prSet presAssocID="{D078906C-238C-4540-9645-25FA5E028E2A}" presName="connTx" presStyleLbl="parChTrans2D2" presStyleIdx="3" presStyleCnt="5"/>
      <dgm:spPr/>
      <dgm:t>
        <a:bodyPr/>
        <a:lstStyle/>
        <a:p/>
      </dgm:t>
    </dgm:pt>
    <dgm:pt modelId="{19AACF12-AFD4-43C7-92EB-0504407CFDFB}" type="pres">
      <dgm:prSet presAssocID="{D28DEF3A-4D3D-4BF2-B7A8-6AC3FBF96F34}" presName="root2"/>
      <dgm:spPr/>
      <dgm:t>
        <a:bodyPr/>
        <a:lstStyle/>
        <a:p/>
      </dgm:t>
    </dgm:pt>
    <dgm:pt modelId="{88FFA261-113F-4087-84C1-B59A367F7716}" type="pres">
      <dgm:prSet presAssocID="{D28DEF3A-4D3D-4BF2-B7A8-6AC3FBF96F34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/>
      </dgm:t>
    </dgm:pt>
    <dgm:pt modelId="{5E902164-FEC4-443A-8086-548110CCBD55}" type="pres">
      <dgm:prSet presAssocID="{D28DEF3A-4D3D-4BF2-B7A8-6AC3FBF96F34}" presName="level3hierChild"/>
      <dgm:spPr/>
      <dgm:t>
        <a:bodyPr/>
        <a:lstStyle/>
        <a:p/>
      </dgm:t>
    </dgm:pt>
    <dgm:pt modelId="{233F66C0-D0F3-4670-812F-EDA1C999484F}" type="pres">
      <dgm:prSet presAssocID="{2921E65D-A28B-4FD4-A30F-DEB74DC4BFB2}" presName="conn2-1" presStyleLbl="parChTrans1D2" presStyleCnt="5"/>
      <dgm:spPr/>
      <dgm:t>
        <a:bodyPr/>
        <a:lstStyle/>
        <a:p/>
      </dgm:t>
    </dgm:pt>
    <dgm:pt modelId="{E18B3126-7284-41D7-AF2B-E6DB450BB33F}" type="pres">
      <dgm:prSet presAssocID="{2921E65D-A28B-4FD4-A30F-DEB74DC4BFB2}" presName="connTx" presStyleLbl="parChTrans2D2" presStyleIdx="4" presStyleCnt="5"/>
      <dgm:spPr/>
      <dgm:t>
        <a:bodyPr/>
        <a:lstStyle/>
        <a:p/>
      </dgm:t>
    </dgm:pt>
    <dgm:pt modelId="{60762915-E342-402F-A1FE-8DC8A3E6282D}" type="pres">
      <dgm:prSet presAssocID="{A7A8E214-DDCC-4069-BE1D-DBBD558FCDC8}" presName="root2"/>
      <dgm:spPr/>
      <dgm:t>
        <a:bodyPr/>
        <a:lstStyle/>
        <a:p/>
      </dgm:t>
    </dgm:pt>
    <dgm:pt modelId="{4697D42D-2DF6-4BCD-8862-9188FFC6F661}" type="pres">
      <dgm:prSet presAssocID="{A7A8E214-DDCC-4069-BE1D-DBBD558FCDC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/>
      </dgm:t>
    </dgm:pt>
    <dgm:pt modelId="{A0BEF7E5-1647-43BD-A6F8-6566D11F6719}" type="pres">
      <dgm:prSet presAssocID="{A7A8E214-DDCC-4069-BE1D-DBBD558FCDC8}" presName="level3hierChild"/>
      <dgm:spPr/>
      <dgm:t>
        <a:bodyPr/>
        <a:lstStyle/>
        <a:p/>
      </dgm:t>
    </dgm:pt>
  </dgm:ptLst>
  <dgm:cxnLst>
    <dgm:cxn modelId="{0E255609-26A6-492B-948B-163619A0B327}" srcId="{5596D724-3665-4C4E-92B9-24BC2F5E8C0B}" destId="{B45008D6-C5D3-453F-9BB0-3F6776B4B2AD}" srcOrd="0" destOrd="0" parTransId="{02AC3A86-91E4-46BF-8093-AC7D570709EA}" sibTransId="{A4C296AC-C692-406A-957A-6C96DF74C964}"/>
    <dgm:cxn modelId="{76088283-9A6E-4766-BC80-36060D35A77F}" srcId="{B45008D6-C5D3-453F-9BB0-3F6776B4B2AD}" destId="{140DB5BC-4BC5-4D54-B377-AEFA9CDA83D0}" srcOrd="0" destOrd="0" parTransId="{DED44C77-7036-46FD-803F-D918593D30CC}" sibTransId="{10BE1BA2-97F0-4E6F-BDDC-293A7CDDDBAF}"/>
    <dgm:cxn modelId="{7ECC43DF-6BCA-4B19-8228-525D59497253}" srcId="{B45008D6-C5D3-453F-9BB0-3F6776B4B2AD}" destId="{D121E3F7-6CDF-413C-A834-4A9D3DF48488}" srcOrd="1" destOrd="0" parTransId="{DFEE1DF7-4A51-48E6-8BA5-E211A7036CE5}" sibTransId="{E0E5A007-95C3-4C2F-A349-55283ABEA054}"/>
    <dgm:cxn modelId="{131D933E-3B84-47EC-A9AE-42ECF2888A4A}" srcId="{B45008D6-C5D3-453F-9BB0-3F6776B4B2AD}" destId="{5DEF6419-F068-40AC-807C-FB23E4F64C5C}" srcOrd="2" destOrd="0" parTransId="{5B6673FC-632F-4B68-84B4-F9FCD01BB377}" sibTransId="{F7820D08-A0EF-49B5-93EC-89E32DE32351}"/>
    <dgm:cxn modelId="{3938158B-FB0E-4207-97B5-8580A121CE69}" srcId="{B45008D6-C5D3-453F-9BB0-3F6776B4B2AD}" destId="{D28DEF3A-4D3D-4BF2-B7A8-6AC3FBF96F34}" srcOrd="3" destOrd="0" parTransId="{D078906C-238C-4540-9645-25FA5E028E2A}" sibTransId="{91F437DA-F0D7-4097-8A36-D4485D7983A6}"/>
    <dgm:cxn modelId="{C63DFD53-62DF-48CA-9565-C3EAD52882DF}" srcId="{B45008D6-C5D3-453F-9BB0-3F6776B4B2AD}" destId="{A7A8E214-DDCC-4069-BE1D-DBBD558FCDC8}" srcOrd="4" destOrd="0" parTransId="{2921E65D-A28B-4FD4-A30F-DEB74DC4BFB2}" sibTransId="{FC70DB98-72CD-4A9B-AA5E-6001DE42E2AE}"/>
    <dgm:cxn modelId="{DF6EC603-1890-44B2-B3D8-1DD61C81D4A7}" type="presOf" srcId="{5596D724-3665-4C4E-92B9-24BC2F5E8C0B}" destId="{21F60C0B-0ECD-46A3-8DE0-B796D7454F7B}" srcOrd="0" destOrd="0" presId="urn:microsoft.com/office/officeart/2008/layout/HorizontalMultiLevelHierarchy"/>
    <dgm:cxn modelId="{5FF5C438-91E0-4971-A441-6E773F820211}" type="presParOf" srcId="{21F60C0B-0ECD-46A3-8DE0-B796D7454F7B}" destId="{68D63AAE-3944-4BEB-A378-5703D2DFE146}" srcOrd="0" destOrd="0" presId="urn:microsoft.com/office/officeart/2008/layout/HorizontalMultiLevelHierarchy"/>
    <dgm:cxn modelId="{FB10568E-6259-4F8D-93B2-785841FB62FF}" type="presParOf" srcId="{68D63AAE-3944-4BEB-A378-5703D2DFE146}" destId="{4406C983-F242-42CC-8B6B-A60144E7D61A}" srcOrd="0" destOrd="0" presId="urn:microsoft.com/office/officeart/2008/layout/HorizontalMultiLevelHierarchy"/>
    <dgm:cxn modelId="{EED834D7-482F-4B5E-84DF-802D4B4F0C55}" type="presOf" srcId="{B45008D6-C5D3-453F-9BB0-3F6776B4B2AD}" destId="{4406C983-F242-42CC-8B6B-A60144E7D61A}" srcOrd="0" destOrd="0" presId="urn:microsoft.com/office/officeart/2008/layout/HorizontalMultiLevelHierarchy"/>
    <dgm:cxn modelId="{CD1C8338-CF5B-49A4-B454-4AEAF7C57F8A}" type="presParOf" srcId="{68D63AAE-3944-4BEB-A378-5703D2DFE146}" destId="{9AAC7FF7-7BDD-4452-9288-25366DE6087F}" srcOrd="1" destOrd="0" presId="urn:microsoft.com/office/officeart/2008/layout/HorizontalMultiLevelHierarchy"/>
    <dgm:cxn modelId="{E6B3A914-2C5F-41F7-B8E5-B7B358EA015A}" type="presParOf" srcId="{9AAC7FF7-7BDD-4452-9288-25366DE6087F}" destId="{AECF8A0F-09B2-4380-B0E6-D228E9AB550A}" srcOrd="0" destOrd="0" presId="urn:microsoft.com/office/officeart/2008/layout/HorizontalMultiLevelHierarchy"/>
    <dgm:cxn modelId="{2CC46C20-FDF5-4734-BDED-25523DE11C2A}" type="presOf" srcId="{DED44C77-7036-46FD-803F-D918593D30CC}" destId="{AECF8A0F-09B2-4380-B0E6-D228E9AB550A}" srcOrd="0" destOrd="0" presId="urn:microsoft.com/office/officeart/2008/layout/HorizontalMultiLevelHierarchy"/>
    <dgm:cxn modelId="{82058643-E4E7-494F-9E38-BC6190B3EDB5}" type="presParOf" srcId="{AECF8A0F-09B2-4380-B0E6-D228E9AB550A}" destId="{CF1163D4-54F8-4678-93E6-080676E1E46E}" srcOrd="0" destOrd="0" presId="urn:microsoft.com/office/officeart/2008/layout/HorizontalMultiLevelHierarchy"/>
    <dgm:cxn modelId="{ACBB2DD3-6EBA-4831-990D-CB44C19C1F76}" type="presOf" srcId="{DED44C77-7036-46FD-803F-D918593D30CC}" destId="{CF1163D4-54F8-4678-93E6-080676E1E46E}" srcOrd="1" destOrd="0" presId="urn:microsoft.com/office/officeart/2008/layout/HorizontalMultiLevelHierarchy"/>
    <dgm:cxn modelId="{D41BD802-988F-4D5E-8DDE-B01921855FE5}" type="presParOf" srcId="{9AAC7FF7-7BDD-4452-9288-25366DE6087F}" destId="{3E28323A-8B41-48C7-AED2-1F7364A804C2}" srcOrd="1" destOrd="0" presId="urn:microsoft.com/office/officeart/2008/layout/HorizontalMultiLevelHierarchy"/>
    <dgm:cxn modelId="{84A7253E-85FD-47C3-A798-40DA59DC57B6}" type="presParOf" srcId="{3E28323A-8B41-48C7-AED2-1F7364A804C2}" destId="{59248B2D-36A2-4D5F-80D0-174F08F93992}" srcOrd="0" destOrd="0" presId="urn:microsoft.com/office/officeart/2008/layout/HorizontalMultiLevelHierarchy"/>
    <dgm:cxn modelId="{64420443-8924-47CC-8804-A0317FF576B6}" type="presOf" srcId="{140DB5BC-4BC5-4D54-B377-AEFA9CDA83D0}" destId="{59248B2D-36A2-4D5F-80D0-174F08F93992}" srcOrd="0" destOrd="0" presId="urn:microsoft.com/office/officeart/2008/layout/HorizontalMultiLevelHierarchy"/>
    <dgm:cxn modelId="{A0911F78-26FF-4ED7-AE22-468796AADB19}" type="presParOf" srcId="{3E28323A-8B41-48C7-AED2-1F7364A804C2}" destId="{23B311E2-A8F3-47AF-99D0-77675F787C82}" srcOrd="1" destOrd="0" presId="urn:microsoft.com/office/officeart/2008/layout/HorizontalMultiLevelHierarchy"/>
    <dgm:cxn modelId="{A58FB196-B688-46C8-9B27-01A03678AF80}" type="presParOf" srcId="{9AAC7FF7-7BDD-4452-9288-25366DE6087F}" destId="{5B2E7D9B-ABE3-4750-99A1-3D5220933F8F}" srcOrd="2" destOrd="0" presId="urn:microsoft.com/office/officeart/2008/layout/HorizontalMultiLevelHierarchy"/>
    <dgm:cxn modelId="{F52B532D-0697-4D63-878E-F751A4B0A1FF}" type="presOf" srcId="{DFEE1DF7-4A51-48E6-8BA5-E211A7036CE5}" destId="{5B2E7D9B-ABE3-4750-99A1-3D5220933F8F}" srcOrd="0" destOrd="0" presId="urn:microsoft.com/office/officeart/2008/layout/HorizontalMultiLevelHierarchy"/>
    <dgm:cxn modelId="{AF37BD38-4AB6-45A2-A13F-8B4916CED122}" type="presParOf" srcId="{5B2E7D9B-ABE3-4750-99A1-3D5220933F8F}" destId="{27A68957-1A06-4D8F-A184-6ADBE2A94AB4}" srcOrd="0" destOrd="0" presId="urn:microsoft.com/office/officeart/2008/layout/HorizontalMultiLevelHierarchy"/>
    <dgm:cxn modelId="{673FFA7B-6C86-4EBD-876C-874D8D065E45}" type="presOf" srcId="{DFEE1DF7-4A51-48E6-8BA5-E211A7036CE5}" destId="{27A68957-1A06-4D8F-A184-6ADBE2A94AB4}" srcOrd="1" destOrd="0" presId="urn:microsoft.com/office/officeart/2008/layout/HorizontalMultiLevelHierarchy"/>
    <dgm:cxn modelId="{BDA627BE-027A-4A45-B591-0595EBF6D147}" type="presParOf" srcId="{9AAC7FF7-7BDD-4452-9288-25366DE6087F}" destId="{4E7F1BBD-AF6B-46E5-A2E4-464DC7E2EB64}" srcOrd="3" destOrd="0" presId="urn:microsoft.com/office/officeart/2008/layout/HorizontalMultiLevelHierarchy"/>
    <dgm:cxn modelId="{07107882-4BBC-4CA1-A68A-957FDC344CAA}" type="presParOf" srcId="{4E7F1BBD-AF6B-46E5-A2E4-464DC7E2EB64}" destId="{A6BB6574-5799-4A44-8261-0692AF253133}" srcOrd="0" destOrd="0" presId="urn:microsoft.com/office/officeart/2008/layout/HorizontalMultiLevelHierarchy"/>
    <dgm:cxn modelId="{C3BC298E-67F3-47F8-9B23-1AC178D505FC}" type="presOf" srcId="{D121E3F7-6CDF-413C-A834-4A9D3DF48488}" destId="{A6BB6574-5799-4A44-8261-0692AF253133}" srcOrd="0" destOrd="0" presId="urn:microsoft.com/office/officeart/2008/layout/HorizontalMultiLevelHierarchy"/>
    <dgm:cxn modelId="{1DE775E2-6295-4502-AB5D-6EA8C7D8A5B1}" type="presParOf" srcId="{4E7F1BBD-AF6B-46E5-A2E4-464DC7E2EB64}" destId="{541F97CA-DA33-4CE9-AE08-F2B9AFA64A5D}" srcOrd="1" destOrd="0" presId="urn:microsoft.com/office/officeart/2008/layout/HorizontalMultiLevelHierarchy"/>
    <dgm:cxn modelId="{0A63FA3D-F55C-4862-B740-8BBE0BBA37C1}" type="presParOf" srcId="{9AAC7FF7-7BDD-4452-9288-25366DE6087F}" destId="{F199428B-6364-4AD5-A219-2EDB0DE188F8}" srcOrd="4" destOrd="0" presId="urn:microsoft.com/office/officeart/2008/layout/HorizontalMultiLevelHierarchy"/>
    <dgm:cxn modelId="{D8230C09-E78C-4BC1-BEBB-D7992514375C}" type="presOf" srcId="{5B6673FC-632F-4B68-84B4-F9FCD01BB377}" destId="{F199428B-6364-4AD5-A219-2EDB0DE188F8}" srcOrd="0" destOrd="0" presId="urn:microsoft.com/office/officeart/2008/layout/HorizontalMultiLevelHierarchy"/>
    <dgm:cxn modelId="{FAA7DF71-E4DA-4995-B0CC-0A94E437DE98}" type="presParOf" srcId="{F199428B-6364-4AD5-A219-2EDB0DE188F8}" destId="{BE8C18ED-213C-402F-AF96-1896F2A2F9EF}" srcOrd="0" destOrd="0" presId="urn:microsoft.com/office/officeart/2008/layout/HorizontalMultiLevelHierarchy"/>
    <dgm:cxn modelId="{5B231524-557C-4864-8E91-1DC45478F351}" type="presOf" srcId="{5B6673FC-632F-4B68-84B4-F9FCD01BB377}" destId="{BE8C18ED-213C-402F-AF96-1896F2A2F9EF}" srcOrd="1" destOrd="0" presId="urn:microsoft.com/office/officeart/2008/layout/HorizontalMultiLevelHierarchy"/>
    <dgm:cxn modelId="{E51B4397-DF6B-4EBE-924F-6C8108E3E52B}" type="presParOf" srcId="{9AAC7FF7-7BDD-4452-9288-25366DE6087F}" destId="{A9A0A3B3-E250-4A09-99BF-5F8AD5348B62}" srcOrd="5" destOrd="0" presId="urn:microsoft.com/office/officeart/2008/layout/HorizontalMultiLevelHierarchy"/>
    <dgm:cxn modelId="{DF5CDED8-B4CF-4211-A36A-C2F0FF726FF6}" type="presParOf" srcId="{A9A0A3B3-E250-4A09-99BF-5F8AD5348B62}" destId="{C089F0D7-D8D5-4C88-A4C9-26E9643E639F}" srcOrd="0" destOrd="0" presId="urn:microsoft.com/office/officeart/2008/layout/HorizontalMultiLevelHierarchy"/>
    <dgm:cxn modelId="{1C985240-3145-4414-AC7E-01E1948933E3}" type="presOf" srcId="{5DEF6419-F068-40AC-807C-FB23E4F64C5C}" destId="{C089F0D7-D8D5-4C88-A4C9-26E9643E639F}" srcOrd="0" destOrd="0" presId="urn:microsoft.com/office/officeart/2008/layout/HorizontalMultiLevelHierarchy"/>
    <dgm:cxn modelId="{59D57819-8CCC-4237-B4B5-6FEDDBE54969}" type="presParOf" srcId="{A9A0A3B3-E250-4A09-99BF-5F8AD5348B62}" destId="{AF3A1D6B-6167-416C-B9AD-D8C302D1C7F8}" srcOrd="1" destOrd="0" presId="urn:microsoft.com/office/officeart/2008/layout/HorizontalMultiLevelHierarchy"/>
    <dgm:cxn modelId="{E7636A1C-BD1A-455C-89D2-0CF169BB6B7E}" type="presParOf" srcId="{9AAC7FF7-7BDD-4452-9288-25366DE6087F}" destId="{4DDD251A-41DA-4460-B030-DFE0822EE243}" srcOrd="6" destOrd="0" presId="urn:microsoft.com/office/officeart/2008/layout/HorizontalMultiLevelHierarchy"/>
    <dgm:cxn modelId="{4E720CDD-E875-4448-9107-D8275C1B24F6}" type="presOf" srcId="{D078906C-238C-4540-9645-25FA5E028E2A}" destId="{4DDD251A-41DA-4460-B030-DFE0822EE243}" srcOrd="0" destOrd="0" presId="urn:microsoft.com/office/officeart/2008/layout/HorizontalMultiLevelHierarchy"/>
    <dgm:cxn modelId="{E9E0C069-59EA-457D-BCEC-134863D0ACED}" type="presParOf" srcId="{4DDD251A-41DA-4460-B030-DFE0822EE243}" destId="{432022EE-07FE-4C6B-894A-9AEDC3DFDA91}" srcOrd="0" destOrd="0" presId="urn:microsoft.com/office/officeart/2008/layout/HorizontalMultiLevelHierarchy"/>
    <dgm:cxn modelId="{171B1D06-24E6-4D2F-A932-5FADE1498AC2}" type="presOf" srcId="{D078906C-238C-4540-9645-25FA5E028E2A}" destId="{432022EE-07FE-4C6B-894A-9AEDC3DFDA91}" srcOrd="1" destOrd="0" presId="urn:microsoft.com/office/officeart/2008/layout/HorizontalMultiLevelHierarchy"/>
    <dgm:cxn modelId="{B7A066C0-F36C-463F-84C1-651D73A3D4E6}" type="presParOf" srcId="{9AAC7FF7-7BDD-4452-9288-25366DE6087F}" destId="{19AACF12-AFD4-43C7-92EB-0504407CFDFB}" srcOrd="7" destOrd="0" presId="urn:microsoft.com/office/officeart/2008/layout/HorizontalMultiLevelHierarchy"/>
    <dgm:cxn modelId="{2D2EA176-0B24-4517-B782-4A1447A0F15B}" type="presParOf" srcId="{19AACF12-AFD4-43C7-92EB-0504407CFDFB}" destId="{88FFA261-113F-4087-84C1-B59A367F7716}" srcOrd="0" destOrd="0" presId="urn:microsoft.com/office/officeart/2008/layout/HorizontalMultiLevelHierarchy"/>
    <dgm:cxn modelId="{DFDDFB81-CF09-42D4-8533-A49A2EE52829}" type="presOf" srcId="{D28DEF3A-4D3D-4BF2-B7A8-6AC3FBF96F34}" destId="{88FFA261-113F-4087-84C1-B59A367F7716}" srcOrd="0" destOrd="0" presId="urn:microsoft.com/office/officeart/2008/layout/HorizontalMultiLevelHierarchy"/>
    <dgm:cxn modelId="{B2516305-4737-4E1B-BF69-65B8E673B4AA}" type="presParOf" srcId="{19AACF12-AFD4-43C7-92EB-0504407CFDFB}" destId="{5E902164-FEC4-443A-8086-548110CCBD55}" srcOrd="1" destOrd="0" presId="urn:microsoft.com/office/officeart/2008/layout/HorizontalMultiLevelHierarchy"/>
    <dgm:cxn modelId="{07CFD6C0-9977-413E-9FE0-EC25F458460A}" type="presParOf" srcId="{9AAC7FF7-7BDD-4452-9288-25366DE6087F}" destId="{233F66C0-D0F3-4670-812F-EDA1C999484F}" srcOrd="8" destOrd="0" presId="urn:microsoft.com/office/officeart/2008/layout/HorizontalMultiLevelHierarchy"/>
    <dgm:cxn modelId="{59C49E96-412A-4022-879E-D71691FB132D}" type="presOf" srcId="{2921E65D-A28B-4FD4-A30F-DEB74DC4BFB2}" destId="{233F66C0-D0F3-4670-812F-EDA1C999484F}" srcOrd="0" destOrd="0" presId="urn:microsoft.com/office/officeart/2008/layout/HorizontalMultiLevelHierarchy"/>
    <dgm:cxn modelId="{0B5A7E26-EDF4-4EDE-86F6-8FA148F2FEFE}" type="presParOf" srcId="{233F66C0-D0F3-4670-812F-EDA1C999484F}" destId="{E18B3126-7284-41D7-AF2B-E6DB450BB33F}" srcOrd="0" destOrd="0" presId="urn:microsoft.com/office/officeart/2008/layout/HorizontalMultiLevelHierarchy"/>
    <dgm:cxn modelId="{A1D40D00-81F8-4D5E-B122-B4B089FC5C37}" type="presOf" srcId="{2921E65D-A28B-4FD4-A30F-DEB74DC4BFB2}" destId="{E18B3126-7284-41D7-AF2B-E6DB450BB33F}" srcOrd="1" destOrd="0" presId="urn:microsoft.com/office/officeart/2008/layout/HorizontalMultiLevelHierarchy"/>
    <dgm:cxn modelId="{18D89259-99F1-4D40-AC97-28F41D790C4B}" type="presParOf" srcId="{9AAC7FF7-7BDD-4452-9288-25366DE6087F}" destId="{60762915-E342-402F-A1FE-8DC8A3E6282D}" srcOrd="9" destOrd="0" presId="urn:microsoft.com/office/officeart/2008/layout/HorizontalMultiLevelHierarchy"/>
    <dgm:cxn modelId="{6B662A2F-7AA8-42B2-8DC4-6AB96F69DC87}" type="presParOf" srcId="{60762915-E342-402F-A1FE-8DC8A3E6282D}" destId="{4697D42D-2DF6-4BCD-8862-9188FFC6F661}" srcOrd="0" destOrd="0" presId="urn:microsoft.com/office/officeart/2008/layout/HorizontalMultiLevelHierarchy"/>
    <dgm:cxn modelId="{9660DEE9-23F7-4F4F-8A85-9FBD63CC9367}" type="presOf" srcId="{A7A8E214-DDCC-4069-BE1D-DBBD558FCDC8}" destId="{4697D42D-2DF6-4BCD-8862-9188FFC6F661}" srcOrd="0" destOrd="0" presId="urn:microsoft.com/office/officeart/2008/layout/HorizontalMultiLevelHierarchy"/>
    <dgm:cxn modelId="{AD43C3AE-4896-43A4-8AEC-2AD33609B322}" type="presParOf" srcId="{60762915-E342-402F-A1FE-8DC8A3E6282D}" destId="{A0BEF7E5-1647-43BD-A6F8-6566D11F67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233F66C0-D0F3-4670-812F-EDA1C999484F}">
      <dsp:nvSpPr>
        <dsp:cNvPr id="6" name=""/>
        <dsp:cNvSpPr/>
      </dsp:nvSpPr>
      <dsp:spPr>
        <a:xfrm>
          <a:off x="2409107" y="2383367"/>
          <a:ext cx="521020" cy="1985596"/>
        </a:xfrm>
        <a:custGeom>
          <a:rect l="0" t="0" r="0" b="0"/>
          <a:pathLst>
            <a:path>
              <a:moveTo>
                <a:pt x="0" y="0"/>
              </a:moveTo>
              <a:lnTo>
                <a:pt x="260510" y="0"/>
              </a:lnTo>
              <a:lnTo>
                <a:pt x="260510" y="1985596"/>
              </a:lnTo>
              <a:lnTo>
                <a:pt x="521020" y="1985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618297" y="3324844"/>
        <a:ext cx="102640" cy="102640"/>
      </dsp:txXfrm>
    </dsp:sp>
    <dsp:sp modelId="{4DDD251A-41DA-4460-B030-DFE0822EE243}">
      <dsp:nvSpPr>
        <dsp:cNvPr id="7" name=""/>
        <dsp:cNvSpPr/>
      </dsp:nvSpPr>
      <dsp:spPr>
        <a:xfrm>
          <a:off x="2409107" y="2383367"/>
          <a:ext cx="521020" cy="992798"/>
        </a:xfrm>
        <a:custGeom>
          <a:rect l="0" t="0" r="0" b="0"/>
          <a:pathLst>
            <a:path>
              <a:moveTo>
                <a:pt x="0" y="0"/>
              </a:moveTo>
              <a:lnTo>
                <a:pt x="260510" y="0"/>
              </a:lnTo>
              <a:lnTo>
                <a:pt x="260510" y="992798"/>
              </a:lnTo>
              <a:lnTo>
                <a:pt x="521020" y="9927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41587" y="2851735"/>
        <a:ext cx="56060" cy="56060"/>
      </dsp:txXfrm>
    </dsp:sp>
    <dsp:sp modelId="{F199428B-6364-4AD5-A219-2EDB0DE188F8}">
      <dsp:nvSpPr>
        <dsp:cNvPr id="8" name=""/>
        <dsp:cNvSpPr/>
      </dsp:nvSpPr>
      <dsp:spPr>
        <a:xfrm>
          <a:off x="2409107" y="2337647"/>
          <a:ext cx="521020" cy="91440"/>
        </a:xfrm>
        <a:custGeom>
          <a:rect l="0" t="0" r="0" b="0"/>
          <a:pathLst>
            <a:path>
              <a:moveTo>
                <a:pt x="0" y="45720"/>
              </a:moveTo>
              <a:lnTo>
                <a:pt x="52102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56592" y="2370341"/>
        <a:ext cx="26051" cy="26051"/>
      </dsp:txXfrm>
    </dsp:sp>
    <dsp:sp modelId="{5B2E7D9B-ABE3-4750-99A1-3D5220933F8F}">
      <dsp:nvSpPr>
        <dsp:cNvPr id="9" name=""/>
        <dsp:cNvSpPr/>
      </dsp:nvSpPr>
      <dsp:spPr>
        <a:xfrm>
          <a:off x="2409107" y="1390568"/>
          <a:ext cx="521020" cy="992798"/>
        </a:xfrm>
        <a:custGeom>
          <a:rect l="0" t="0" r="0" b="0"/>
          <a:pathLst>
            <a:path>
              <a:moveTo>
                <a:pt x="0" y="992798"/>
              </a:moveTo>
              <a:lnTo>
                <a:pt x="260510" y="992798"/>
              </a:lnTo>
              <a:lnTo>
                <a:pt x="260510" y="0"/>
              </a:lnTo>
              <a:lnTo>
                <a:pt x="5210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41587" y="1858937"/>
        <a:ext cx="56060" cy="56060"/>
      </dsp:txXfrm>
    </dsp:sp>
    <dsp:sp modelId="{AECF8A0F-09B2-4380-B0E6-D228E9AB550A}">
      <dsp:nvSpPr>
        <dsp:cNvPr id="10" name=""/>
        <dsp:cNvSpPr/>
      </dsp:nvSpPr>
      <dsp:spPr>
        <a:xfrm>
          <a:off x="2409107" y="397770"/>
          <a:ext cx="521020" cy="1985596"/>
        </a:xfrm>
        <a:custGeom>
          <a:rect l="0" t="0" r="0" b="0"/>
          <a:pathLst>
            <a:path>
              <a:moveTo>
                <a:pt x="0" y="1985596"/>
              </a:moveTo>
              <a:lnTo>
                <a:pt x="260510" y="1985596"/>
              </a:lnTo>
              <a:lnTo>
                <a:pt x="260510" y="0"/>
              </a:lnTo>
              <a:lnTo>
                <a:pt x="5210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618297" y="1339248"/>
        <a:ext cx="102640" cy="102640"/>
      </dsp:txXfrm>
    </dsp:sp>
    <dsp:sp modelId="{4406C983-F242-42CC-8B6B-A60144E7D61A}">
      <dsp:nvSpPr>
        <dsp:cNvPr id="11" name=""/>
        <dsp:cNvSpPr/>
      </dsp:nvSpPr>
      <dsp:spPr>
        <a:xfrm rot="16200000">
          <a:off x="-78112" y="1986247"/>
          <a:ext cx="4180202" cy="7942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Метод. обеспечение</a:t>
          </a:r>
        </a:p>
      </dsp:txBody>
      <dsp:txXfrm>
        <a:off x="-78112" y="1986247"/>
        <a:ext cx="4180202" cy="794238"/>
      </dsp:txXfrm>
    </dsp:sp>
    <dsp:sp modelId="{59248B2D-36A2-4D5F-80D0-174F08F93992}">
      <dsp:nvSpPr>
        <dsp:cNvPr id="12" name=""/>
        <dsp:cNvSpPr/>
      </dsp:nvSpPr>
      <dsp:spPr>
        <a:xfrm>
          <a:off x="2930128" y="651"/>
          <a:ext cx="2605102" cy="7942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Учебные программы</a:t>
          </a:r>
        </a:p>
      </dsp:txBody>
      <dsp:txXfrm>
        <a:off x="2930128" y="651"/>
        <a:ext cx="2605102" cy="794238"/>
      </dsp:txXfrm>
    </dsp:sp>
    <dsp:sp modelId="{A6BB6574-5799-4A44-8261-0692AF253133}">
      <dsp:nvSpPr>
        <dsp:cNvPr id="13" name=""/>
        <dsp:cNvSpPr/>
      </dsp:nvSpPr>
      <dsp:spPr>
        <a:xfrm>
          <a:off x="2930128" y="993449"/>
          <a:ext cx="2605102" cy="7942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Метод. литература</a:t>
          </a:r>
        </a:p>
      </dsp:txBody>
      <dsp:txXfrm>
        <a:off x="2930128" y="993449"/>
        <a:ext cx="2605102" cy="794238"/>
      </dsp:txXfrm>
    </dsp:sp>
    <dsp:sp modelId="{C089F0D7-D8D5-4C88-A4C9-26E9643E639F}">
      <dsp:nvSpPr>
        <dsp:cNvPr id="14" name=""/>
        <dsp:cNvSpPr/>
      </dsp:nvSpPr>
      <dsp:spPr>
        <a:xfrm>
          <a:off x="2930128" y="1986247"/>
          <a:ext cx="2605102" cy="7942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Инф.-техническое обеспечение</a:t>
          </a:r>
        </a:p>
      </dsp:txBody>
      <dsp:txXfrm>
        <a:off x="2930128" y="1986247"/>
        <a:ext cx="2605102" cy="794238"/>
      </dsp:txXfrm>
    </dsp:sp>
    <dsp:sp modelId="{88FFA261-113F-4087-84C1-B59A367F7716}">
      <dsp:nvSpPr>
        <dsp:cNvPr id="15" name=""/>
        <dsp:cNvSpPr/>
      </dsp:nvSpPr>
      <dsp:spPr>
        <a:xfrm>
          <a:off x="2930128" y="2979045"/>
          <a:ext cx="2605102" cy="7942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УМК</a:t>
          </a:r>
        </a:p>
      </dsp:txBody>
      <dsp:txXfrm>
        <a:off x="2930128" y="2979045"/>
        <a:ext cx="2605102" cy="794238"/>
      </dsp:txXfrm>
    </dsp:sp>
    <dsp:sp modelId="{4697D42D-2DF6-4BCD-8862-9188FFC6F661}">
      <dsp:nvSpPr>
        <dsp:cNvPr id="16" name=""/>
        <dsp:cNvSpPr/>
      </dsp:nvSpPr>
      <dsp:spPr>
        <a:xfrm>
          <a:off x="2930128" y="3971843"/>
          <a:ext cx="2605102" cy="7942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Метод. рекомендации</a:t>
          </a:r>
        </a:p>
      </dsp:txBody>
      <dsp:txXfrm>
        <a:off x="2930128" y="3971843"/>
        <a:ext cx="2605102" cy="79423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" type="rect" r:blip="">
                  <dgm:adjLst/>
                </dgm:shape>
              </dgm:if>
              <dgm:else name="Name11">
                <dgm:shape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4E71B-3980-40D7-AB2E-392FC979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ECB5D9-2240-49FB-B9A9-80BBABD8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E134-B858-4B70-A54F-F600A6A6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5B6F-6EE4-46EF-A73F-591CC81D018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F3F5E-359B-48C8-87EC-CA1A8037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EE0BA-DDB9-408C-B10B-4849584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683C-1EC3-41B1-8550-CB367F0EE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388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6FABE-F0A0-4E8A-AB04-E15F39AD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BE56F-7C95-4396-8321-837E893B7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6D7AF-A4EB-4013-926D-292B3C93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5B6F-6EE4-46EF-A73F-591CC81D018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15CA8-B0C0-412D-84A8-65F07460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B7C51-0981-47D5-B5CC-2E01C804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683C-1EC3-41B1-8550-CB367F0EE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722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1BBE3-E946-4A01-9051-35E6CFE2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9E41C-4E49-4199-B0B6-CAEEACE8C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B56DF-2ED8-40C9-8CD0-6D680EF2B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01A22-EBBA-4B47-B53F-8B2DDE6A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5B6F-6EE4-46EF-A73F-591CC81D018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DA4E6-49EE-472B-99EF-CE26920F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7F465-FCA3-474C-9615-ADA0976A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683C-1EC3-41B1-8550-CB367F0EE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9196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A5E0B-F06D-427D-B7B3-807B7B2A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6A4E1-92B6-4267-A516-B6933423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AF07F-09B4-4DC6-860E-FAC6457E7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5B6F-6EE4-46EF-A73F-591CC81D018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FCF72-7F61-46A3-8AEF-B40F66B76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86420A-931F-4817-A160-5C1EC2CF6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683C-1EC3-41B1-8550-CB367F0EE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hyperlink" Target="https://www.prlib.ru/collections/467129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hyperlink" Target="http://ikuzeev.ru/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://bashenc.ru/" TargetMode="External" /><Relationship Id="rId3" Type="http://schemas.openxmlformats.org/officeDocument/2006/relationships/hyperlink" Target="https://bashenc.online/ru/articles/?sort_by=sortname&amp;filter_encyclopedia=3" TargetMode="External" /><Relationship Id="rId4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hyperlink" Target="https://museumrb.ru/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rmbs-ufa.ru/ru/" TargetMode="External" /><Relationship Id="rId3" Type="http://schemas.openxmlformats.org/officeDocument/2006/relationships/image" Target="../media/image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goskatalog.ru/portal/#/" TargetMode="External" /><Relationship Id="rId3" Type="http://schemas.openxmlformats.org/officeDocument/2006/relationships/image" Target="../media/image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basharchive.ru/" TargetMode="External" /><Relationship Id="rId3" Type="http://schemas.openxmlformats.org/officeDocument/2006/relationships/image" Target="../media/image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ebook.bashnl.ru/dsweb/HomePage" TargetMode="External" /><Relationship Id="rId3" Type="http://schemas.openxmlformats.org/officeDocument/2006/relationships/image" Target="../media/image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861C3-E404-4F53-B557-A12CA6463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/>
              <a:t>Реализация учебного содержания курса «История нашего края. Республика Башкортостан»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FD61A8-3AE0-47D4-9A7E-45612C6AA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Гостев Евгений Федорович</a:t>
            </a:r>
            <a:br>
              <a:rPr lang="en-US"/>
            </a:br>
            <a:r>
              <a:rPr lang="ru-RU"/>
              <a:t>заместитель директора по научно-методической работе, учитель истории ЧОУ «Гармония» г. Уфа.</a:t>
            </a:r>
          </a:p>
        </p:txBody>
      </p:sp>
    </p:spTree>
    <p:extLst>
      <p:ext uri="{BB962C8B-B14F-4D97-AF65-F5344CB8AC3E}">
        <p14:creationId xmlns:p14="http://schemas.microsoft.com/office/powerpoint/2010/main" val="95442904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96A0D3-3C90-455F-BD08-D417380A9E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3154" y="1300429"/>
            <a:ext cx="7754408" cy="399123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702EE-5C73-41C1-A9E5-ED1AEFA8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Коллекции Президентской библиотеки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DF12D-7013-4FE9-A743-F322BDF99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8"/>
            <a:ext cx="5181600" cy="4351338"/>
          </a:xfrm>
        </p:spPr>
        <p:txBody>
          <a:bodyPr/>
          <a:lstStyle/>
          <a:p>
            <a:r>
              <a:rPr lang="ru-RU"/>
              <a:t>Адрес - </a:t>
            </a:r>
            <a:r>
              <a:rPr lang="en-US">
                <a:hlinkClick r:id="rId3"/>
              </a:rPr>
              <a:t>https://www.prlib.ru/collections/467129</a:t>
            </a:r>
            <a:endParaRPr lang="ru-RU"/>
          </a:p>
          <a:p>
            <a:r>
              <a:rPr lang="ru-RU"/>
              <a:t>Содержит 4 группы (Власть, народ, территория, русский язык)</a:t>
            </a:r>
          </a:p>
          <a:p>
            <a:r>
              <a:rPr lang="ru-RU"/>
              <a:t>200 единиц материалов (иллюстрации, документы, книги, карты и т.д).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467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91D4965-4AF9-4D3A-8F13-8E70227E2F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6863" y="1690688"/>
            <a:ext cx="7545137" cy="398436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3B2FE-4000-44C8-9B82-CA66ACB3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ИЭИ им. Р.Г.Кузеева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BC2E4-F576-4BD7-8DCC-936506FF4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32" y="1507199"/>
            <a:ext cx="5181600" cy="4351338"/>
          </a:xfrm>
        </p:spPr>
        <p:txBody>
          <a:bodyPr/>
          <a:lstStyle/>
          <a:p>
            <a:r>
              <a:rPr lang="ru-RU"/>
              <a:t>Адрес - </a:t>
            </a:r>
            <a:r>
              <a:rPr lang="en-US">
                <a:hlinkClick r:id="rId3"/>
              </a:rPr>
              <a:t>http://ikuzeev.ru</a:t>
            </a:r>
            <a:endParaRPr lang="ru-RU"/>
          </a:p>
          <a:p>
            <a:r>
              <a:rPr lang="ru-RU"/>
              <a:t>Официальный сайт учреждения</a:t>
            </a:r>
          </a:p>
          <a:p>
            <a:r>
              <a:rPr lang="ru-RU"/>
              <a:t>Имеется архив публикаций работников и исследователей, информация о каталогах и коллекциях </a:t>
            </a:r>
          </a:p>
        </p:txBody>
      </p:sp>
    </p:spTree>
    <p:extLst>
      <p:ext uri="{BB962C8B-B14F-4D97-AF65-F5344CB8AC3E}">
        <p14:creationId xmlns:p14="http://schemas.microsoft.com/office/powerpoint/2010/main" val="165694123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ED1F5-299C-464D-9924-9EB41344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Институт башкирской энциклопедии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A8792-31B6-46B9-9D12-2F6C1164A4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Адрес - </a:t>
            </a:r>
            <a:r>
              <a:rPr lang="en-US">
                <a:hlinkClick r:id="rId2"/>
              </a:rPr>
              <a:t>http://bashenc.ru</a:t>
            </a:r>
            <a:endParaRPr lang="ru-RU"/>
          </a:p>
          <a:p>
            <a:r>
              <a:rPr lang="ru-RU"/>
              <a:t>Официальный сайт учреждения.</a:t>
            </a:r>
          </a:p>
          <a:p>
            <a:r>
              <a:rPr lang="ru-RU"/>
              <a:t>Более интересна онлайн версия энциклопедии по адресу - </a:t>
            </a:r>
            <a:r>
              <a:rPr lang="en-US">
                <a:hlinkClick r:id="rId3"/>
              </a:rPr>
              <a:t>https://bashenc.online/ru/articles/?sort_by=sortname&amp;filter_encyclopedia=3</a:t>
            </a:r>
            <a:endParaRPr lang="ru-RU"/>
          </a:p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7D2531-70E3-4CB8-854D-57E4C101C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800" y="1760765"/>
            <a:ext cx="5927391" cy="2853568"/>
          </a:xfrm>
        </p:spPr>
      </p:pic>
    </p:spTree>
    <p:extLst>
      <p:ext uri="{BB962C8B-B14F-4D97-AF65-F5344CB8AC3E}">
        <p14:creationId xmlns:p14="http://schemas.microsoft.com/office/powerpoint/2010/main" val="352321988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0DF5DEF3-5B2E-4C5F-86B7-DF7D33335D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6722" y="1690688"/>
            <a:ext cx="6725278" cy="353901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C6D44-9569-4CC4-80C4-F435D2A7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Национальный музей Республики Башкортостан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3DD8F-064D-412F-BCC3-85FA9D6CC8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Адрес - </a:t>
            </a:r>
            <a:r>
              <a:rPr lang="en-US">
                <a:hlinkClick r:id="rId3"/>
              </a:rPr>
              <a:t>https://museumrb.ru</a:t>
            </a:r>
            <a:endParaRPr lang="ru-RU"/>
          </a:p>
          <a:p>
            <a:r>
              <a:rPr lang="ru-RU"/>
              <a:t>Содержит полную информацию об экспозициях музея, выставках. Новости и афиша филиалов музея.</a:t>
            </a:r>
          </a:p>
          <a:p>
            <a:r>
              <a:rPr lang="ru-RU"/>
              <a:t>Доступ к журналу «Башкирский край»</a:t>
            </a:r>
          </a:p>
          <a:p>
            <a:r>
              <a:rPr lang="ru-RU"/>
              <a:t>Оцифрованные коллекции </a:t>
            </a:r>
          </a:p>
        </p:txBody>
      </p:sp>
    </p:spTree>
    <p:extLst>
      <p:ext uri="{BB962C8B-B14F-4D97-AF65-F5344CB8AC3E}">
        <p14:creationId xmlns:p14="http://schemas.microsoft.com/office/powerpoint/2010/main" val="408856986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395F5-0E72-4881-961C-17E1ABAD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Республиканский музей Боевой Славы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A9800-033F-47F1-9CAE-D3736F4865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Адрес- </a:t>
            </a:r>
            <a:r>
              <a:rPr lang="en-US">
                <a:hlinkClick r:id="rId2"/>
              </a:rPr>
              <a:t>https://rmbs-ufa.ru/ru/</a:t>
            </a:r>
            <a:endParaRPr lang="ru-RU"/>
          </a:p>
          <a:p>
            <a:r>
              <a:rPr lang="ru-RU"/>
              <a:t>Возможность виртуального посещения экспозиций</a:t>
            </a:r>
          </a:p>
          <a:p>
            <a:r>
              <a:rPr lang="ru-RU"/>
              <a:t>Информация по Героям Отечества</a:t>
            </a:r>
          </a:p>
          <a:p>
            <a:r>
              <a:rPr lang="ru-RU"/>
              <a:t>Тесты по ВОВ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C1C5BC2-0973-4A83-9BF3-A6E880B398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90688"/>
            <a:ext cx="5840830" cy="3732212"/>
          </a:xfrm>
        </p:spPr>
      </p:pic>
    </p:spTree>
    <p:extLst>
      <p:ext uri="{BB962C8B-B14F-4D97-AF65-F5344CB8AC3E}">
        <p14:creationId xmlns:p14="http://schemas.microsoft.com/office/powerpoint/2010/main" val="255174471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70F47-E1FA-4226-9972-268F3236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Государственный каталог музейного фонда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5DDD3-DE54-40A4-8ED9-FFC74D8DE7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Адрес - </a:t>
            </a:r>
            <a:r>
              <a:rPr lang="en-US">
                <a:hlinkClick r:id="rId2"/>
              </a:rPr>
              <a:t>https://goskatalog.ru/portal/#/</a:t>
            </a:r>
            <a:endParaRPr lang="ru-RU"/>
          </a:p>
          <a:p>
            <a:r>
              <a:rPr lang="ru-RU"/>
              <a:t>На сайте коллекции ВСЕХ музеев РФ.</a:t>
            </a:r>
          </a:p>
          <a:p>
            <a:r>
              <a:rPr lang="ru-RU"/>
              <a:t>Фотографии атрибутированы</a:t>
            </a:r>
          </a:p>
          <a:p>
            <a:r>
              <a:rPr lang="ru-RU"/>
              <a:t>Материал по всему периоду Отечественной истории</a:t>
            </a:r>
          </a:p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A33484-3AB3-4A45-890B-6E88B530E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799" y="1825625"/>
            <a:ext cx="6162163" cy="2907242"/>
          </a:xfrm>
        </p:spPr>
      </p:pic>
    </p:spTree>
    <p:extLst>
      <p:ext uri="{BB962C8B-B14F-4D97-AF65-F5344CB8AC3E}">
        <p14:creationId xmlns:p14="http://schemas.microsoft.com/office/powerpoint/2010/main" val="427309704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AB0C-8D0A-42CD-9F57-31EB8B53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 БАШАРХИВ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F20218-E8CD-4ED3-AB86-B5D7C60337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/>
              <a:t>Адрес - </a:t>
            </a:r>
            <a:r>
              <a:rPr lang="en-US">
                <a:hlinkClick r:id="rId2"/>
              </a:rPr>
              <a:t>https://basharchive.ru</a:t>
            </a:r>
            <a:endParaRPr lang="ru-RU"/>
          </a:p>
          <a:p>
            <a:r>
              <a:rPr lang="ru-RU" err="1"/>
              <a:t>Историко – документальный проект Нац. архива Республики.</a:t>
            </a:r>
          </a:p>
          <a:p>
            <a:r>
              <a:rPr lang="ru-RU"/>
              <a:t>Сканы подворных карточек сельхоз. переписи 1917 года (Уфимская губерния)</a:t>
            </a:r>
          </a:p>
          <a:p>
            <a:r>
              <a:rPr lang="ru-RU"/>
              <a:t>Метрические книги мусульманских и православных приходов</a:t>
            </a:r>
          </a:p>
          <a:p>
            <a:r>
              <a:rPr lang="ru-RU"/>
              <a:t>Материалы ревизских сказок</a:t>
            </a:r>
          </a:p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A20D70E-547D-4764-B608-79AD04029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690688"/>
            <a:ext cx="5889861" cy="2589212"/>
          </a:xfrm>
        </p:spPr>
      </p:pic>
    </p:spTree>
    <p:extLst>
      <p:ext uri="{BB962C8B-B14F-4D97-AF65-F5344CB8AC3E}">
        <p14:creationId xmlns:p14="http://schemas.microsoft.com/office/powerpoint/2010/main" val="29859541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95D5-4C4D-41DA-A7DE-35A70F01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Национальная электронная библиотека РБ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155E-E4DD-476E-9BE4-88D75F43B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Адрес - </a:t>
            </a:r>
            <a:r>
              <a:rPr lang="en-US">
                <a:hlinkClick r:id="rId2"/>
              </a:rPr>
              <a:t>https://ebook.bashnl.ru/dsweb/HomePage</a:t>
            </a:r>
            <a:endParaRPr lang="ru-RU"/>
          </a:p>
          <a:p>
            <a:r>
              <a:rPr lang="ru-RU"/>
              <a:t>Оцифрованные ресурсы  нац. библиотеки им. А.-З. Валиди.</a:t>
            </a:r>
          </a:p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11B46C-61B7-4870-A65D-67F61177C7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1" y="1530770"/>
            <a:ext cx="5580555" cy="3625430"/>
          </a:xfrm>
        </p:spPr>
      </p:pic>
    </p:spTree>
    <p:extLst>
      <p:ext uri="{BB962C8B-B14F-4D97-AF65-F5344CB8AC3E}">
        <p14:creationId xmlns:p14="http://schemas.microsoft.com/office/powerpoint/2010/main" val="4822692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FF75F-00F5-4BDF-839B-8042BC66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Архив Гостелерадиофонда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AC480-7377-4DAC-8C83-1AC756077D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Имеется на различных площадках</a:t>
            </a:r>
          </a:p>
          <a:p>
            <a:r>
              <a:rPr lang="ru-RU"/>
              <a:t>Огромный потенциал видеохроники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F6A55CD-58C2-469D-9A58-FE8A6B57A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91748"/>
            <a:ext cx="5181600" cy="3261226"/>
          </a:xfrm>
        </p:spPr>
      </p:pic>
    </p:spTree>
    <p:extLst>
      <p:ext uri="{BB962C8B-B14F-4D97-AF65-F5344CB8AC3E}">
        <p14:creationId xmlns:p14="http://schemas.microsoft.com/office/powerpoint/2010/main" val="224844056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955F3C-A5E0-4E68-9CAF-5A86BBF2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808776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1F10FC-C4D6-462E-9B1B-3DBFCDBD1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667" y="0"/>
            <a:ext cx="7560733" cy="1974191"/>
          </a:xfrm>
        </p:spPr>
        <p:txBody>
          <a:bodyPr/>
          <a:lstStyle/>
          <a:p>
            <a:r>
              <a:rPr lang="ru-RU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890191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D83E9-9B07-437F-845F-4AC4947C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Состав УМК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A1C00C5-C738-4A97-9E18-A1D1AB59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История нашего края. Республика Башкортостан ( с древнейших времен до первой трети </a:t>
            </a:r>
            <a:r>
              <a:rPr lang="en-US"/>
              <a:t>XVIII</a:t>
            </a:r>
            <a:r>
              <a:rPr lang="ru-RU"/>
              <a:t> века). Учебник для 5 класса. Авторы: Азнабаев Б.А., Кортунов А.И., Рахимов Р.Н., Мухаметова И.И.</a:t>
            </a:r>
          </a:p>
          <a:p>
            <a:r>
              <a:rPr lang="ru-RU"/>
              <a:t>История нашего края. Республика Башкортостан ( со второй трети </a:t>
            </a:r>
            <a:r>
              <a:rPr lang="en-US"/>
              <a:t>XVIII</a:t>
            </a:r>
            <a:r>
              <a:rPr lang="ru-RU"/>
              <a:t> века до начала </a:t>
            </a:r>
            <a:r>
              <a:rPr lang="en-US"/>
              <a:t>XXI</a:t>
            </a:r>
            <a:r>
              <a:rPr lang="ru-RU"/>
              <a:t> века). Учебник для 6-7 класса. Авторы: Азнабаев Б.А., Рахимов Р.Н., Мухаметова И.И., Гостев Е.Ф.</a:t>
            </a:r>
          </a:p>
          <a:p>
            <a:r>
              <a:rPr lang="ru-RU"/>
              <a:t>Методическое пособие по курсу «История нашего края. Республика Башкортостан. Авторы: Мухаметова И.И., Гостев Е.Ф.</a:t>
            </a:r>
          </a:p>
        </p:txBody>
      </p:sp>
    </p:spTree>
    <p:extLst>
      <p:ext uri="{BB962C8B-B14F-4D97-AF65-F5344CB8AC3E}">
        <p14:creationId xmlns:p14="http://schemas.microsoft.com/office/powerpoint/2010/main" val="322947817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415DE-29C0-42F0-B3DE-83FA34DE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 курса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A07D89-5033-4971-A156-86E159D216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Определено положениями ФООП ООО в соответствии с принятой периодизацией исторического процесса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BD0FBAC-0624-4EB6-8432-F86D6A9372D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1730170"/>
              </p:ext>
            </p:extLst>
          </p:nvPr>
        </p:nvGraphicFramePr>
        <p:xfrm>
          <a:off x="6172200" y="1368425"/>
          <a:ext cx="5181600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86986283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54468409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57767297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/>
                        <a:t>Класс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/>
                        <a:t>Количество часов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/>
                        <a:t>Исторический период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03085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/>
                        <a:t>V</a:t>
                      </a:r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/>
                        <a:t>34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/>
                        <a:t>С древнейших времен до первой трети </a:t>
                      </a:r>
                      <a:r>
                        <a:rPr lang="en-US"/>
                        <a:t>XVIII</a:t>
                      </a:r>
                      <a:r>
                        <a:rPr lang="ru-RU"/>
                        <a:t> века. (в том числе курс археологии Башкортостана)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1449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/>
                        <a:t>VI</a:t>
                      </a:r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/>
                        <a:t>17</a:t>
                      </a:r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/>
                        <a:t>Со второй трети </a:t>
                      </a:r>
                      <a:r>
                        <a:rPr lang="en-US"/>
                        <a:t>XVIII</a:t>
                      </a:r>
                      <a:r>
                        <a:rPr lang="ru-RU"/>
                        <a:t> века до 1917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7034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/>
                        <a:t>VII</a:t>
                      </a:r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/>
                        <a:t>17</a:t>
                      </a:r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/>
                        <a:t>Новейшее время (с 1917 г. по настоящее время)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5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5836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9069-1FC9-42CB-A38C-E1BBC9D2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 курса в </a:t>
            </a:r>
            <a:r>
              <a:rPr lang="en-US"/>
              <a:t>V</a:t>
            </a:r>
            <a:r>
              <a:rPr lang="ru-RU"/>
              <a:t>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AEBBA-EF1D-4899-8B44-E6CD5887B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Период с древнейших времен до начала </a:t>
            </a:r>
            <a:r>
              <a:rPr lang="en-US"/>
              <a:t>XVIII</a:t>
            </a:r>
            <a:r>
              <a:rPr lang="ru-RU"/>
              <a:t> века:</a:t>
            </a:r>
          </a:p>
          <a:p>
            <a:r>
              <a:rPr lang="ru-RU"/>
              <a:t>С древнейших времён до раннего средневековья – курс археологии</a:t>
            </a:r>
          </a:p>
          <a:p>
            <a:r>
              <a:rPr lang="en-US"/>
              <a:t>IX </a:t>
            </a:r>
            <a:r>
              <a:rPr lang="ru-RU"/>
              <a:t>- </a:t>
            </a:r>
            <a:r>
              <a:rPr lang="en-US"/>
              <a:t>XII</a:t>
            </a:r>
            <a:r>
              <a:rPr lang="ru-RU"/>
              <a:t> век – домонгольская жизнь башкир</a:t>
            </a:r>
          </a:p>
          <a:p>
            <a:r>
              <a:rPr lang="en-US"/>
              <a:t>XII</a:t>
            </a:r>
            <a:r>
              <a:rPr lang="ru-RU"/>
              <a:t> - </a:t>
            </a:r>
            <a:r>
              <a:rPr lang="en-US"/>
              <a:t>XVI</a:t>
            </a:r>
            <a:r>
              <a:rPr lang="ru-RU"/>
              <a:t> век – Золотоордынский период (Башкирский юрт)</a:t>
            </a:r>
          </a:p>
          <a:p>
            <a:r>
              <a:rPr lang="en-US"/>
              <a:t>XVI </a:t>
            </a:r>
            <a:r>
              <a:rPr lang="ru-RU"/>
              <a:t>– начало </a:t>
            </a:r>
            <a:r>
              <a:rPr lang="en-US"/>
              <a:t>XVIII</a:t>
            </a:r>
            <a:r>
              <a:rPr lang="ru-RU"/>
              <a:t> века – башкирские земли в составе России (формирование уфимского уезда, интеграция в многонациональное общество страны, хозяйственный уклад, быт и культура)</a:t>
            </a:r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604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2AB96-9502-45B7-A316-761CF14D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 курса в </a:t>
            </a:r>
            <a:r>
              <a:rPr lang="en-US"/>
              <a:t>VI</a:t>
            </a:r>
            <a:r>
              <a:rPr lang="ru-RU"/>
              <a:t>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A1282-EEB4-4E81-8B21-4205913BD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/>
              <a:t>Период со второй трети </a:t>
            </a:r>
            <a:r>
              <a:rPr lang="en-US"/>
              <a:t>XVIII</a:t>
            </a:r>
            <a:r>
              <a:rPr lang="ru-RU"/>
              <a:t> века по 1914 год:</a:t>
            </a:r>
          </a:p>
          <a:p>
            <a:r>
              <a:rPr lang="ru-RU"/>
              <a:t>Общественно- политические изменения в России и Башкирском крае в первой половине </a:t>
            </a:r>
            <a:r>
              <a:rPr lang="en-US"/>
              <a:t>XVIII</a:t>
            </a:r>
            <a:r>
              <a:rPr lang="ru-RU"/>
              <a:t> столетия</a:t>
            </a:r>
          </a:p>
          <a:p>
            <a:r>
              <a:rPr lang="ru-RU"/>
              <a:t>Край во второй половине </a:t>
            </a:r>
            <a:r>
              <a:rPr lang="en-US"/>
              <a:t>XVIII</a:t>
            </a:r>
            <a:r>
              <a:rPr lang="ru-RU"/>
              <a:t> столетия (административно-территориальное устройство, развитие горнозаводского Урала, Пугачевщина, воинская повинность народов края, развитие культуры и религии)</a:t>
            </a:r>
          </a:p>
          <a:p>
            <a:r>
              <a:rPr lang="ru-RU"/>
              <a:t>Башкортостан в первой половине </a:t>
            </a:r>
            <a:r>
              <a:rPr lang="en-US"/>
              <a:t>XIX</a:t>
            </a:r>
            <a:r>
              <a:rPr lang="ru-RU"/>
              <a:t> столетия (участие народов края в наполеоновских войнах, система управления краем, социально-экономическое положение)</a:t>
            </a:r>
          </a:p>
          <a:p>
            <a:r>
              <a:rPr lang="ru-RU"/>
              <a:t>Башкортостан во второй половине </a:t>
            </a:r>
            <a:r>
              <a:rPr lang="en-US"/>
              <a:t>XIX</a:t>
            </a:r>
            <a:r>
              <a:rPr lang="ru-RU"/>
              <a:t> века (Великие реформы в крае, социально-экономическое развитие, культурное пространство народов края)</a:t>
            </a:r>
          </a:p>
          <a:p>
            <a:r>
              <a:rPr lang="ru-RU"/>
              <a:t>Башкирский край в начале </a:t>
            </a:r>
            <a:r>
              <a:rPr lang="en-US"/>
              <a:t>XX</a:t>
            </a:r>
            <a:r>
              <a:rPr lang="ru-RU"/>
              <a:t> века (Политика и общество, экономическое положение края, образование и культура).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7276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4D167-1571-4302-9B2C-8783928C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 курса в </a:t>
            </a:r>
            <a:r>
              <a:rPr lang="en-US"/>
              <a:t>VI</a:t>
            </a:r>
            <a:r>
              <a:rPr lang="ru-RU"/>
              <a:t>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2CAC6-57F6-48D9-B46A-3B8E896B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/>
              <a:t>Период с 1914 года по 2020-ые:</a:t>
            </a:r>
          </a:p>
          <a:p>
            <a:r>
              <a:rPr lang="ru-RU"/>
              <a:t>Башкортостан в годы ПМВ и Великой российской революции (Край в годы ПМВ, революционная ситуация в Башкортостане, политические движения, боевые действия на фронтах Гражданской войны, национально-государственное строительство)</a:t>
            </a:r>
          </a:p>
          <a:p>
            <a:r>
              <a:rPr lang="ru-RU"/>
              <a:t>Башкортостан и преобразования 20-х – 30-х гг. (НЭП, индустриализация и коллективизация, культурное пространство БАССР)</a:t>
            </a:r>
          </a:p>
          <a:p>
            <a:r>
              <a:rPr lang="ru-RU"/>
              <a:t>БАССР в годы ВОВ (Эвакуация, подвиг тыла, формирование воинских соединений и их героический путь, общественная и культурная жизнь)</a:t>
            </a:r>
          </a:p>
          <a:p>
            <a:r>
              <a:rPr lang="ru-RU"/>
              <a:t>Башкортостан во второй половине </a:t>
            </a:r>
            <a:r>
              <a:rPr lang="en-US"/>
              <a:t>XX</a:t>
            </a:r>
            <a:r>
              <a:rPr lang="ru-RU"/>
              <a:t> века (Политика и общество, экономика, культурная жизнь)</a:t>
            </a:r>
          </a:p>
          <a:p>
            <a:r>
              <a:rPr lang="ru-RU"/>
              <a:t>Становление современного Башкортостана (Башкортостан в постсоветский период, Башкортостан в </a:t>
            </a:r>
            <a:r>
              <a:rPr lang="en-US"/>
              <a:t>XXI</a:t>
            </a:r>
            <a:r>
              <a:rPr lang="ru-RU"/>
              <a:t> веке (общество, политика, экономика)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9732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7D270C-76A1-4833-BE5F-08BD3BEC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29128"/>
            <a:ext cx="10515600" cy="981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/>
              <a:t>Методическое обеспечение </a:t>
            </a:r>
            <a:r>
              <a:rPr lang="ru-RU"/>
              <a:t>– совокупность материалов, методик и технологий, которые обеспечивают эффективное проведение уроков.</a:t>
            </a:r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7AD8850-A3F2-46A0-B6EC-203AACCB5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531343"/>
              </p:ext>
            </p:extLst>
          </p:nvPr>
        </p:nvGraphicFramePr>
        <p:xfrm>
          <a:off x="3009900" y="1371599"/>
          <a:ext cx="7150100" cy="476673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00141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5FA9F-12BA-4766-A2E1-F0D5F025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Доп. Литература.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1DEF0-0C60-4866-929B-18FADDF2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В настоящее время дополнительной литературы, разработанной к УМК нет.</a:t>
            </a:r>
          </a:p>
          <a:p>
            <a:r>
              <a:rPr lang="ru-RU"/>
              <a:t>Имеется возможность использовать пособия по истории Башкортостана от издательства «Китап им. З.Биишевой».</a:t>
            </a:r>
          </a:p>
          <a:p>
            <a:r>
              <a:rPr lang="ru-RU"/>
              <a:t>Для подготовки уроков – огромный перечень исторической литературы и источников.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5168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52E22-731A-4FAB-81D5-D1AF850E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Информационно – техническое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C0397-8054-42B5-A1C6-30F4440AE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Готовых вариантов использования цифровых ресурсов нет.</a:t>
            </a:r>
          </a:p>
          <a:p>
            <a:r>
              <a:rPr lang="ru-RU"/>
              <a:t>Имеется необходимость создания готовых средств для собственных нужд.</a:t>
            </a:r>
          </a:p>
          <a:p>
            <a:r>
              <a:rPr lang="ru-RU"/>
              <a:t>Источников – множество.</a:t>
            </a:r>
          </a:p>
        </p:txBody>
      </p:sp>
    </p:spTree>
    <p:extLst>
      <p:ext uri="{BB962C8B-B14F-4D97-AF65-F5344CB8AC3E}">
        <p14:creationId xmlns:p14="http://schemas.microsoft.com/office/powerpoint/2010/main" val="212303818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83</Paragraphs>
  <Slides>19</Slides>
  <Notes>0</Notes>
  <TotalTime>222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3">
      <vt:lpstr>Arial</vt:lpstr>
      <vt:lpstr>Calibri Light</vt:lpstr>
      <vt:lpstr>Calibri</vt:lpstr>
      <vt:lpstr>Тема Office</vt:lpstr>
      <vt:lpstr>Реализация учебного содержания курса «История нашего края. Республика Башкортостан»</vt:lpstr>
      <vt:lpstr>Состав УМК</vt:lpstr>
      <vt:lpstr>Содержание курса</vt:lpstr>
      <vt:lpstr>Содержание курса в V классе</vt:lpstr>
      <vt:lpstr>Содержание курса в VI классе</vt:lpstr>
      <vt:lpstr>Содержание курса в VI классе</vt:lpstr>
      <vt:lpstr>PowerPoint Presentation</vt:lpstr>
      <vt:lpstr>Доп. Литература.</vt:lpstr>
      <vt:lpstr>Информационно – техническое обеспечение</vt:lpstr>
      <vt:lpstr>Коллекции Президентской библиотеки</vt:lpstr>
      <vt:lpstr>ИЭИ им. Р.Г.Кузеева</vt:lpstr>
      <vt:lpstr>Институт башкирской энциклопедии</vt:lpstr>
      <vt:lpstr>Национальный музей Республики Башкортостан</vt:lpstr>
      <vt:lpstr>Республиканский музей Боевой Славы</vt:lpstr>
      <vt:lpstr>Государственный каталог музейного фонда РФ</vt:lpstr>
      <vt:lpstr>Проект БАШАРХИВ</vt:lpstr>
      <vt:lpstr>Национальная электронная библиотека РБ</vt:lpstr>
      <vt:lpstr>Архив Гостелерадиофонда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Методическое обеспечение курса «История нашего края. Республика Башкортостан»</dc:title>
  <dc:creator>Eugene Gostev</dc:creator>
  <cp:lastModifiedBy>Eugene Gostev</cp:lastModifiedBy>
  <cp:revision>14</cp:revision>
  <dcterms:created xsi:type="dcterms:W3CDTF">2025-09-29T15:42:11Z</dcterms:created>
  <dcterms:modified xsi:type="dcterms:W3CDTF">2026-03-17T06:45:01Z</dcterms:modified>
</cp:coreProperties>
</file>