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wdp" ContentType="image/vnd.ms-photo"/>
  <Default Extension="png" ContentType="image/png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autoCompressPictures="0">
  <p:sldMasterIdLst>
    <p:sldMasterId id="2147483695" r:id="rId1"/>
    <p:sldMasterId id="2147483668" r:id="rId2"/>
  </p:sldMasterIdLst>
  <p:notesMasterIdLst>
    <p:notesMasterId r:id="rId3"/>
  </p:notesMasterIdLst>
  <p:sldIdLst>
    <p:sldId id="350" r:id="rId4"/>
    <p:sldId id="380" r:id="rId5"/>
    <p:sldId id="376" r:id="rId6"/>
    <p:sldId id="377" r:id="rId7"/>
    <p:sldId id="360" r:id="rId8"/>
    <p:sldId id="361" r:id="rId9"/>
    <p:sldId id="363" r:id="rId10"/>
    <p:sldId id="365" r:id="rId11"/>
    <p:sldId id="366" r:id="rId12"/>
    <p:sldId id="357" r:id="rId13"/>
    <p:sldId id="356" r:id="rId14"/>
    <p:sldId id="352" r:id="rId15"/>
    <p:sldId id="378" r:id="rId16"/>
    <p:sldId id="367" r:id="rId17"/>
    <p:sldId id="379" r:id="rId18"/>
    <p:sldId id="368" r:id="rId19"/>
    <p:sldId id="381" r:id="rId20"/>
    <p:sldId id="372" r:id="rId21"/>
    <p:sldId id="358" r:id="rId22"/>
    <p:sldId id="370" r:id="rId23"/>
    <p:sldId id="373" r:id="rId24"/>
    <p:sldId id="374" r:id="rId25"/>
    <p:sldId id="375" r:id="rId26"/>
    <p:sldId id="359" r:id="rId27"/>
    <p:sldId id="382" r:id="rId28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B4B4"/>
    <a:srgbClr val="001642"/>
    <a:srgbClr val="CD77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84" autoAdjust="0"/>
    <p:restoredTop sz="94604" autoAdjust="0"/>
  </p:normalViewPr>
  <p:slideViewPr>
    <p:cSldViewPr snapToGrid="0">
      <p:cViewPr varScale="1">
        <p:scale>
          <a:sx n="110" d="100"/>
          <a:sy n="110" d="100"/>
        </p:scale>
        <p:origin x="90" y="-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" Type="http://schemas.openxmlformats.org/officeDocument/2006/relationships/slideMaster" Target="slideMasters/slideMaster2.xml" /><Relationship Id="rId20" Type="http://schemas.openxmlformats.org/officeDocument/2006/relationships/slide" Target="slides/slide17.xml" /><Relationship Id="rId21" Type="http://schemas.openxmlformats.org/officeDocument/2006/relationships/slide" Target="slides/slide18.xml" /><Relationship Id="rId22" Type="http://schemas.openxmlformats.org/officeDocument/2006/relationships/slide" Target="slides/slide19.xml" /><Relationship Id="rId23" Type="http://schemas.openxmlformats.org/officeDocument/2006/relationships/slide" Target="slides/slide20.xml" /><Relationship Id="rId24" Type="http://schemas.openxmlformats.org/officeDocument/2006/relationships/slide" Target="slides/slide21.xml" /><Relationship Id="rId25" Type="http://schemas.openxmlformats.org/officeDocument/2006/relationships/slide" Target="slides/slide22.xml" /><Relationship Id="rId26" Type="http://schemas.openxmlformats.org/officeDocument/2006/relationships/slide" Target="slides/slide23.xml" /><Relationship Id="rId27" Type="http://schemas.openxmlformats.org/officeDocument/2006/relationships/slide" Target="slides/slide24.xml" /><Relationship Id="rId28" Type="http://schemas.openxmlformats.org/officeDocument/2006/relationships/slide" Target="slides/slide25.xml" /><Relationship Id="rId29" Type="http://schemas.openxmlformats.org/officeDocument/2006/relationships/tags" Target="tags/tag3.xml" /><Relationship Id="rId3" Type="http://schemas.openxmlformats.org/officeDocument/2006/relationships/notesMaster" Target="notesMasters/notesMaster1.xml" /><Relationship Id="rId30" Type="http://schemas.openxmlformats.org/officeDocument/2006/relationships/presProps" Target="presProps.xml" /><Relationship Id="rId31" Type="http://schemas.openxmlformats.org/officeDocument/2006/relationships/viewProps" Target="viewProps.xml" /><Relationship Id="rId32" Type="http://schemas.openxmlformats.org/officeDocument/2006/relationships/theme" Target="theme/theme1.xml" /><Relationship Id="rId33" Type="http://schemas.openxmlformats.org/officeDocument/2006/relationships/tableStyles" Target="tableStyles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F5E78B-FE7C-474B-AC91-ABC1B62969E2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0B4EB-D9F6-4F2F-973A-15D71B3F5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8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/>
              <a:t>© Copyright </a:t>
            </a:r>
            <a:r>
              <a:rPr lang="en-US" b="1"/>
              <a:t>PresentationGO.com</a:t>
            </a:r>
            <a:r>
              <a:rPr lang="en-US"/>
              <a:t> – Free Templates &amp; Infographics for PowerPoint and Google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490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/>
              <a:t>© Copyright </a:t>
            </a:r>
            <a:r>
              <a:rPr lang="en-US" b="1"/>
              <a:t>PresentationGO.com</a:t>
            </a:r>
            <a:r>
              <a:rPr lang="en-US"/>
              <a:t> – Free Templates &amp; Infographics for PowerPoint and Google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514801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Relationship Id="rId2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.jpeg" /><Relationship Id="rId2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.jpeg" /><Relationship Id="rId2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preserve="1" userDrawn="1">
  <p:cSld name="Title and Content 1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AA24F26-F262-4530-CBD4-5224FEADA097}"/>
              </a:ext>
            </a:extLst>
          </p:cNvPr>
          <p:cNvSpPr/>
          <p:nvPr userDrawn="1"/>
        </p:nvSpPr>
        <p:spPr>
          <a:xfrm rot="10800000">
            <a:off x="3421487" y="0"/>
            <a:ext cx="8770513" cy="6858000"/>
          </a:xfrm>
          <a:prstGeom prst="rect">
            <a:avLst/>
          </a:prstGeom>
          <a:gradFill>
            <a:gsLst>
              <a:gs pos="2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0D08B00A-9A13-4AB1-A72D-2F499BA2E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8367" y="365125"/>
            <a:ext cx="6395434" cy="1325563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489DC5E6-DDCD-4B67-B47F-0BD6C54B8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8367" y="1825625"/>
            <a:ext cx="6395434" cy="4351338"/>
          </a:xfrm>
        </p:spPr>
        <p:txBody>
          <a:bodyPr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algn="r"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algn="r"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algn="r"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algn="r"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xmlns="" id="{768C53B7-7FCD-400A-9752-7BFFD8BB3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xmlns="" id="{10C428BE-FED7-45A5-9425-7445C51F3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xmlns="" id="{18FDE52B-46E4-490F-8D9A-1A96457A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29784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preserve="1" userDrawn="1">
  <p:cSld name="Section 1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495B6B9-C34E-9219-1A61-98AFB62FDA1A}"/>
              </a:ext>
            </a:extLst>
          </p:cNvPr>
          <p:cNvSpPr/>
          <p:nvPr userDrawn="1"/>
        </p:nvSpPr>
        <p:spPr>
          <a:xfrm rot="10800000">
            <a:off x="3421487" y="0"/>
            <a:ext cx="8770513" cy="6858000"/>
          </a:xfrm>
          <a:prstGeom prst="rect">
            <a:avLst/>
          </a:prstGeom>
          <a:gradFill>
            <a:gsLst>
              <a:gs pos="2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C7E228BF-1CA5-4856-ADE1-3CF4E8475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2462" y="2478193"/>
            <a:ext cx="5661338" cy="1901614"/>
          </a:xfrm>
        </p:spPr>
        <p:txBody>
          <a:bodyPr anchor="b"/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A75560DB-B208-41C1-AC26-ACACF8AE7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92462" y="4406795"/>
            <a:ext cx="5661338" cy="632663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78CD13F7-FE5E-4564-955B-78635E1D6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DFEC6B85-2D6C-4E54-AFB1-FC9C8C5B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C0A08B1B-1C08-468B-84FB-AF1608C8E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32307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preserve="1" userDrawn="1">
  <p:cSld name="Closing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F272BA3-B6DA-CBD6-9003-75B275C536C4}"/>
              </a:ext>
            </a:extLst>
          </p:cNvPr>
          <p:cNvSpPr/>
          <p:nvPr userDrawn="1"/>
        </p:nvSpPr>
        <p:spPr>
          <a:xfrm rot="10800000">
            <a:off x="3421487" y="0"/>
            <a:ext cx="8770513" cy="6858000"/>
          </a:xfrm>
          <a:prstGeom prst="rect">
            <a:avLst/>
          </a:prstGeom>
          <a:gradFill>
            <a:gsLst>
              <a:gs pos="2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1907DC5D-4F3E-4A99-A621-6F93F322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861900"/>
            <a:ext cx="5257800" cy="1917246"/>
          </a:xfrm>
        </p:spPr>
        <p:txBody>
          <a:bodyPr anchor="b"/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9DA8F992-7750-4566-AB4F-B2E8F3794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0" y="4806134"/>
            <a:ext cx="5257800" cy="894217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0FEC4993-EF72-4ADC-8D11-1EB7C9409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B145FAD1-5607-4570-9675-FE2648149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265FB8DD-A34F-4C06-9929-1E68FACD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xmlns="" id="{33CC49E4-6647-47F5-895A-9CFC416CE1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6677" y="745355"/>
            <a:ext cx="1333500" cy="13335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xmlns="" id="{A537F86F-E8D6-44FF-939F-7EB5A46935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51999" y="1028157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xmlns="" id="{17C97F11-0CC0-4E01-8422-6143830432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51999" y="1255490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Mobile / email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322609FE-C556-4394-9CD9-CACD20BC72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51999" y="1482823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3767676514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hyperlink" Target="http://www.presentationgo.com/" TargetMode="External" /><Relationship Id="rId5" Type="http://schemas.openxmlformats.org/officeDocument/2006/relationships/theme" Target="../theme/theme1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D6C7F94-AC2B-4ABA-8168-9102B651E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499E8B4-649E-4A8B-B6EE-CC6C44EF5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4133B5-720F-4407-9AAB-3B5E07088D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91AE36-FE6A-4E21-B178-40F00D0FF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154408-120E-4EFA-AC50-C50B6469D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C6227D8-43D1-6F59-2F4A-0D164ABB46E9}"/>
              </a:ext>
            </a:extLst>
          </p:cNvPr>
          <p:cNvGrpSpPr/>
          <p:nvPr userDrawn="1"/>
        </p:nvGrpSpPr>
        <p:grpSpPr>
          <a:xfrm>
            <a:off x="12313760" y="-58780"/>
            <a:ext cx="1738741" cy="604829"/>
            <a:chOff x="-1808527" y="-16654"/>
            <a:chExt cx="1738741" cy="60482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9EBB6DAD-2D19-22D8-D325-48E4C06483B5}"/>
                </a:ext>
              </a:extLst>
            </p:cNvPr>
            <p:cNvGrpSpPr/>
            <p:nvPr userDrawn="1"/>
          </p:nvGrpSpPr>
          <p:grpSpPr>
            <a:xfrm>
              <a:off x="-1808527" y="-16654"/>
              <a:ext cx="1738741" cy="604829"/>
              <a:chOff x="-2250002" y="21447"/>
              <a:chExt cx="1738741" cy="604829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536D113A-7098-A8F6-B512-65A2C270E5E6}"/>
                  </a:ext>
                </a:extLst>
              </p:cNvPr>
              <p:cNvSpPr txBox="1"/>
              <p:nvPr userDrawn="1"/>
            </p:nvSpPr>
            <p:spPr>
              <a:xfrm>
                <a:off x="-2250002" y="21447"/>
                <a:ext cx="3433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By: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C5719C4B-3A81-8B41-8764-1C3140D61E35}"/>
                  </a:ext>
                </a:extLst>
              </p:cNvPr>
              <p:cNvSpPr txBox="1"/>
              <p:nvPr userDrawn="1"/>
            </p:nvSpPr>
            <p:spPr>
              <a:xfrm>
                <a:off x="-950805" y="380055"/>
                <a:ext cx="4395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.com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8EDA781C-C3C8-7FD2-064A-A45FF95D5ADA}"/>
                </a:ext>
              </a:extLst>
            </p:cNvPr>
            <p:cNvGrpSpPr/>
            <p:nvPr userDrawn="1"/>
          </p:nvGrpSpPr>
          <p:grpSpPr>
            <a:xfrm>
              <a:off x="-1719071" y="218885"/>
              <a:ext cx="1547194" cy="159662"/>
              <a:chOff x="757647" y="1021854"/>
              <a:chExt cx="5325710" cy="549583"/>
            </a:xfrm>
          </p:grpSpPr>
          <p:sp>
            <p:nvSpPr>
              <p:cNvPr id="15" name="Shape">
                <a:extLst>
                  <a:ext uri="{FF2B5EF4-FFF2-40B4-BE49-F238E27FC236}">
                    <a16:creationId xmlns:a16="http://schemas.microsoft.com/office/drawing/2014/main" xmlns="" id="{BBF8DDDE-4715-C721-EDD6-8276B9CABDCB}"/>
                  </a:ext>
                </a:extLst>
              </p:cNvPr>
              <p:cNvSpPr/>
              <p:nvPr userDrawn="1"/>
            </p:nvSpPr>
            <p:spPr>
              <a:xfrm>
                <a:off x="757647" y="1022945"/>
                <a:ext cx="4193833" cy="548492"/>
              </a:xfrm>
              <a:custGeom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662"/>
                    </a:moveTo>
                    <a:lnTo>
                      <a:pt x="882" y="2662"/>
                    </a:lnTo>
                    <a:cubicBezTo>
                      <a:pt x="1028" y="2662"/>
                      <a:pt x="1163" y="2791"/>
                      <a:pt x="1280" y="3049"/>
                    </a:cubicBezTo>
                    <a:cubicBezTo>
                      <a:pt x="1398" y="3307"/>
                      <a:pt x="1500" y="3693"/>
                      <a:pt x="1584" y="4165"/>
                    </a:cubicBezTo>
                    <a:cubicBezTo>
                      <a:pt x="1668" y="4638"/>
                      <a:pt x="1730" y="5239"/>
                      <a:pt x="1775" y="5969"/>
                    </a:cubicBezTo>
                    <a:cubicBezTo>
                      <a:pt x="1820" y="6656"/>
                      <a:pt x="1842" y="7472"/>
                      <a:pt x="1842" y="8374"/>
                    </a:cubicBezTo>
                    <a:cubicBezTo>
                      <a:pt x="1842" y="9447"/>
                      <a:pt x="1814" y="10392"/>
                      <a:pt x="1763" y="11165"/>
                    </a:cubicBezTo>
                    <a:cubicBezTo>
                      <a:pt x="1707" y="11938"/>
                      <a:pt x="1634" y="12625"/>
                      <a:pt x="1544" y="13140"/>
                    </a:cubicBezTo>
                    <a:cubicBezTo>
                      <a:pt x="1455" y="13656"/>
                      <a:pt x="1348" y="14042"/>
                      <a:pt x="1224" y="14300"/>
                    </a:cubicBezTo>
                    <a:cubicBezTo>
                      <a:pt x="1101" y="14557"/>
                      <a:pt x="972" y="14686"/>
                      <a:pt x="837" y="14686"/>
                    </a:cubicBezTo>
                    <a:lnTo>
                      <a:pt x="590" y="14686"/>
                    </a:lnTo>
                    <a:lnTo>
                      <a:pt x="590" y="21299"/>
                    </a:lnTo>
                    <a:lnTo>
                      <a:pt x="0" y="21299"/>
                    </a:lnTo>
                    <a:lnTo>
                      <a:pt x="0" y="2662"/>
                    </a:lnTo>
                    <a:close/>
                    <a:moveTo>
                      <a:pt x="584" y="11251"/>
                    </a:moveTo>
                    <a:lnTo>
                      <a:pt x="798" y="11251"/>
                    </a:lnTo>
                    <a:cubicBezTo>
                      <a:pt x="854" y="11251"/>
                      <a:pt x="910" y="11208"/>
                      <a:pt x="966" y="11122"/>
                    </a:cubicBezTo>
                    <a:cubicBezTo>
                      <a:pt x="1022" y="11036"/>
                      <a:pt x="1067" y="10864"/>
                      <a:pt x="1106" y="10650"/>
                    </a:cubicBezTo>
                    <a:cubicBezTo>
                      <a:pt x="1146" y="10435"/>
                      <a:pt x="1179" y="10177"/>
                      <a:pt x="1202" y="9834"/>
                    </a:cubicBezTo>
                    <a:cubicBezTo>
                      <a:pt x="1224" y="9490"/>
                      <a:pt x="1241" y="9104"/>
                      <a:pt x="1241" y="8588"/>
                    </a:cubicBezTo>
                    <a:cubicBezTo>
                      <a:pt x="1241" y="7730"/>
                      <a:pt x="1202" y="7085"/>
                      <a:pt x="1129" y="6656"/>
                    </a:cubicBezTo>
                    <a:cubicBezTo>
                      <a:pt x="1050" y="6227"/>
                      <a:pt x="955" y="6012"/>
                      <a:pt x="826" y="6012"/>
                    </a:cubicBezTo>
                    <a:lnTo>
                      <a:pt x="590" y="6012"/>
                    </a:lnTo>
                    <a:lnTo>
                      <a:pt x="590" y="11251"/>
                    </a:lnTo>
                    <a:close/>
                    <a:moveTo>
                      <a:pt x="2179" y="21256"/>
                    </a:moveTo>
                    <a:lnTo>
                      <a:pt x="2179" y="7085"/>
                    </a:lnTo>
                    <a:lnTo>
                      <a:pt x="2628" y="7085"/>
                    </a:lnTo>
                    <a:lnTo>
                      <a:pt x="2685" y="9576"/>
                    </a:lnTo>
                    <a:cubicBezTo>
                      <a:pt x="2707" y="9233"/>
                      <a:pt x="2735" y="8889"/>
                      <a:pt x="2769" y="8546"/>
                    </a:cubicBezTo>
                    <a:cubicBezTo>
                      <a:pt x="2802" y="8202"/>
                      <a:pt x="2842" y="7901"/>
                      <a:pt x="2887" y="7644"/>
                    </a:cubicBezTo>
                    <a:cubicBezTo>
                      <a:pt x="2932" y="7386"/>
                      <a:pt x="2988" y="7171"/>
                      <a:pt x="3044" y="7043"/>
                    </a:cubicBezTo>
                    <a:cubicBezTo>
                      <a:pt x="3106" y="6871"/>
                      <a:pt x="3173" y="6828"/>
                      <a:pt x="3246" y="6828"/>
                    </a:cubicBezTo>
                    <a:cubicBezTo>
                      <a:pt x="3302" y="6828"/>
                      <a:pt x="3353" y="6871"/>
                      <a:pt x="3403" y="7000"/>
                    </a:cubicBezTo>
                    <a:cubicBezTo>
                      <a:pt x="3448" y="7128"/>
                      <a:pt x="3488" y="7214"/>
                      <a:pt x="3516" y="7386"/>
                    </a:cubicBezTo>
                    <a:lnTo>
                      <a:pt x="3426" y="10779"/>
                    </a:lnTo>
                    <a:cubicBezTo>
                      <a:pt x="3398" y="10650"/>
                      <a:pt x="3364" y="10564"/>
                      <a:pt x="3319" y="10435"/>
                    </a:cubicBezTo>
                    <a:cubicBezTo>
                      <a:pt x="3274" y="10349"/>
                      <a:pt x="3224" y="10306"/>
                      <a:pt x="3156" y="10306"/>
                    </a:cubicBezTo>
                    <a:cubicBezTo>
                      <a:pt x="3038" y="10306"/>
                      <a:pt x="2937" y="10607"/>
                      <a:pt x="2859" y="11208"/>
                    </a:cubicBezTo>
                    <a:cubicBezTo>
                      <a:pt x="2780" y="11809"/>
                      <a:pt x="2741" y="12840"/>
                      <a:pt x="2741" y="14257"/>
                    </a:cubicBezTo>
                    <a:lnTo>
                      <a:pt x="2741" y="21342"/>
                    </a:lnTo>
                    <a:lnTo>
                      <a:pt x="2179" y="21342"/>
                    </a:lnTo>
                    <a:close/>
                    <a:moveTo>
                      <a:pt x="5279" y="15416"/>
                    </a:moveTo>
                    <a:lnTo>
                      <a:pt x="4083" y="15416"/>
                    </a:lnTo>
                    <a:lnTo>
                      <a:pt x="4083" y="15545"/>
                    </a:lnTo>
                    <a:cubicBezTo>
                      <a:pt x="4083" y="16533"/>
                      <a:pt x="4134" y="17263"/>
                      <a:pt x="4235" y="17692"/>
                    </a:cubicBezTo>
                    <a:cubicBezTo>
                      <a:pt x="4336" y="18165"/>
                      <a:pt x="4459" y="18379"/>
                      <a:pt x="4611" y="18379"/>
                    </a:cubicBezTo>
                    <a:cubicBezTo>
                      <a:pt x="4718" y="18379"/>
                      <a:pt x="4807" y="18293"/>
                      <a:pt x="4886" y="18165"/>
                    </a:cubicBezTo>
                    <a:cubicBezTo>
                      <a:pt x="4965" y="17993"/>
                      <a:pt x="5032" y="17821"/>
                      <a:pt x="5088" y="17606"/>
                    </a:cubicBezTo>
                    <a:lnTo>
                      <a:pt x="5195" y="20612"/>
                    </a:lnTo>
                    <a:cubicBezTo>
                      <a:pt x="5128" y="20870"/>
                      <a:pt x="5038" y="21085"/>
                      <a:pt x="4931" y="21299"/>
                    </a:cubicBezTo>
                    <a:cubicBezTo>
                      <a:pt x="4824" y="21514"/>
                      <a:pt x="4695" y="21600"/>
                      <a:pt x="4538" y="21600"/>
                    </a:cubicBezTo>
                    <a:cubicBezTo>
                      <a:pt x="4398" y="21600"/>
                      <a:pt x="4268" y="21471"/>
                      <a:pt x="4145" y="21171"/>
                    </a:cubicBezTo>
                    <a:cubicBezTo>
                      <a:pt x="4021" y="20870"/>
                      <a:pt x="3909" y="20441"/>
                      <a:pt x="3819" y="19839"/>
                    </a:cubicBezTo>
                    <a:cubicBezTo>
                      <a:pt x="3724" y="19238"/>
                      <a:pt x="3651" y="18508"/>
                      <a:pt x="3594" y="17606"/>
                    </a:cubicBezTo>
                    <a:cubicBezTo>
                      <a:pt x="3538" y="16705"/>
                      <a:pt x="3510" y="15631"/>
                      <a:pt x="3510" y="14343"/>
                    </a:cubicBezTo>
                    <a:cubicBezTo>
                      <a:pt x="3510" y="13226"/>
                      <a:pt x="3533" y="12196"/>
                      <a:pt x="3578" y="11251"/>
                    </a:cubicBezTo>
                    <a:cubicBezTo>
                      <a:pt x="3622" y="10306"/>
                      <a:pt x="3684" y="9533"/>
                      <a:pt x="3768" y="8846"/>
                    </a:cubicBezTo>
                    <a:cubicBezTo>
                      <a:pt x="3853" y="8159"/>
                      <a:pt x="3948" y="7644"/>
                      <a:pt x="4066" y="7300"/>
                    </a:cubicBezTo>
                    <a:cubicBezTo>
                      <a:pt x="4178" y="6957"/>
                      <a:pt x="4308" y="6742"/>
                      <a:pt x="4448" y="6742"/>
                    </a:cubicBezTo>
                    <a:cubicBezTo>
                      <a:pt x="4701" y="6742"/>
                      <a:pt x="4903" y="7343"/>
                      <a:pt x="5060" y="8503"/>
                    </a:cubicBezTo>
                    <a:cubicBezTo>
                      <a:pt x="5212" y="9662"/>
                      <a:pt x="5290" y="11380"/>
                      <a:pt x="5290" y="13527"/>
                    </a:cubicBezTo>
                    <a:lnTo>
                      <a:pt x="5290" y="15416"/>
                    </a:lnTo>
                    <a:close/>
                    <a:moveTo>
                      <a:pt x="4695" y="12453"/>
                    </a:moveTo>
                    <a:cubicBezTo>
                      <a:pt x="4695" y="12110"/>
                      <a:pt x="4690" y="11809"/>
                      <a:pt x="4678" y="11466"/>
                    </a:cubicBezTo>
                    <a:cubicBezTo>
                      <a:pt x="4667" y="11165"/>
                      <a:pt x="4650" y="10864"/>
                      <a:pt x="4628" y="10607"/>
                    </a:cubicBezTo>
                    <a:cubicBezTo>
                      <a:pt x="4605" y="10349"/>
                      <a:pt x="4577" y="10177"/>
                      <a:pt x="4544" y="10006"/>
                    </a:cubicBezTo>
                    <a:cubicBezTo>
                      <a:pt x="4510" y="9877"/>
                      <a:pt x="4465" y="9791"/>
                      <a:pt x="4420" y="9791"/>
                    </a:cubicBezTo>
                    <a:cubicBezTo>
                      <a:pt x="4330" y="9791"/>
                      <a:pt x="4257" y="10049"/>
                      <a:pt x="4195" y="10521"/>
                    </a:cubicBezTo>
                    <a:cubicBezTo>
                      <a:pt x="4134" y="10993"/>
                      <a:pt x="4100" y="11637"/>
                      <a:pt x="4089" y="12496"/>
                    </a:cubicBezTo>
                    <a:lnTo>
                      <a:pt x="4695" y="12453"/>
                    </a:lnTo>
                    <a:close/>
                    <a:moveTo>
                      <a:pt x="6773" y="10693"/>
                    </a:moveTo>
                    <a:cubicBezTo>
                      <a:pt x="6706" y="10435"/>
                      <a:pt x="6633" y="10220"/>
                      <a:pt x="6554" y="10091"/>
                    </a:cubicBezTo>
                    <a:cubicBezTo>
                      <a:pt x="6476" y="9963"/>
                      <a:pt x="6402" y="9877"/>
                      <a:pt x="6329" y="9877"/>
                    </a:cubicBezTo>
                    <a:cubicBezTo>
                      <a:pt x="6262" y="9877"/>
                      <a:pt x="6206" y="9963"/>
                      <a:pt x="6167" y="10134"/>
                    </a:cubicBezTo>
                    <a:cubicBezTo>
                      <a:pt x="6127" y="10306"/>
                      <a:pt x="6105" y="10564"/>
                      <a:pt x="6105" y="10864"/>
                    </a:cubicBezTo>
                    <a:cubicBezTo>
                      <a:pt x="6105" y="11208"/>
                      <a:pt x="6127" y="11466"/>
                      <a:pt x="6167" y="11723"/>
                    </a:cubicBezTo>
                    <a:cubicBezTo>
                      <a:pt x="6206" y="11938"/>
                      <a:pt x="6285" y="12196"/>
                      <a:pt x="6402" y="12453"/>
                    </a:cubicBezTo>
                    <a:lnTo>
                      <a:pt x="6520" y="12711"/>
                    </a:lnTo>
                    <a:cubicBezTo>
                      <a:pt x="6672" y="13054"/>
                      <a:pt x="6790" y="13570"/>
                      <a:pt x="6869" y="14257"/>
                    </a:cubicBezTo>
                    <a:cubicBezTo>
                      <a:pt x="6947" y="14944"/>
                      <a:pt x="6987" y="15803"/>
                      <a:pt x="6987" y="16876"/>
                    </a:cubicBezTo>
                    <a:cubicBezTo>
                      <a:pt x="6987" y="17563"/>
                      <a:pt x="6970" y="18208"/>
                      <a:pt x="6930" y="18809"/>
                    </a:cubicBezTo>
                    <a:cubicBezTo>
                      <a:pt x="6891" y="19410"/>
                      <a:pt x="6835" y="19882"/>
                      <a:pt x="6768" y="20312"/>
                    </a:cubicBezTo>
                    <a:cubicBezTo>
                      <a:pt x="6695" y="20741"/>
                      <a:pt x="6610" y="21042"/>
                      <a:pt x="6515" y="21256"/>
                    </a:cubicBezTo>
                    <a:cubicBezTo>
                      <a:pt x="6414" y="21471"/>
                      <a:pt x="6307" y="21600"/>
                      <a:pt x="6183" y="21600"/>
                    </a:cubicBezTo>
                    <a:cubicBezTo>
                      <a:pt x="6054" y="21600"/>
                      <a:pt x="5936" y="21514"/>
                      <a:pt x="5835" y="21342"/>
                    </a:cubicBezTo>
                    <a:cubicBezTo>
                      <a:pt x="5734" y="21171"/>
                      <a:pt x="5639" y="20913"/>
                      <a:pt x="5554" y="20569"/>
                    </a:cubicBezTo>
                    <a:lnTo>
                      <a:pt x="5678" y="17435"/>
                    </a:lnTo>
                    <a:cubicBezTo>
                      <a:pt x="5751" y="17735"/>
                      <a:pt x="5830" y="17950"/>
                      <a:pt x="5914" y="18165"/>
                    </a:cubicBezTo>
                    <a:cubicBezTo>
                      <a:pt x="5993" y="18336"/>
                      <a:pt x="6077" y="18465"/>
                      <a:pt x="6161" y="18465"/>
                    </a:cubicBezTo>
                    <a:cubicBezTo>
                      <a:pt x="6256" y="18465"/>
                      <a:pt x="6329" y="18336"/>
                      <a:pt x="6369" y="18122"/>
                    </a:cubicBezTo>
                    <a:cubicBezTo>
                      <a:pt x="6408" y="17907"/>
                      <a:pt x="6431" y="17649"/>
                      <a:pt x="6431" y="17349"/>
                    </a:cubicBezTo>
                    <a:cubicBezTo>
                      <a:pt x="6431" y="17177"/>
                      <a:pt x="6425" y="17005"/>
                      <a:pt x="6419" y="16876"/>
                    </a:cubicBezTo>
                    <a:cubicBezTo>
                      <a:pt x="6408" y="16748"/>
                      <a:pt x="6397" y="16619"/>
                      <a:pt x="6369" y="16490"/>
                    </a:cubicBezTo>
                    <a:cubicBezTo>
                      <a:pt x="6346" y="16361"/>
                      <a:pt x="6313" y="16275"/>
                      <a:pt x="6268" y="16146"/>
                    </a:cubicBezTo>
                    <a:cubicBezTo>
                      <a:pt x="6223" y="16017"/>
                      <a:pt x="6172" y="15889"/>
                      <a:pt x="6105" y="15760"/>
                    </a:cubicBezTo>
                    <a:lnTo>
                      <a:pt x="5987" y="15502"/>
                    </a:lnTo>
                    <a:cubicBezTo>
                      <a:pt x="5835" y="15116"/>
                      <a:pt x="5723" y="14600"/>
                      <a:pt x="5656" y="13956"/>
                    </a:cubicBezTo>
                    <a:cubicBezTo>
                      <a:pt x="5588" y="13312"/>
                      <a:pt x="5549" y="12410"/>
                      <a:pt x="5549" y="11294"/>
                    </a:cubicBezTo>
                    <a:cubicBezTo>
                      <a:pt x="5549" y="10650"/>
                      <a:pt x="5566" y="10049"/>
                      <a:pt x="5599" y="9490"/>
                    </a:cubicBezTo>
                    <a:cubicBezTo>
                      <a:pt x="5633" y="8932"/>
                      <a:pt x="5684" y="8460"/>
                      <a:pt x="5745" y="8073"/>
                    </a:cubicBezTo>
                    <a:cubicBezTo>
                      <a:pt x="5807" y="7687"/>
                      <a:pt x="5886" y="7343"/>
                      <a:pt x="5976" y="7128"/>
                    </a:cubicBezTo>
                    <a:cubicBezTo>
                      <a:pt x="6066" y="6914"/>
                      <a:pt x="6172" y="6785"/>
                      <a:pt x="6290" y="6785"/>
                    </a:cubicBezTo>
                    <a:cubicBezTo>
                      <a:pt x="6408" y="6785"/>
                      <a:pt x="6520" y="6871"/>
                      <a:pt x="6622" y="7043"/>
                    </a:cubicBezTo>
                    <a:cubicBezTo>
                      <a:pt x="6723" y="7214"/>
                      <a:pt x="6812" y="7429"/>
                      <a:pt x="6897" y="7730"/>
                    </a:cubicBezTo>
                    <a:lnTo>
                      <a:pt x="6773" y="10693"/>
                    </a:lnTo>
                    <a:close/>
                    <a:moveTo>
                      <a:pt x="8992" y="15416"/>
                    </a:moveTo>
                    <a:lnTo>
                      <a:pt x="7795" y="15416"/>
                    </a:lnTo>
                    <a:lnTo>
                      <a:pt x="7795" y="15545"/>
                    </a:lnTo>
                    <a:cubicBezTo>
                      <a:pt x="7795" y="16533"/>
                      <a:pt x="7846" y="17263"/>
                      <a:pt x="7947" y="17692"/>
                    </a:cubicBezTo>
                    <a:cubicBezTo>
                      <a:pt x="8048" y="18165"/>
                      <a:pt x="8172" y="18379"/>
                      <a:pt x="8323" y="18379"/>
                    </a:cubicBezTo>
                    <a:cubicBezTo>
                      <a:pt x="8430" y="18379"/>
                      <a:pt x="8520" y="18293"/>
                      <a:pt x="8598" y="18165"/>
                    </a:cubicBezTo>
                    <a:cubicBezTo>
                      <a:pt x="8677" y="17993"/>
                      <a:pt x="8744" y="17821"/>
                      <a:pt x="8801" y="17606"/>
                    </a:cubicBezTo>
                    <a:lnTo>
                      <a:pt x="8907" y="20612"/>
                    </a:lnTo>
                    <a:cubicBezTo>
                      <a:pt x="8840" y="20870"/>
                      <a:pt x="8750" y="21085"/>
                      <a:pt x="8643" y="21299"/>
                    </a:cubicBezTo>
                    <a:cubicBezTo>
                      <a:pt x="8537" y="21514"/>
                      <a:pt x="8407" y="21600"/>
                      <a:pt x="8250" y="21600"/>
                    </a:cubicBezTo>
                    <a:cubicBezTo>
                      <a:pt x="8110" y="21600"/>
                      <a:pt x="7981" y="21471"/>
                      <a:pt x="7857" y="21171"/>
                    </a:cubicBezTo>
                    <a:cubicBezTo>
                      <a:pt x="7734" y="20870"/>
                      <a:pt x="7621" y="20441"/>
                      <a:pt x="7531" y="19839"/>
                    </a:cubicBezTo>
                    <a:cubicBezTo>
                      <a:pt x="7436" y="19238"/>
                      <a:pt x="7363" y="18508"/>
                      <a:pt x="7307" y="17606"/>
                    </a:cubicBezTo>
                    <a:cubicBezTo>
                      <a:pt x="7251" y="16705"/>
                      <a:pt x="7222" y="15631"/>
                      <a:pt x="7222" y="14343"/>
                    </a:cubicBezTo>
                    <a:cubicBezTo>
                      <a:pt x="7222" y="13226"/>
                      <a:pt x="7245" y="12196"/>
                      <a:pt x="7290" y="11251"/>
                    </a:cubicBezTo>
                    <a:cubicBezTo>
                      <a:pt x="7335" y="10306"/>
                      <a:pt x="7397" y="9533"/>
                      <a:pt x="7481" y="8846"/>
                    </a:cubicBezTo>
                    <a:cubicBezTo>
                      <a:pt x="7565" y="8159"/>
                      <a:pt x="7661" y="7644"/>
                      <a:pt x="7778" y="7300"/>
                    </a:cubicBezTo>
                    <a:cubicBezTo>
                      <a:pt x="7891" y="6957"/>
                      <a:pt x="8020" y="6742"/>
                      <a:pt x="8160" y="6742"/>
                    </a:cubicBezTo>
                    <a:cubicBezTo>
                      <a:pt x="8413" y="6742"/>
                      <a:pt x="8615" y="7343"/>
                      <a:pt x="8773" y="8503"/>
                    </a:cubicBezTo>
                    <a:cubicBezTo>
                      <a:pt x="8924" y="9662"/>
                      <a:pt x="9003" y="11380"/>
                      <a:pt x="9003" y="13527"/>
                    </a:cubicBezTo>
                    <a:lnTo>
                      <a:pt x="9003" y="15416"/>
                    </a:lnTo>
                    <a:close/>
                    <a:moveTo>
                      <a:pt x="8413" y="12453"/>
                    </a:moveTo>
                    <a:cubicBezTo>
                      <a:pt x="8413" y="12110"/>
                      <a:pt x="8407" y="11809"/>
                      <a:pt x="8396" y="11466"/>
                    </a:cubicBezTo>
                    <a:cubicBezTo>
                      <a:pt x="8385" y="11165"/>
                      <a:pt x="8368" y="10864"/>
                      <a:pt x="8346" y="10607"/>
                    </a:cubicBezTo>
                    <a:cubicBezTo>
                      <a:pt x="8323" y="10349"/>
                      <a:pt x="8295" y="10177"/>
                      <a:pt x="8261" y="10006"/>
                    </a:cubicBezTo>
                    <a:cubicBezTo>
                      <a:pt x="8228" y="9834"/>
                      <a:pt x="8183" y="9791"/>
                      <a:pt x="8138" y="9791"/>
                    </a:cubicBezTo>
                    <a:cubicBezTo>
                      <a:pt x="8048" y="9791"/>
                      <a:pt x="7975" y="10049"/>
                      <a:pt x="7913" y="10521"/>
                    </a:cubicBezTo>
                    <a:cubicBezTo>
                      <a:pt x="7851" y="10993"/>
                      <a:pt x="7818" y="11637"/>
                      <a:pt x="7807" y="12496"/>
                    </a:cubicBezTo>
                    <a:lnTo>
                      <a:pt x="8413" y="12453"/>
                    </a:lnTo>
                    <a:close/>
                    <a:moveTo>
                      <a:pt x="9913" y="21256"/>
                    </a:moveTo>
                    <a:lnTo>
                      <a:pt x="9340" y="21256"/>
                    </a:lnTo>
                    <a:lnTo>
                      <a:pt x="9340" y="7085"/>
                    </a:lnTo>
                    <a:lnTo>
                      <a:pt x="9783" y="7085"/>
                    </a:lnTo>
                    <a:lnTo>
                      <a:pt x="9851" y="8846"/>
                    </a:lnTo>
                    <a:cubicBezTo>
                      <a:pt x="9935" y="8202"/>
                      <a:pt x="10025" y="7687"/>
                      <a:pt x="10126" y="7300"/>
                    </a:cubicBezTo>
                    <a:cubicBezTo>
                      <a:pt x="10227" y="6914"/>
                      <a:pt x="10339" y="6742"/>
                      <a:pt x="10463" y="6742"/>
                    </a:cubicBezTo>
                    <a:cubicBezTo>
                      <a:pt x="10671" y="6742"/>
                      <a:pt x="10828" y="7171"/>
                      <a:pt x="10940" y="8030"/>
                    </a:cubicBezTo>
                    <a:cubicBezTo>
                      <a:pt x="11053" y="8889"/>
                      <a:pt x="11109" y="10177"/>
                      <a:pt x="11109" y="11852"/>
                    </a:cubicBezTo>
                    <a:lnTo>
                      <a:pt x="11109" y="21214"/>
                    </a:lnTo>
                    <a:lnTo>
                      <a:pt x="10536" y="21214"/>
                    </a:lnTo>
                    <a:lnTo>
                      <a:pt x="10536" y="12281"/>
                    </a:lnTo>
                    <a:cubicBezTo>
                      <a:pt x="10536" y="11594"/>
                      <a:pt x="10514" y="11036"/>
                      <a:pt x="10474" y="10650"/>
                    </a:cubicBezTo>
                    <a:cubicBezTo>
                      <a:pt x="10429" y="10263"/>
                      <a:pt x="10368" y="10048"/>
                      <a:pt x="10289" y="10048"/>
                    </a:cubicBezTo>
                    <a:cubicBezTo>
                      <a:pt x="10227" y="10048"/>
                      <a:pt x="10160" y="10177"/>
                      <a:pt x="10092" y="10478"/>
                    </a:cubicBezTo>
                    <a:cubicBezTo>
                      <a:pt x="10025" y="10736"/>
                      <a:pt x="9963" y="11122"/>
                      <a:pt x="9913" y="11551"/>
                    </a:cubicBezTo>
                    <a:lnTo>
                      <a:pt x="9913" y="21256"/>
                    </a:lnTo>
                    <a:close/>
                    <a:moveTo>
                      <a:pt x="12687" y="10220"/>
                    </a:moveTo>
                    <a:lnTo>
                      <a:pt x="12215" y="10220"/>
                    </a:lnTo>
                    <a:lnTo>
                      <a:pt x="12215" y="16189"/>
                    </a:lnTo>
                    <a:cubicBezTo>
                      <a:pt x="12215" y="16833"/>
                      <a:pt x="12232" y="17306"/>
                      <a:pt x="12271" y="17563"/>
                    </a:cubicBezTo>
                    <a:cubicBezTo>
                      <a:pt x="12311" y="17821"/>
                      <a:pt x="12361" y="17950"/>
                      <a:pt x="12429" y="17950"/>
                    </a:cubicBezTo>
                    <a:cubicBezTo>
                      <a:pt x="12479" y="17950"/>
                      <a:pt x="12530" y="17907"/>
                      <a:pt x="12580" y="17821"/>
                    </a:cubicBezTo>
                    <a:cubicBezTo>
                      <a:pt x="12631" y="17735"/>
                      <a:pt x="12670" y="17649"/>
                      <a:pt x="12698" y="17478"/>
                    </a:cubicBezTo>
                    <a:lnTo>
                      <a:pt x="12783" y="20441"/>
                    </a:lnTo>
                    <a:cubicBezTo>
                      <a:pt x="12738" y="20612"/>
                      <a:pt x="12670" y="20784"/>
                      <a:pt x="12586" y="20956"/>
                    </a:cubicBezTo>
                    <a:cubicBezTo>
                      <a:pt x="12496" y="21128"/>
                      <a:pt x="12401" y="21213"/>
                      <a:pt x="12305" y="21213"/>
                    </a:cubicBezTo>
                    <a:cubicBezTo>
                      <a:pt x="12064" y="21213"/>
                      <a:pt x="11895" y="20870"/>
                      <a:pt x="11800" y="20140"/>
                    </a:cubicBezTo>
                    <a:cubicBezTo>
                      <a:pt x="11699" y="19453"/>
                      <a:pt x="11654" y="18379"/>
                      <a:pt x="11654" y="16919"/>
                    </a:cubicBezTo>
                    <a:lnTo>
                      <a:pt x="11654" y="10220"/>
                    </a:lnTo>
                    <a:lnTo>
                      <a:pt x="11362" y="10220"/>
                    </a:lnTo>
                    <a:lnTo>
                      <a:pt x="11362" y="7085"/>
                    </a:lnTo>
                    <a:lnTo>
                      <a:pt x="11654" y="7085"/>
                    </a:lnTo>
                    <a:lnTo>
                      <a:pt x="11654" y="2791"/>
                    </a:lnTo>
                    <a:lnTo>
                      <a:pt x="12221" y="2791"/>
                    </a:lnTo>
                    <a:lnTo>
                      <a:pt x="12221" y="7085"/>
                    </a:lnTo>
                    <a:lnTo>
                      <a:pt x="12693" y="7085"/>
                    </a:lnTo>
                    <a:lnTo>
                      <a:pt x="12693" y="10220"/>
                    </a:lnTo>
                    <a:close/>
                    <a:moveTo>
                      <a:pt x="13069" y="8331"/>
                    </a:moveTo>
                    <a:cubicBezTo>
                      <a:pt x="13176" y="7858"/>
                      <a:pt x="13294" y="7472"/>
                      <a:pt x="13428" y="7214"/>
                    </a:cubicBezTo>
                    <a:cubicBezTo>
                      <a:pt x="13563" y="6914"/>
                      <a:pt x="13698" y="6785"/>
                      <a:pt x="13833" y="6785"/>
                    </a:cubicBezTo>
                    <a:cubicBezTo>
                      <a:pt x="14063" y="6785"/>
                      <a:pt x="14243" y="7214"/>
                      <a:pt x="14383" y="8073"/>
                    </a:cubicBezTo>
                    <a:cubicBezTo>
                      <a:pt x="14524" y="8932"/>
                      <a:pt x="14591" y="10263"/>
                      <a:pt x="14591" y="12110"/>
                    </a:cubicBezTo>
                    <a:lnTo>
                      <a:pt x="14591" y="21299"/>
                    </a:lnTo>
                    <a:lnTo>
                      <a:pt x="14153" y="21299"/>
                    </a:lnTo>
                    <a:lnTo>
                      <a:pt x="14102" y="19882"/>
                    </a:lnTo>
                    <a:lnTo>
                      <a:pt x="14085" y="19882"/>
                    </a:lnTo>
                    <a:cubicBezTo>
                      <a:pt x="14035" y="20398"/>
                      <a:pt x="13962" y="20827"/>
                      <a:pt x="13872" y="21128"/>
                    </a:cubicBezTo>
                    <a:cubicBezTo>
                      <a:pt x="13782" y="21471"/>
                      <a:pt x="13676" y="21600"/>
                      <a:pt x="13552" y="21600"/>
                    </a:cubicBezTo>
                    <a:cubicBezTo>
                      <a:pt x="13445" y="21600"/>
                      <a:pt x="13355" y="21471"/>
                      <a:pt x="13277" y="21256"/>
                    </a:cubicBezTo>
                    <a:cubicBezTo>
                      <a:pt x="13198" y="21042"/>
                      <a:pt x="13131" y="20698"/>
                      <a:pt x="13080" y="20312"/>
                    </a:cubicBezTo>
                    <a:cubicBezTo>
                      <a:pt x="13030" y="19925"/>
                      <a:pt x="12990" y="19453"/>
                      <a:pt x="12962" y="18895"/>
                    </a:cubicBezTo>
                    <a:cubicBezTo>
                      <a:pt x="12934" y="18336"/>
                      <a:pt x="12923" y="17778"/>
                      <a:pt x="12923" y="17177"/>
                    </a:cubicBezTo>
                    <a:cubicBezTo>
                      <a:pt x="12923" y="16361"/>
                      <a:pt x="12945" y="15631"/>
                      <a:pt x="12996" y="15073"/>
                    </a:cubicBezTo>
                    <a:cubicBezTo>
                      <a:pt x="13041" y="14472"/>
                      <a:pt x="13108" y="13999"/>
                      <a:pt x="13187" y="13613"/>
                    </a:cubicBezTo>
                    <a:cubicBezTo>
                      <a:pt x="13266" y="13226"/>
                      <a:pt x="13361" y="12969"/>
                      <a:pt x="13473" y="12797"/>
                    </a:cubicBezTo>
                    <a:cubicBezTo>
                      <a:pt x="13580" y="12625"/>
                      <a:pt x="13698" y="12539"/>
                      <a:pt x="13822" y="12539"/>
                    </a:cubicBezTo>
                    <a:lnTo>
                      <a:pt x="14012" y="12539"/>
                    </a:lnTo>
                    <a:lnTo>
                      <a:pt x="14012" y="11766"/>
                    </a:lnTo>
                    <a:cubicBezTo>
                      <a:pt x="14012" y="11251"/>
                      <a:pt x="13990" y="10821"/>
                      <a:pt x="13939" y="10564"/>
                    </a:cubicBezTo>
                    <a:cubicBezTo>
                      <a:pt x="13889" y="10263"/>
                      <a:pt x="13822" y="10134"/>
                      <a:pt x="13732" y="10134"/>
                    </a:cubicBezTo>
                    <a:cubicBezTo>
                      <a:pt x="13653" y="10134"/>
                      <a:pt x="13580" y="10220"/>
                      <a:pt x="13501" y="10392"/>
                    </a:cubicBezTo>
                    <a:cubicBezTo>
                      <a:pt x="13428" y="10564"/>
                      <a:pt x="13344" y="10864"/>
                      <a:pt x="13254" y="11251"/>
                    </a:cubicBezTo>
                    <a:lnTo>
                      <a:pt x="13069" y="8331"/>
                    </a:lnTo>
                    <a:close/>
                    <a:moveTo>
                      <a:pt x="14024" y="15116"/>
                    </a:moveTo>
                    <a:lnTo>
                      <a:pt x="13895" y="15159"/>
                    </a:lnTo>
                    <a:cubicBezTo>
                      <a:pt x="13822" y="15159"/>
                      <a:pt x="13760" y="15245"/>
                      <a:pt x="13715" y="15330"/>
                    </a:cubicBezTo>
                    <a:cubicBezTo>
                      <a:pt x="13664" y="15416"/>
                      <a:pt x="13625" y="15545"/>
                      <a:pt x="13597" y="15717"/>
                    </a:cubicBezTo>
                    <a:cubicBezTo>
                      <a:pt x="13569" y="15846"/>
                      <a:pt x="13546" y="16060"/>
                      <a:pt x="13535" y="16232"/>
                    </a:cubicBezTo>
                    <a:cubicBezTo>
                      <a:pt x="13524" y="16447"/>
                      <a:pt x="13518" y="16662"/>
                      <a:pt x="13518" y="16876"/>
                    </a:cubicBezTo>
                    <a:cubicBezTo>
                      <a:pt x="13518" y="17478"/>
                      <a:pt x="13541" y="17907"/>
                      <a:pt x="13591" y="18122"/>
                    </a:cubicBezTo>
                    <a:cubicBezTo>
                      <a:pt x="13636" y="18336"/>
                      <a:pt x="13692" y="18465"/>
                      <a:pt x="13754" y="18465"/>
                    </a:cubicBezTo>
                    <a:cubicBezTo>
                      <a:pt x="13816" y="18465"/>
                      <a:pt x="13872" y="18336"/>
                      <a:pt x="13923" y="18036"/>
                    </a:cubicBezTo>
                    <a:cubicBezTo>
                      <a:pt x="13973" y="17778"/>
                      <a:pt x="14007" y="17478"/>
                      <a:pt x="14029" y="17134"/>
                    </a:cubicBezTo>
                    <a:lnTo>
                      <a:pt x="14029" y="15116"/>
                    </a:lnTo>
                    <a:close/>
                    <a:moveTo>
                      <a:pt x="16192" y="10220"/>
                    </a:moveTo>
                    <a:lnTo>
                      <a:pt x="15720" y="10220"/>
                    </a:lnTo>
                    <a:lnTo>
                      <a:pt x="15720" y="16189"/>
                    </a:lnTo>
                    <a:cubicBezTo>
                      <a:pt x="15720" y="16833"/>
                      <a:pt x="15737" y="17306"/>
                      <a:pt x="15776" y="17563"/>
                    </a:cubicBezTo>
                    <a:cubicBezTo>
                      <a:pt x="15815" y="17821"/>
                      <a:pt x="15866" y="17950"/>
                      <a:pt x="15933" y="17950"/>
                    </a:cubicBezTo>
                    <a:cubicBezTo>
                      <a:pt x="15984" y="17950"/>
                      <a:pt x="16034" y="17907"/>
                      <a:pt x="16085" y="17821"/>
                    </a:cubicBezTo>
                    <a:cubicBezTo>
                      <a:pt x="16135" y="17735"/>
                      <a:pt x="16175" y="17649"/>
                      <a:pt x="16203" y="17478"/>
                    </a:cubicBezTo>
                    <a:lnTo>
                      <a:pt x="16287" y="20441"/>
                    </a:lnTo>
                    <a:cubicBezTo>
                      <a:pt x="16242" y="20612"/>
                      <a:pt x="16175" y="20784"/>
                      <a:pt x="16090" y="20956"/>
                    </a:cubicBezTo>
                    <a:cubicBezTo>
                      <a:pt x="16001" y="21128"/>
                      <a:pt x="15905" y="21213"/>
                      <a:pt x="15810" y="21213"/>
                    </a:cubicBezTo>
                    <a:cubicBezTo>
                      <a:pt x="15568" y="21213"/>
                      <a:pt x="15400" y="20870"/>
                      <a:pt x="15304" y="20140"/>
                    </a:cubicBezTo>
                    <a:cubicBezTo>
                      <a:pt x="15203" y="19453"/>
                      <a:pt x="15158" y="18379"/>
                      <a:pt x="15158" y="16919"/>
                    </a:cubicBezTo>
                    <a:lnTo>
                      <a:pt x="15158" y="10220"/>
                    </a:lnTo>
                    <a:lnTo>
                      <a:pt x="14866" y="10220"/>
                    </a:lnTo>
                    <a:lnTo>
                      <a:pt x="14866" y="7085"/>
                    </a:lnTo>
                    <a:lnTo>
                      <a:pt x="15158" y="7085"/>
                    </a:lnTo>
                    <a:lnTo>
                      <a:pt x="15158" y="2791"/>
                    </a:lnTo>
                    <a:lnTo>
                      <a:pt x="15725" y="2791"/>
                    </a:lnTo>
                    <a:lnTo>
                      <a:pt x="15725" y="7085"/>
                    </a:lnTo>
                    <a:lnTo>
                      <a:pt x="16197" y="7085"/>
                    </a:lnTo>
                    <a:lnTo>
                      <a:pt x="16197" y="10220"/>
                    </a:lnTo>
                    <a:close/>
                    <a:moveTo>
                      <a:pt x="16871" y="4294"/>
                    </a:moveTo>
                    <a:cubicBezTo>
                      <a:pt x="16776" y="4294"/>
                      <a:pt x="16697" y="4080"/>
                      <a:pt x="16646" y="3650"/>
                    </a:cubicBezTo>
                    <a:cubicBezTo>
                      <a:pt x="16596" y="3221"/>
                      <a:pt x="16568" y="2705"/>
                      <a:pt x="16568" y="2147"/>
                    </a:cubicBezTo>
                    <a:cubicBezTo>
                      <a:pt x="16568" y="1546"/>
                      <a:pt x="16596" y="1031"/>
                      <a:pt x="16646" y="644"/>
                    </a:cubicBezTo>
                    <a:cubicBezTo>
                      <a:pt x="16697" y="215"/>
                      <a:pt x="16776" y="0"/>
                      <a:pt x="16866" y="0"/>
                    </a:cubicBezTo>
                    <a:cubicBezTo>
                      <a:pt x="16961" y="0"/>
                      <a:pt x="17034" y="215"/>
                      <a:pt x="17085" y="601"/>
                    </a:cubicBezTo>
                    <a:cubicBezTo>
                      <a:pt x="17135" y="1031"/>
                      <a:pt x="17163" y="1546"/>
                      <a:pt x="17163" y="2147"/>
                    </a:cubicBezTo>
                    <a:cubicBezTo>
                      <a:pt x="17163" y="2748"/>
                      <a:pt x="17135" y="3264"/>
                      <a:pt x="17085" y="3693"/>
                    </a:cubicBezTo>
                    <a:cubicBezTo>
                      <a:pt x="17045" y="4122"/>
                      <a:pt x="16972" y="4294"/>
                      <a:pt x="16871" y="4294"/>
                    </a:cubicBezTo>
                    <a:close/>
                    <a:moveTo>
                      <a:pt x="16585" y="21256"/>
                    </a:moveTo>
                    <a:lnTo>
                      <a:pt x="16585" y="7085"/>
                    </a:lnTo>
                    <a:lnTo>
                      <a:pt x="17158" y="7085"/>
                    </a:lnTo>
                    <a:lnTo>
                      <a:pt x="17158" y="21256"/>
                    </a:lnTo>
                    <a:lnTo>
                      <a:pt x="16585" y="21256"/>
                    </a:lnTo>
                    <a:close/>
                    <a:moveTo>
                      <a:pt x="19477" y="14085"/>
                    </a:moveTo>
                    <a:cubicBezTo>
                      <a:pt x="19477" y="15245"/>
                      <a:pt x="19455" y="16275"/>
                      <a:pt x="19404" y="17220"/>
                    </a:cubicBezTo>
                    <a:cubicBezTo>
                      <a:pt x="19354" y="18165"/>
                      <a:pt x="19286" y="18938"/>
                      <a:pt x="19196" y="19582"/>
                    </a:cubicBezTo>
                    <a:cubicBezTo>
                      <a:pt x="19106" y="20226"/>
                      <a:pt x="19005" y="20741"/>
                      <a:pt x="18887" y="21085"/>
                    </a:cubicBezTo>
                    <a:cubicBezTo>
                      <a:pt x="18769" y="21428"/>
                      <a:pt x="18640" y="21600"/>
                      <a:pt x="18505" y="21600"/>
                    </a:cubicBezTo>
                    <a:cubicBezTo>
                      <a:pt x="18371" y="21600"/>
                      <a:pt x="18241" y="21428"/>
                      <a:pt x="18124" y="21128"/>
                    </a:cubicBezTo>
                    <a:cubicBezTo>
                      <a:pt x="18006" y="20784"/>
                      <a:pt x="17905" y="20355"/>
                      <a:pt x="17820" y="19711"/>
                    </a:cubicBezTo>
                    <a:cubicBezTo>
                      <a:pt x="17736" y="19109"/>
                      <a:pt x="17669" y="18336"/>
                      <a:pt x="17618" y="17435"/>
                    </a:cubicBezTo>
                    <a:cubicBezTo>
                      <a:pt x="17568" y="16533"/>
                      <a:pt x="17545" y="15502"/>
                      <a:pt x="17545" y="14386"/>
                    </a:cubicBezTo>
                    <a:cubicBezTo>
                      <a:pt x="17545" y="13183"/>
                      <a:pt x="17568" y="12110"/>
                      <a:pt x="17618" y="11165"/>
                    </a:cubicBezTo>
                    <a:cubicBezTo>
                      <a:pt x="17669" y="10220"/>
                      <a:pt x="17736" y="9404"/>
                      <a:pt x="17826" y="8760"/>
                    </a:cubicBezTo>
                    <a:cubicBezTo>
                      <a:pt x="17916" y="8116"/>
                      <a:pt x="18017" y="7601"/>
                      <a:pt x="18135" y="7257"/>
                    </a:cubicBezTo>
                    <a:cubicBezTo>
                      <a:pt x="18253" y="6914"/>
                      <a:pt x="18382" y="6742"/>
                      <a:pt x="18517" y="6742"/>
                    </a:cubicBezTo>
                    <a:cubicBezTo>
                      <a:pt x="18651" y="6742"/>
                      <a:pt x="18781" y="6914"/>
                      <a:pt x="18899" y="7214"/>
                    </a:cubicBezTo>
                    <a:cubicBezTo>
                      <a:pt x="19017" y="7515"/>
                      <a:pt x="19118" y="7987"/>
                      <a:pt x="19202" y="8631"/>
                    </a:cubicBezTo>
                    <a:cubicBezTo>
                      <a:pt x="19286" y="9233"/>
                      <a:pt x="19354" y="10006"/>
                      <a:pt x="19404" y="10907"/>
                    </a:cubicBezTo>
                    <a:cubicBezTo>
                      <a:pt x="19455" y="11809"/>
                      <a:pt x="19477" y="12883"/>
                      <a:pt x="19477" y="14085"/>
                    </a:cubicBezTo>
                    <a:close/>
                    <a:moveTo>
                      <a:pt x="18893" y="14214"/>
                    </a:moveTo>
                    <a:cubicBezTo>
                      <a:pt x="18893" y="13441"/>
                      <a:pt x="18882" y="12797"/>
                      <a:pt x="18865" y="12239"/>
                    </a:cubicBezTo>
                    <a:cubicBezTo>
                      <a:pt x="18842" y="11680"/>
                      <a:pt x="18814" y="11251"/>
                      <a:pt x="18781" y="10907"/>
                    </a:cubicBezTo>
                    <a:cubicBezTo>
                      <a:pt x="18747" y="10564"/>
                      <a:pt x="18702" y="10306"/>
                      <a:pt x="18657" y="10134"/>
                    </a:cubicBezTo>
                    <a:cubicBezTo>
                      <a:pt x="18612" y="9963"/>
                      <a:pt x="18562" y="9920"/>
                      <a:pt x="18517" y="9920"/>
                    </a:cubicBezTo>
                    <a:cubicBezTo>
                      <a:pt x="18466" y="9920"/>
                      <a:pt x="18421" y="10006"/>
                      <a:pt x="18376" y="10134"/>
                    </a:cubicBezTo>
                    <a:cubicBezTo>
                      <a:pt x="18331" y="10263"/>
                      <a:pt x="18292" y="10521"/>
                      <a:pt x="18258" y="10821"/>
                    </a:cubicBezTo>
                    <a:cubicBezTo>
                      <a:pt x="18225" y="11165"/>
                      <a:pt x="18197" y="11594"/>
                      <a:pt x="18174" y="12153"/>
                    </a:cubicBezTo>
                    <a:cubicBezTo>
                      <a:pt x="18152" y="12711"/>
                      <a:pt x="18146" y="13355"/>
                      <a:pt x="18146" y="14214"/>
                    </a:cubicBezTo>
                    <a:cubicBezTo>
                      <a:pt x="18146" y="15631"/>
                      <a:pt x="18185" y="16705"/>
                      <a:pt x="18264" y="17349"/>
                    </a:cubicBezTo>
                    <a:cubicBezTo>
                      <a:pt x="18343" y="18036"/>
                      <a:pt x="18432" y="18336"/>
                      <a:pt x="18528" y="18336"/>
                    </a:cubicBezTo>
                    <a:cubicBezTo>
                      <a:pt x="18578" y="18336"/>
                      <a:pt x="18623" y="18250"/>
                      <a:pt x="18668" y="18122"/>
                    </a:cubicBezTo>
                    <a:cubicBezTo>
                      <a:pt x="18713" y="17993"/>
                      <a:pt x="18753" y="17735"/>
                      <a:pt x="18786" y="17435"/>
                    </a:cubicBezTo>
                    <a:cubicBezTo>
                      <a:pt x="18820" y="17091"/>
                      <a:pt x="18848" y="16662"/>
                      <a:pt x="18871" y="16146"/>
                    </a:cubicBezTo>
                    <a:cubicBezTo>
                      <a:pt x="18882" y="15631"/>
                      <a:pt x="18893" y="14987"/>
                      <a:pt x="18893" y="14214"/>
                    </a:cubicBezTo>
                    <a:close/>
                    <a:moveTo>
                      <a:pt x="20404" y="21256"/>
                    </a:moveTo>
                    <a:lnTo>
                      <a:pt x="19831" y="21256"/>
                    </a:lnTo>
                    <a:lnTo>
                      <a:pt x="19831" y="7085"/>
                    </a:lnTo>
                    <a:lnTo>
                      <a:pt x="20275" y="7085"/>
                    </a:lnTo>
                    <a:lnTo>
                      <a:pt x="20342" y="8846"/>
                    </a:lnTo>
                    <a:cubicBezTo>
                      <a:pt x="20426" y="8202"/>
                      <a:pt x="20516" y="7687"/>
                      <a:pt x="20617" y="7300"/>
                    </a:cubicBezTo>
                    <a:cubicBezTo>
                      <a:pt x="20718" y="6914"/>
                      <a:pt x="20831" y="6742"/>
                      <a:pt x="20954" y="6742"/>
                    </a:cubicBezTo>
                    <a:cubicBezTo>
                      <a:pt x="21162" y="6742"/>
                      <a:pt x="21319" y="7171"/>
                      <a:pt x="21432" y="8030"/>
                    </a:cubicBezTo>
                    <a:cubicBezTo>
                      <a:pt x="21544" y="8889"/>
                      <a:pt x="21600" y="10177"/>
                      <a:pt x="21600" y="11852"/>
                    </a:cubicBezTo>
                    <a:lnTo>
                      <a:pt x="21600" y="21214"/>
                    </a:lnTo>
                    <a:lnTo>
                      <a:pt x="21027" y="21214"/>
                    </a:lnTo>
                    <a:lnTo>
                      <a:pt x="21027" y="12281"/>
                    </a:lnTo>
                    <a:cubicBezTo>
                      <a:pt x="21027" y="11594"/>
                      <a:pt x="21005" y="11036"/>
                      <a:pt x="20965" y="10650"/>
                    </a:cubicBezTo>
                    <a:cubicBezTo>
                      <a:pt x="20920" y="10263"/>
                      <a:pt x="20859" y="10048"/>
                      <a:pt x="20780" y="10048"/>
                    </a:cubicBezTo>
                    <a:cubicBezTo>
                      <a:pt x="20718" y="10048"/>
                      <a:pt x="20651" y="10177"/>
                      <a:pt x="20583" y="10478"/>
                    </a:cubicBezTo>
                    <a:cubicBezTo>
                      <a:pt x="20516" y="10736"/>
                      <a:pt x="20454" y="11122"/>
                      <a:pt x="20404" y="11551"/>
                    </a:cubicBezTo>
                    <a:lnTo>
                      <a:pt x="20404" y="21256"/>
                    </a:lnTo>
                    <a:close/>
                  </a:path>
                </a:pathLst>
              </a:custGeom>
              <a:solidFill>
                <a:srgbClr val="002033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6" name="Shape">
                <a:extLst>
                  <a:ext uri="{FF2B5EF4-FFF2-40B4-BE49-F238E27FC236}">
                    <a16:creationId xmlns:a16="http://schemas.microsoft.com/office/drawing/2014/main" xmlns="" id="{E99CA6D1-85DC-6862-DE31-B41118799088}"/>
                  </a:ext>
                </a:extLst>
              </p:cNvPr>
              <p:cNvSpPr/>
              <p:nvPr userDrawn="1"/>
            </p:nvSpPr>
            <p:spPr>
              <a:xfrm>
                <a:off x="5032172" y="1021854"/>
                <a:ext cx="1051185" cy="549583"/>
              </a:xfrm>
              <a:custGeom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954" y="0"/>
                    </a:moveTo>
                    <a:cubicBezTo>
                      <a:pt x="13287" y="0"/>
                      <a:pt x="11002" y="3514"/>
                      <a:pt x="10441" y="8443"/>
                    </a:cubicBezTo>
                    <a:cubicBezTo>
                      <a:pt x="9052" y="8229"/>
                      <a:pt x="6050" y="7757"/>
                      <a:pt x="5198" y="7671"/>
                    </a:cubicBezTo>
                    <a:cubicBezTo>
                      <a:pt x="5154" y="7671"/>
                      <a:pt x="5109" y="7671"/>
                      <a:pt x="5041" y="7671"/>
                    </a:cubicBezTo>
                    <a:cubicBezTo>
                      <a:pt x="4638" y="7671"/>
                      <a:pt x="4280" y="7886"/>
                      <a:pt x="4033" y="8357"/>
                    </a:cubicBezTo>
                    <a:cubicBezTo>
                      <a:pt x="3563" y="9214"/>
                      <a:pt x="3563" y="10457"/>
                      <a:pt x="3563" y="10843"/>
                    </a:cubicBezTo>
                    <a:cubicBezTo>
                      <a:pt x="3563" y="11271"/>
                      <a:pt x="3563" y="12514"/>
                      <a:pt x="4033" y="13329"/>
                    </a:cubicBezTo>
                    <a:cubicBezTo>
                      <a:pt x="4280" y="13800"/>
                      <a:pt x="4638" y="14014"/>
                      <a:pt x="5041" y="14014"/>
                    </a:cubicBezTo>
                    <a:cubicBezTo>
                      <a:pt x="5086" y="14014"/>
                      <a:pt x="5131" y="14014"/>
                      <a:pt x="5198" y="14014"/>
                    </a:cubicBezTo>
                    <a:cubicBezTo>
                      <a:pt x="5803" y="13929"/>
                      <a:pt x="7417" y="13714"/>
                      <a:pt x="8313" y="13543"/>
                    </a:cubicBezTo>
                    <a:lnTo>
                      <a:pt x="9657" y="13329"/>
                    </a:lnTo>
                    <a:cubicBezTo>
                      <a:pt x="9971" y="13286"/>
                      <a:pt x="10262" y="13243"/>
                      <a:pt x="10464" y="13200"/>
                    </a:cubicBezTo>
                    <a:cubicBezTo>
                      <a:pt x="11046" y="18043"/>
                      <a:pt x="13332" y="21557"/>
                      <a:pt x="15954" y="21557"/>
                    </a:cubicBezTo>
                    <a:cubicBezTo>
                      <a:pt x="19068" y="21557"/>
                      <a:pt x="21600" y="16714"/>
                      <a:pt x="21600" y="10757"/>
                    </a:cubicBezTo>
                    <a:cubicBezTo>
                      <a:pt x="21600" y="4843"/>
                      <a:pt x="19068" y="0"/>
                      <a:pt x="15954" y="0"/>
                    </a:cubicBezTo>
                    <a:close/>
                    <a:moveTo>
                      <a:pt x="15954" y="17229"/>
                    </a:moveTo>
                    <a:cubicBezTo>
                      <a:pt x="14094" y="17229"/>
                      <a:pt x="12593" y="14357"/>
                      <a:pt x="12593" y="10800"/>
                    </a:cubicBezTo>
                    <a:cubicBezTo>
                      <a:pt x="12593" y="7243"/>
                      <a:pt x="14094" y="4371"/>
                      <a:pt x="15954" y="4371"/>
                    </a:cubicBezTo>
                    <a:cubicBezTo>
                      <a:pt x="17813" y="4371"/>
                      <a:pt x="19315" y="7243"/>
                      <a:pt x="19315" y="10800"/>
                    </a:cubicBezTo>
                    <a:cubicBezTo>
                      <a:pt x="19315" y="14357"/>
                      <a:pt x="17813" y="17229"/>
                      <a:pt x="15954" y="17229"/>
                    </a:cubicBezTo>
                    <a:close/>
                    <a:moveTo>
                      <a:pt x="9007" y="15514"/>
                    </a:moveTo>
                    <a:lnTo>
                      <a:pt x="9007" y="20014"/>
                    </a:lnTo>
                    <a:cubicBezTo>
                      <a:pt x="8627" y="20443"/>
                      <a:pt x="8134" y="20786"/>
                      <a:pt x="7506" y="21129"/>
                    </a:cubicBezTo>
                    <a:cubicBezTo>
                      <a:pt x="6879" y="21429"/>
                      <a:pt x="6207" y="21600"/>
                      <a:pt x="5467" y="21600"/>
                    </a:cubicBezTo>
                    <a:cubicBezTo>
                      <a:pt x="4324" y="21600"/>
                      <a:pt x="3339" y="21171"/>
                      <a:pt x="2532" y="20271"/>
                    </a:cubicBezTo>
                    <a:cubicBezTo>
                      <a:pt x="1725" y="19371"/>
                      <a:pt x="1098" y="18129"/>
                      <a:pt x="650" y="16500"/>
                    </a:cubicBezTo>
                    <a:cubicBezTo>
                      <a:pt x="224" y="14871"/>
                      <a:pt x="0" y="12986"/>
                      <a:pt x="0" y="10800"/>
                    </a:cubicBezTo>
                    <a:cubicBezTo>
                      <a:pt x="0" y="8657"/>
                      <a:pt x="246" y="6729"/>
                      <a:pt x="717" y="5143"/>
                    </a:cubicBezTo>
                    <a:cubicBezTo>
                      <a:pt x="1210" y="3514"/>
                      <a:pt x="1860" y="2271"/>
                      <a:pt x="2711" y="1371"/>
                    </a:cubicBezTo>
                    <a:cubicBezTo>
                      <a:pt x="3563" y="471"/>
                      <a:pt x="4549" y="43"/>
                      <a:pt x="5646" y="43"/>
                    </a:cubicBezTo>
                    <a:cubicBezTo>
                      <a:pt x="6229" y="43"/>
                      <a:pt x="6767" y="171"/>
                      <a:pt x="7282" y="386"/>
                    </a:cubicBezTo>
                    <a:cubicBezTo>
                      <a:pt x="7798" y="600"/>
                      <a:pt x="8246" y="900"/>
                      <a:pt x="8627" y="1243"/>
                    </a:cubicBezTo>
                    <a:lnTo>
                      <a:pt x="8402" y="4843"/>
                    </a:lnTo>
                    <a:cubicBezTo>
                      <a:pt x="8022" y="4500"/>
                      <a:pt x="7596" y="4200"/>
                      <a:pt x="7125" y="3986"/>
                    </a:cubicBezTo>
                    <a:cubicBezTo>
                      <a:pt x="6655" y="3771"/>
                      <a:pt x="6162" y="3643"/>
                      <a:pt x="5624" y="3643"/>
                    </a:cubicBezTo>
                    <a:cubicBezTo>
                      <a:pt x="4817" y="3643"/>
                      <a:pt x="4168" y="3943"/>
                      <a:pt x="3630" y="4586"/>
                    </a:cubicBezTo>
                    <a:cubicBezTo>
                      <a:pt x="3115" y="5186"/>
                      <a:pt x="2734" y="6043"/>
                      <a:pt x="2487" y="7114"/>
                    </a:cubicBezTo>
                    <a:cubicBezTo>
                      <a:pt x="2241" y="8186"/>
                      <a:pt x="2106" y="9386"/>
                      <a:pt x="2106" y="10714"/>
                    </a:cubicBezTo>
                    <a:cubicBezTo>
                      <a:pt x="2106" y="12129"/>
                      <a:pt x="2241" y="13371"/>
                      <a:pt x="2487" y="14443"/>
                    </a:cubicBezTo>
                    <a:cubicBezTo>
                      <a:pt x="2734" y="15514"/>
                      <a:pt x="3115" y="16371"/>
                      <a:pt x="3607" y="17014"/>
                    </a:cubicBezTo>
                    <a:cubicBezTo>
                      <a:pt x="4100" y="17614"/>
                      <a:pt x="4728" y="17957"/>
                      <a:pt x="5490" y="17957"/>
                    </a:cubicBezTo>
                    <a:cubicBezTo>
                      <a:pt x="5714" y="17957"/>
                      <a:pt x="5960" y="17914"/>
                      <a:pt x="6207" y="17871"/>
                    </a:cubicBezTo>
                    <a:cubicBezTo>
                      <a:pt x="6453" y="17829"/>
                      <a:pt x="6722" y="17743"/>
                      <a:pt x="6968" y="17614"/>
                    </a:cubicBezTo>
                    <a:lnTo>
                      <a:pt x="6968" y="15814"/>
                    </a:lnTo>
                    <a:cubicBezTo>
                      <a:pt x="7439" y="15729"/>
                      <a:pt x="7887" y="15686"/>
                      <a:pt x="8246" y="15643"/>
                    </a:cubicBezTo>
                    <a:lnTo>
                      <a:pt x="9007" y="15514"/>
                    </a:lnTo>
                    <a:close/>
                  </a:path>
                </a:pathLst>
              </a:custGeom>
              <a:solidFill>
                <a:srgbClr val="008C58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A91C07A-C5D1-A62E-D0BE-111C373A12B2}"/>
              </a:ext>
            </a:extLst>
          </p:cNvPr>
          <p:cNvSpPr/>
          <p:nvPr userDrawn="1"/>
        </p:nvSpPr>
        <p:spPr>
          <a:xfrm>
            <a:off x="-12701" y="6959601"/>
            <a:ext cx="16039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>
                <a:solidFill>
                  <a:srgbClr val="008C58"/>
                </a:solidFill>
                <a:effectLst/>
                <a:latin typeface="+mn-lt"/>
              </a:rPr>
              <a:t>© </a:t>
            </a:r>
            <a:r>
              <a:rPr lang="en-US" sz="1200" b="0" i="0" u="none" strike="noStrike">
                <a:solidFill>
                  <a:srgbClr val="008C58"/>
                </a:solidFill>
                <a:effectLst/>
                <a:latin typeface="+mn-lt"/>
                <a:hlinkClick r:id="rId4" tooltip="PresentationGo!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presentationgo.com</a:t>
            </a:r>
            <a:endParaRPr lang="en-US" sz="1200">
              <a:solidFill>
                <a:srgbClr val="008C58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8564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9" r:id="rId2"/>
    <p:sldLayoutId id="2147483701" r:id="rId3"/>
  </p:sldLayoutIdLst>
  <p:transition/>
  <p:timing/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EDDA2-A385-4D53-9944-861446547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16584"/>
      </p:ext>
    </p:extLst>
  </p:cSld>
  <p:clrMap bg1="lt1" tx1="dk1" bg2="lt2" tx2="dk2" accent1="accent1" accent2="accent2" accent3="accent3" accent4="accent4" accent5="accent5" accent6="accent6" hlink="hlink" folHlink="folHlink"/>
  <p:transition/>
  <p:timing/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4.jpeg" /><Relationship Id="rId4" Type="http://schemas.openxmlformats.org/officeDocument/2006/relationships/image" Target="../media/image5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32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3.jpeg" /><Relationship Id="rId3" Type="http://schemas.openxmlformats.org/officeDocument/2006/relationships/image" Target="../media/image5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5.png" /><Relationship Id="rId4" Type="http://schemas.openxmlformats.org/officeDocument/2006/relationships/image" Target="../media/image34.jpeg" /><Relationship Id="rId5" Type="http://schemas.microsoft.com/office/2007/relationships/hdphoto" Target="../media/image35.wdp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5.png" /><Relationship Id="rId3" Type="http://schemas.openxmlformats.org/officeDocument/2006/relationships/image" Target="../media/image36.jpeg" /><Relationship Id="rId4" Type="http://schemas.openxmlformats.org/officeDocument/2006/relationships/image" Target="../media/image37.jpeg" /><Relationship Id="rId5" Type="http://schemas.openxmlformats.org/officeDocument/2006/relationships/image" Target="../media/image38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9.jpeg" /><Relationship Id="rId3" Type="http://schemas.openxmlformats.org/officeDocument/2006/relationships/image" Target="../media/image40.jpeg" /><Relationship Id="rId4" Type="http://schemas.openxmlformats.org/officeDocument/2006/relationships/image" Target="../media/image41.jpeg" /><Relationship Id="rId5" Type="http://schemas.openxmlformats.org/officeDocument/2006/relationships/image" Target="../media/image42.jpeg" /><Relationship Id="rId6" Type="http://schemas.openxmlformats.org/officeDocument/2006/relationships/image" Target="../media/image43.jpeg" /><Relationship Id="rId7" Type="http://schemas.openxmlformats.org/officeDocument/2006/relationships/image" Target="../media/image5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4.jpeg" /><Relationship Id="rId3" Type="http://schemas.openxmlformats.org/officeDocument/2006/relationships/image" Target="../media/image5.png" /><Relationship Id="rId4" Type="http://schemas.openxmlformats.org/officeDocument/2006/relationships/image" Target="../media/image45.jpeg" /><Relationship Id="rId5" Type="http://schemas.openxmlformats.org/officeDocument/2006/relationships/image" Target="../media/image46.jpeg" /><Relationship Id="rId6" Type="http://schemas.openxmlformats.org/officeDocument/2006/relationships/image" Target="../media/image47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.png" /><Relationship Id="rId3" Type="http://schemas.openxmlformats.org/officeDocument/2006/relationships/image" Target="../media/image48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49.jpeg" /><Relationship Id="rId4" Type="http://schemas.openxmlformats.org/officeDocument/2006/relationships/image" Target="../media/image50.jpeg" /><Relationship Id="rId5" Type="http://schemas.openxmlformats.org/officeDocument/2006/relationships/image" Target="../media/image51.jpeg" /><Relationship Id="rId6" Type="http://schemas.openxmlformats.org/officeDocument/2006/relationships/image" Target="../media/image52.jpe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53.jpeg" /><Relationship Id="rId4" Type="http://schemas.openxmlformats.org/officeDocument/2006/relationships/image" Target="../media/image54.jpeg" /><Relationship Id="rId5" Type="http://schemas.openxmlformats.org/officeDocument/2006/relationships/image" Target="../media/image8.jpeg" /><Relationship Id="rId6" Type="http://schemas.openxmlformats.org/officeDocument/2006/relationships/image" Target="../media/image55.jpe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.png" /><Relationship Id="rId3" Type="http://schemas.openxmlformats.org/officeDocument/2006/relationships/image" Target="../media/image56.jpeg" /><Relationship Id="rId4" Type="http://schemas.openxmlformats.org/officeDocument/2006/relationships/image" Target="../media/image57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.jpeg" /><Relationship Id="rId3" Type="http://schemas.openxmlformats.org/officeDocument/2006/relationships/image" Target="../media/image5.png" /><Relationship Id="rId4" Type="http://schemas.openxmlformats.org/officeDocument/2006/relationships/image" Target="../media/image7.jpeg" /><Relationship Id="rId5" Type="http://schemas.openxmlformats.org/officeDocument/2006/relationships/image" Target="../media/image8.jpeg" /><Relationship Id="rId6" Type="http://schemas.openxmlformats.org/officeDocument/2006/relationships/image" Target="../media/image9.jpeg" /><Relationship Id="rId7" Type="http://schemas.openxmlformats.org/officeDocument/2006/relationships/image" Target="../media/image10.jpeg" /><Relationship Id="rId8" Type="http://schemas.openxmlformats.org/officeDocument/2006/relationships/image" Target="../media/image11.jpeg" /><Relationship Id="rId9" Type="http://schemas.openxmlformats.org/officeDocument/2006/relationships/image" Target="../media/image12.jpe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8.jpeg" /><Relationship Id="rId3" Type="http://schemas.openxmlformats.org/officeDocument/2006/relationships/image" Target="../media/image59.jpeg" /><Relationship Id="rId4" Type="http://schemas.openxmlformats.org/officeDocument/2006/relationships/image" Target="../media/image60.jpeg" /><Relationship Id="rId5" Type="http://schemas.openxmlformats.org/officeDocument/2006/relationships/image" Target="../media/image5.png" /><Relationship Id="rId6" Type="http://schemas.openxmlformats.org/officeDocument/2006/relationships/image" Target="../media/image61.jpe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2.jpeg" /><Relationship Id="rId3" Type="http://schemas.openxmlformats.org/officeDocument/2006/relationships/image" Target="../media/image5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63.jpe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64.jpeg" /><Relationship Id="rId3" Type="http://schemas.openxmlformats.org/officeDocument/2006/relationships/image" Target="../media/image5.pn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65.jpeg" /><Relationship Id="rId4" Type="http://schemas.openxmlformats.org/officeDocument/2006/relationships/video" Target="../media/media1.mp4" /><Relationship Id="rId5" Type="http://schemas.microsoft.com/office/2007/relationships/media" Target="../media/media1.mp4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.xml" /><Relationship Id="rId3" Type="http://schemas.openxmlformats.org/officeDocument/2006/relationships/tags" Target="../tags/tag2.xml" /><Relationship Id="rId4" Type="http://schemas.openxmlformats.org/officeDocument/2006/relationships/hyperlink" Target="https://vkvideo.ru/video-144352066_456250352" TargetMode="Externa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3.jpeg" /><Relationship Id="rId3" Type="http://schemas.openxmlformats.org/officeDocument/2006/relationships/image" Target="../media/image14.jpeg" /><Relationship Id="rId4" Type="http://schemas.openxmlformats.org/officeDocument/2006/relationships/image" Target="../media/image15.jpeg" /><Relationship Id="rId5" Type="http://schemas.openxmlformats.org/officeDocument/2006/relationships/image" Target="../media/image5.png" /><Relationship Id="rId6" Type="http://schemas.openxmlformats.org/officeDocument/2006/relationships/image" Target="../media/image16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.png" /><Relationship Id="rId3" Type="http://schemas.openxmlformats.org/officeDocument/2006/relationships/image" Target="../media/image17.jpeg" /><Relationship Id="rId4" Type="http://schemas.openxmlformats.org/officeDocument/2006/relationships/image" Target="../media/image18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.png" /><Relationship Id="rId3" Type="http://schemas.openxmlformats.org/officeDocument/2006/relationships/image" Target="../media/image19.jpeg" /><Relationship Id="rId4" Type="http://schemas.openxmlformats.org/officeDocument/2006/relationships/image" Target="../media/image20.jpeg" /><Relationship Id="rId5" Type="http://schemas.openxmlformats.org/officeDocument/2006/relationships/image" Target="../media/image21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22.jpeg" /><Relationship Id="rId3" Type="http://schemas.openxmlformats.org/officeDocument/2006/relationships/image" Target="../media/image5.png" /><Relationship Id="rId4" Type="http://schemas.openxmlformats.org/officeDocument/2006/relationships/image" Target="../media/image23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4.jpeg" /><Relationship Id="rId3" Type="http://schemas.openxmlformats.org/officeDocument/2006/relationships/image" Target="../media/image5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5.png" /><Relationship Id="rId3" Type="http://schemas.openxmlformats.org/officeDocument/2006/relationships/image" Target="../media/image25.jpeg" /><Relationship Id="rId4" Type="http://schemas.openxmlformats.org/officeDocument/2006/relationships/image" Target="../media/image26.jpeg" /><Relationship Id="rId5" Type="http://schemas.openxmlformats.org/officeDocument/2006/relationships/image" Target="../media/image27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8.jpeg" /><Relationship Id="rId4" Type="http://schemas.openxmlformats.org/officeDocument/2006/relationships/image" Target="../media/image29.jpeg" /><Relationship Id="rId5" Type="http://schemas.openxmlformats.org/officeDocument/2006/relationships/image" Target="../media/image30.jpeg" /><Relationship Id="rId6" Type="http://schemas.openxmlformats.org/officeDocument/2006/relationships/image" Target="../media/image31.jpe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B992C68-16F1-F63F-4550-86E1364D83C3}"/>
              </a:ext>
            </a:extLst>
          </p:cNvPr>
          <p:cNvSpPr/>
          <p:nvPr/>
        </p:nvSpPr>
        <p:spPr>
          <a:xfrm rot="10800000">
            <a:off x="0" y="365124"/>
            <a:ext cx="12192000" cy="1110107"/>
          </a:xfrm>
          <a:prstGeom prst="rect">
            <a:avLst/>
          </a:prstGeom>
          <a:gradFill>
            <a:gsLst>
              <a:gs pos="0">
                <a:schemeClr val="bg1"/>
              </a:gs>
              <a:gs pos="94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CCD26F59-6975-4286-98FB-2D4E00457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633356" y="1709742"/>
            <a:ext cx="631915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  <a:t>Отечественное </a:t>
            </a:r>
            <a:r>
              <a:rPr lang="ru-RU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  <a:t>производство: гордость и сила нашей </a:t>
            </a:r>
            <a:r>
              <a:rPr lang="ru-RU" sz="48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  <a:t>экономики</a:t>
            </a:r>
            <a:endParaRPr lang="ru-RU" sz="4800" b="1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4586"/>
            <a:ext cx="5611924" cy="6313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2914621" y="474433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914621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0953271" y="88497"/>
            <a:ext cx="999242" cy="785818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5" name="Заголовок 3"/>
          <p:cNvSpPr txBox="1"/>
          <p:nvPr/>
        </p:nvSpPr>
        <p:spPr>
          <a:xfrm>
            <a:off x="6096000" y="78591"/>
            <a:ext cx="3438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РАЗГОВОРЫ О ВАЖНОМ</a:t>
            </a:r>
            <a:endParaRPr kumimoji="0" lang="ru-RU" sz="1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154133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Прямоугольник 6"/>
          <p:cNvSpPr/>
          <p:nvPr/>
        </p:nvSpPr>
        <p:spPr>
          <a:xfrm>
            <a:off x="134866" y="1780833"/>
            <a:ext cx="5961133" cy="35394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just"/>
            <a:r>
              <a:rPr lang="ru-RU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«Экономика </a:t>
            </a:r>
            <a:r>
              <a:rPr lang="ru-RU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должна стать более технологичной. И это не пожелание – это объективное требование сегодняшнего, да и завтрашнего дня, вызов, на который обязательно нужно отвечать, если мы хотим стать </a:t>
            </a:r>
            <a:r>
              <a:rPr lang="ru-RU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сильнее» </a:t>
            </a:r>
            <a:endParaRPr lang="ru-RU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914621" y="474433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2914621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953271" y="88497"/>
            <a:ext cx="999242" cy="785818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1" name="Заголовок 3"/>
          <p:cNvSpPr txBox="1"/>
          <p:nvPr/>
        </p:nvSpPr>
        <p:spPr>
          <a:xfrm>
            <a:off x="6096000" y="78591"/>
            <a:ext cx="3438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РАЗГОВОРЫ О </a:t>
            </a: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ВАЖНОМ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rcRect t="16664" r="33785"/>
          <a:stretch>
            <a:fillRect/>
          </a:stretch>
        </p:blipFill>
        <p:spPr>
          <a:xfrm>
            <a:off x="6184603" y="1534885"/>
            <a:ext cx="5925091" cy="4196443"/>
          </a:xfrm>
          <a:prstGeom prst="rect">
            <a:avLst/>
          </a:prstGeom>
        </p:spPr>
      </p:pic>
      <p:sp>
        <p:nvSpPr>
          <p:cNvPr id="13" name="Прямоугольная выноска 12"/>
          <p:cNvSpPr/>
          <p:nvPr/>
        </p:nvSpPr>
        <p:spPr>
          <a:xfrm>
            <a:off x="155880" y="866817"/>
            <a:ext cx="11880239" cy="523220"/>
          </a:xfrm>
          <a:prstGeom prst="wedgeRectCallout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Российской Федерации </a:t>
            </a:r>
            <a:r>
              <a:rPr lang="ru-RU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Владимирович </a:t>
            </a:r>
            <a:r>
              <a:rPr lang="ru-RU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Путин:</a:t>
            </a:r>
            <a:endParaRPr lang="ru-RU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99671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Date</a:t>
            </a:r>
            <a:endParaRPr lang="en-US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0512" y="2106386"/>
            <a:ext cx="6321184" cy="422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2914621" y="474433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2914621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953271" y="88497"/>
            <a:ext cx="999242" cy="785818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1" name="Заголовок 3"/>
          <p:cNvSpPr txBox="1"/>
          <p:nvPr/>
        </p:nvSpPr>
        <p:spPr>
          <a:xfrm>
            <a:off x="6096000" y="78591"/>
            <a:ext cx="3438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РАЗГОВОРЫ О ВАЖНОМ</a:t>
            </a:r>
            <a:endParaRPr kumimoji="0" lang="ru-RU" sz="1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9847" y="1197963"/>
            <a:ext cx="11612666" cy="584775"/>
          </a:xfrm>
          <a:prstGeom prst="rect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2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Глава Республики Башкортостан Радий Фаритович Хабиров </a:t>
            </a:r>
            <a:endParaRPr lang="ru-RU" sz="3200" b="1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9110" y="2106386"/>
            <a:ext cx="5451022" cy="37856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just"/>
            <a:r>
              <a:rPr lang="ru-RU" sz="2400" b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</a:t>
            </a:r>
            <a:r>
              <a:rPr lang="ru-RU" sz="2400" b="1" spc="-3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аша </a:t>
            </a:r>
            <a:r>
              <a:rPr lang="ru-RU" sz="2400" b="1" spc="-3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промышленность продолжает развиваться, несмотря ни на какие внешние факторы. Мы находим новые импульсы, привлекаем инвесторов, разрабатываем меры поддержки. За счет новых проектов создаются рабочие места, налоговые отчисления поступают в бюджет. Уверенно смотрим в будущее и движемся </a:t>
            </a:r>
            <a:r>
              <a:rPr lang="ru-RU" sz="2400" b="1" spc="-3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вперед.</a:t>
            </a:r>
            <a:endParaRPr lang="ru-RU" sz="24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69629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>
            <a:off x="2914621" y="474433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914621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953271" y="88497"/>
            <a:ext cx="999242" cy="785818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3" name="Заголовок 3"/>
          <p:cNvSpPr txBox="1"/>
          <p:nvPr/>
        </p:nvSpPr>
        <p:spPr>
          <a:xfrm>
            <a:off x="6096000" y="78591"/>
            <a:ext cx="3438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РАЗГОВОРЫ О </a:t>
            </a: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ВАЖНОМ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4556" y="614739"/>
            <a:ext cx="9108213" cy="6102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7628953" y="5421086"/>
            <a:ext cx="2870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Промышленные предприятия Республики Башкортостан</a:t>
            </a:r>
            <a:endParaRPr lang="ru-RU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065917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2914621" y="474433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914621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953271" y="88497"/>
            <a:ext cx="999242" cy="785818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5" name="Заголовок 3"/>
          <p:cNvSpPr txBox="1"/>
          <p:nvPr/>
        </p:nvSpPr>
        <p:spPr>
          <a:xfrm>
            <a:off x="6096000" y="78591"/>
            <a:ext cx="3438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РАЗГОВОРЫ О </a:t>
            </a: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ВАЖНОМ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0" y="1523705"/>
            <a:ext cx="4876444" cy="27430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006894" y="1036403"/>
            <a:ext cx="7027469" cy="34901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ct val="0"/>
              </a:spcAft>
            </a:pPr>
            <a:r>
              <a:rPr lang="ru-RU" sz="2400" b="1" kern="1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В 1941 году на базе Уфимского мотостроительного завода (сегодня ОАО «Уфимское моторостроительное производственное объединение») были размещены 6 предприятий авиапромышленности, в числе которых Рыбинский моторный завод, заводы из Ленинграда, Московский завод. </a:t>
            </a:r>
            <a:endParaRPr lang="ru-RU" sz="2400" b="1" kern="10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rcRect l="29186" t="9909" r="24020" b="8942"/>
          <a:stretch>
            <a:fillRect/>
          </a:stretch>
        </p:blipFill>
        <p:spPr>
          <a:xfrm>
            <a:off x="157943" y="51754"/>
            <a:ext cx="847898" cy="1471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943" y="4403835"/>
            <a:ext cx="4151000" cy="2334937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4444538" y="4769160"/>
            <a:ext cx="7589825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 Уфимском паровозоремонтном </a:t>
            </a:r>
            <a:r>
              <a:rPr lang="ru-RU" sz="2400" b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заводе (ОАО </a:t>
            </a:r>
            <a: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«Уфимский тепловозоремонтный завод») </a:t>
            </a:r>
            <a:r>
              <a:rPr lang="ru-RU" sz="2400" b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разместили оборудование Запорожского, Гомельского, Станиславского паровозоремонтных заводов. </a:t>
            </a:r>
            <a:endParaRPr lang="ru-RU" sz="24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41246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2914621" y="474433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914621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3"/>
          <p:cNvSpPr txBox="1"/>
          <p:nvPr/>
        </p:nvSpPr>
        <p:spPr>
          <a:xfrm>
            <a:off x="6096000" y="78591"/>
            <a:ext cx="3438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РАЗГОВОРЫ О </a:t>
            </a: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ВАЖНОМ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89" y="641672"/>
            <a:ext cx="5277975" cy="2968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89" y="3706031"/>
            <a:ext cx="3973674" cy="2960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504" y="3831926"/>
            <a:ext cx="3784429" cy="2834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4596" y="3906981"/>
            <a:ext cx="3905675" cy="2838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0162" y="713593"/>
            <a:ext cx="5799686" cy="2896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0953271" y="88497"/>
            <a:ext cx="999242" cy="785818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3744173961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71" y="772681"/>
            <a:ext cx="4056613" cy="2864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2914621" y="474433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914621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3"/>
          <p:cNvSpPr txBox="1"/>
          <p:nvPr/>
        </p:nvSpPr>
        <p:spPr>
          <a:xfrm>
            <a:off x="6096000" y="78591"/>
            <a:ext cx="3438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РАЗГОВОРЫ О </a:t>
            </a: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ВАЖНОМ</a:t>
            </a:r>
          </a:p>
        </p:txBody>
      </p:sp>
      <p:pic>
        <p:nvPicPr>
          <p:cNvPr id="13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953271" y="88497"/>
            <a:ext cx="999242" cy="785818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14" y="3863379"/>
            <a:ext cx="4929419" cy="2771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1556" y="844252"/>
            <a:ext cx="5020365" cy="2907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1455" y="3985859"/>
            <a:ext cx="3971437" cy="2648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3924998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2914621" y="474433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914621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953271" y="88497"/>
            <a:ext cx="999242" cy="785818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0" name="Заголовок 3"/>
          <p:cNvSpPr txBox="1"/>
          <p:nvPr/>
        </p:nvSpPr>
        <p:spPr>
          <a:xfrm>
            <a:off x="6096000" y="78591"/>
            <a:ext cx="3438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РАЗГОВОРЫ О </a:t>
            </a: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ВАЖНОМ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rcRect l="3133" t="4627" r="3082" b="4700"/>
          <a:stretch>
            <a:fillRect/>
          </a:stretch>
        </p:blipFill>
        <p:spPr>
          <a:xfrm>
            <a:off x="18201" y="689956"/>
            <a:ext cx="5758825" cy="5852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5856513" y="1609876"/>
            <a:ext cx="6096000" cy="363176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lnSpc>
                <a:spcPct val="115000"/>
              </a:lnSpc>
              <a:spcAft>
                <a:spcPct val="0"/>
              </a:spcAft>
            </a:pPr>
            <a:r>
              <a:rPr lang="ru-RU" sz="2000" b="1" i="1" kern="10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Экотехнологии</a:t>
            </a:r>
            <a:r>
              <a:rPr lang="ru-RU" sz="2000" b="1" kern="1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помогают снижать нагрузку на окружающую среду и использовать ресурсы рационально. </a:t>
            </a:r>
          </a:p>
          <a:p>
            <a:pPr indent="450215" algn="just">
              <a:lnSpc>
                <a:spcPct val="115000"/>
              </a:lnSpc>
              <a:spcAft>
                <a:spcPct val="0"/>
              </a:spcAft>
            </a:pPr>
            <a:r>
              <a:rPr lang="ru-RU" sz="2000" b="1" i="1" kern="10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Цифровизация</a:t>
            </a:r>
            <a:r>
              <a:rPr lang="ru-RU" sz="2000" b="1" kern="1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позволяет автоматизировать процессы, контролировать производство в режиме реального времени и минимизировать ошибки.</a:t>
            </a:r>
          </a:p>
          <a:p>
            <a:pPr indent="450215" algn="just">
              <a:lnSpc>
                <a:spcPct val="115000"/>
              </a:lnSpc>
              <a:spcAft>
                <a:spcPct val="0"/>
              </a:spcAft>
            </a:pPr>
            <a:r>
              <a:rPr lang="ru-RU" sz="2000" b="1" i="1" kern="1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Автоматизация и внедрение робототехники</a:t>
            </a:r>
            <a:r>
              <a:rPr lang="ru-RU" sz="2000" b="1" kern="1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повышают эффективность и качество продукции, а также делают работу безопаснее для специалистов. </a:t>
            </a:r>
            <a:endParaRPr lang="ru-RU" sz="2000" b="1" kern="10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104271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2914621" y="474433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914621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953271" y="88497"/>
            <a:ext cx="999242" cy="785818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0" name="Заголовок 3"/>
          <p:cNvSpPr txBox="1"/>
          <p:nvPr/>
        </p:nvSpPr>
        <p:spPr>
          <a:xfrm>
            <a:off x="6096000" y="78591"/>
            <a:ext cx="3438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РАЗГОВОРЫ О </a:t>
            </a: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ВАЖНОМ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749019" y="537975"/>
            <a:ext cx="50597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err="1" smtClean="0">
                <a:solidFill>
                  <a:srgbClr val="002060"/>
                </a:solidFill>
                <a:latin typeface="Times New Roman" panose="02020603050405020304" pitchFamily="18" charset="0"/>
                <a:ea typeface="Prata" pitchFamily="34" charset="-122"/>
                <a:cs typeface="Times New Roman" panose="02020603050405020304" pitchFamily="18" charset="0"/>
              </a:rPr>
              <a:t>Профессии </a:t>
            </a:r>
            <a:r>
              <a:rPr lang="ru-RU" sz="2400" b="1" smtClean="0">
                <a:solidFill>
                  <a:srgbClr val="002060"/>
                </a:solidFill>
                <a:latin typeface="Times New Roman" panose="02020603050405020304" pitchFamily="18" charset="0"/>
                <a:ea typeface="Prata" pitchFamily="34" charset="-122"/>
                <a:cs typeface="Times New Roman" panose="02020603050405020304" pitchFamily="18" charset="0"/>
              </a:rPr>
              <a:t>промышленной сферы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978" y="3935187"/>
            <a:ext cx="3724793" cy="23093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3949" y="1002761"/>
            <a:ext cx="3378820" cy="232293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8593" y="3769366"/>
            <a:ext cx="3691421" cy="246094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8594" y="1030849"/>
            <a:ext cx="3691421" cy="2076424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7607318" y="3381163"/>
            <a:ext cx="3061109" cy="4086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smtClean="0">
                <a:solidFill>
                  <a:srgbClr val="002060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Шахтер</a:t>
            </a:r>
            <a:endParaRPr lang="ru-RU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502978" y="6300023"/>
            <a:ext cx="3269791" cy="4086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smtClean="0">
                <a:solidFill>
                  <a:srgbClr val="002060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Металлург</a:t>
            </a:r>
            <a:endParaRPr lang="ru-RU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015918" y="6300023"/>
            <a:ext cx="4220936" cy="4086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err="1">
                <a:solidFill>
                  <a:srgbClr val="002060"/>
                </a:solidFill>
                <a:latin typeface="Times New Roman" panose="02020603050405020304" pitchFamily="18" charset="0"/>
                <a:ea typeface="Prata" pitchFamily="34" charset="-122"/>
                <a:cs typeface="Times New Roman" panose="02020603050405020304" pitchFamily="18" charset="0"/>
              </a:rPr>
              <a:t>Рабочий тяжелой </a:t>
            </a:r>
            <a:r>
              <a:rPr lang="en-US" b="1" err="1" smtClean="0">
                <a:solidFill>
                  <a:srgbClr val="002060"/>
                </a:solidFill>
                <a:latin typeface="Times New Roman" panose="02020603050405020304" pitchFamily="18" charset="0"/>
                <a:ea typeface="Prata" pitchFamily="34" charset="-122"/>
                <a:cs typeface="Times New Roman" panose="02020603050405020304" pitchFamily="18" charset="0"/>
              </a:rPr>
              <a:t>промышленности</a:t>
            </a:r>
            <a:endParaRPr lang="ru-RU" b="1" smtClean="0">
              <a:solidFill>
                <a:srgbClr val="002060"/>
              </a:solidFill>
              <a:latin typeface="Times New Roman" panose="02020603050405020304" pitchFamily="18" charset="0"/>
              <a:ea typeface="Prata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938893" y="3260148"/>
            <a:ext cx="4531179" cy="4086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Операторы технологических </a:t>
            </a:r>
            <a:r>
              <a:rPr lang="ru-RU" b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процессов </a:t>
            </a:r>
          </a:p>
        </p:txBody>
      </p:sp>
    </p:spTree>
    <p:extLst>
      <p:ext uri="{BB962C8B-B14F-4D97-AF65-F5344CB8AC3E}">
        <p14:creationId xmlns:p14="http://schemas.microsoft.com/office/powerpoint/2010/main" val="3632698887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2914621" y="474433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914621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3"/>
          <p:cNvSpPr txBox="1"/>
          <p:nvPr/>
        </p:nvSpPr>
        <p:spPr>
          <a:xfrm>
            <a:off x="6096000" y="78591"/>
            <a:ext cx="3438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РАЗГОВОРЫ О </a:t>
            </a: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ВАЖНОМ</a:t>
            </a:r>
          </a:p>
        </p:txBody>
      </p:sp>
      <p:pic>
        <p:nvPicPr>
          <p:cNvPr id="16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059109" y="117395"/>
            <a:ext cx="999242" cy="785818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65" y="659431"/>
            <a:ext cx="5655543" cy="2175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7738" y="675617"/>
            <a:ext cx="3214253" cy="2142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08065" y="2915523"/>
            <a:ext cx="57383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Учалинское медноколчедановое месторождение</a:t>
            </a:r>
            <a:endParaRPr lang="ru-RU" sz="2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55" y="2798323"/>
            <a:ext cx="2349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Сибайский карьер</a:t>
            </a:r>
            <a:endParaRPr lang="ru-RU" sz="2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65" y="3396516"/>
            <a:ext cx="4895466" cy="3359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4004" y="3428669"/>
            <a:ext cx="3887468" cy="2591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5141020" y="6172221"/>
            <a:ext cx="5348515" cy="496848"/>
          </a:xfrm>
          <a:prstGeom prst="flowChartManualInp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Уфимское моторостроительное объединение</a:t>
            </a:r>
            <a:endParaRPr lang="ru-RU" sz="2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291509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2914621" y="474433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2914621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953271" y="88497"/>
            <a:ext cx="999242" cy="785818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1" name="Заголовок 3"/>
          <p:cNvSpPr txBox="1"/>
          <p:nvPr/>
        </p:nvSpPr>
        <p:spPr>
          <a:xfrm>
            <a:off x="6096000" y="78591"/>
            <a:ext cx="3438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РАЗГОВОРЫ О </a:t>
            </a: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ВАЖНОМ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20" y="614739"/>
            <a:ext cx="5996682" cy="3342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953" y="2715157"/>
            <a:ext cx="5844626" cy="3290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29020" y="4129410"/>
            <a:ext cx="58105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Работа за </a:t>
            </a:r>
            <a: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компьютерами с </a:t>
            </a:r>
            <a:r>
              <a:rPr lang="ru-RU" sz="2400" b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3D-моделями</a:t>
            </a:r>
            <a:endParaRPr lang="ru-RU" sz="2400" b="1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316649" y="6112225"/>
            <a:ext cx="38484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Оператор </a:t>
            </a:r>
            <a: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станков с ЧПУ </a:t>
            </a:r>
            <a:endParaRPr lang="ru-RU" sz="24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688937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896" y="1288069"/>
            <a:ext cx="3516207" cy="2743603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2914621" y="474433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2914621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953271" y="88497"/>
            <a:ext cx="999242" cy="785818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1" name="Заголовок 3"/>
          <p:cNvSpPr txBox="1"/>
          <p:nvPr/>
        </p:nvSpPr>
        <p:spPr>
          <a:xfrm>
            <a:off x="6096000" y="78591"/>
            <a:ext cx="3438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РАЗГОВОРЫ О ВАЖНОМ</a:t>
            </a:r>
            <a:endParaRPr kumimoji="0" lang="ru-RU" sz="1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896" y="4031672"/>
            <a:ext cx="3516207" cy="24234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90" y="1420634"/>
            <a:ext cx="3997942" cy="2743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254" y="1498262"/>
            <a:ext cx="3377880" cy="253341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9254" y="4164676"/>
            <a:ext cx="3440586" cy="229044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897" y="4319674"/>
            <a:ext cx="3427615" cy="228507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897" y="4319674"/>
            <a:ext cx="1464424" cy="75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279396"/>
      </p:ext>
    </p:ext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2914621" y="474433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914621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3"/>
          <p:cNvSpPr txBox="1"/>
          <p:nvPr/>
        </p:nvSpPr>
        <p:spPr>
          <a:xfrm>
            <a:off x="6096000" y="78591"/>
            <a:ext cx="3438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РАЗГОВОРЫ О </a:t>
            </a: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ВАЖНОМ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400" y="643561"/>
            <a:ext cx="4002893" cy="2668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869730" y="3250727"/>
            <a:ext cx="53296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Уфимский машиностроительный колледж</a:t>
            </a:r>
            <a:endParaRPr lang="ru-RU" sz="2000" b="1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6" y="643561"/>
            <a:ext cx="7352324" cy="24507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19417" y="3130713"/>
            <a:ext cx="542475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Белорецкий металлургический колледж </a:t>
            </a:r>
            <a:endParaRPr lang="ru-RU" sz="2200" b="1">
              <a:solidFill>
                <a:srgbClr val="00206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635" y="3663664"/>
            <a:ext cx="4067609" cy="3050707"/>
          </a:xfrm>
          <a:prstGeom prst="rect">
            <a:avLst/>
          </a:prstGeom>
        </p:spPr>
      </p:pic>
      <p:pic>
        <p:nvPicPr>
          <p:cNvPr id="16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0953271" y="88497"/>
            <a:ext cx="999242" cy="785818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5880" y="3664324"/>
            <a:ext cx="4877391" cy="274353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456174" y="6355390"/>
            <a:ext cx="781874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Сибайский многопрофильный профессиональный колледж </a:t>
            </a:r>
            <a:endParaRPr lang="ru-RU" sz="22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698480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2914621" y="474433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914621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3"/>
          <p:cNvSpPr txBox="1"/>
          <p:nvPr/>
        </p:nvSpPr>
        <p:spPr>
          <a:xfrm>
            <a:off x="6096000" y="78591"/>
            <a:ext cx="3438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РАЗГОВОРЫ О </a:t>
            </a: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ВАЖНОМ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34" y="614739"/>
            <a:ext cx="6170135" cy="52745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8379" y="5949925"/>
            <a:ext cx="5293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Уфимский государственный нефтяной технический университет</a:t>
            </a:r>
            <a:endParaRPr lang="ru-RU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953271" y="88497"/>
            <a:ext cx="999242" cy="785818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4" name="Прямоугольник 13"/>
          <p:cNvSpPr/>
          <p:nvPr/>
        </p:nvSpPr>
        <p:spPr>
          <a:xfrm>
            <a:off x="6202496" y="1826302"/>
            <a:ext cx="598950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2800" b="1" ker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Архитектурно-строительный институт</a:t>
            </a:r>
            <a:endParaRPr lang="ru-RU" sz="2800" b="1" kern="10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sz="2800" b="1" ker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Горно-нефтяной факультет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2800" b="1" ker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Институт нефтегазового бизнеса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2800" b="1" ker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Факультет трубопроводного транспорта</a:t>
            </a:r>
            <a:endParaRPr lang="ru-RU" sz="2800" b="1" kern="10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283173"/>
      </p:ext>
    </p:extLst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2914621" y="474433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914621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953271" y="88497"/>
            <a:ext cx="999242" cy="785818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0" name="Заголовок 3"/>
          <p:cNvSpPr txBox="1"/>
          <p:nvPr/>
        </p:nvSpPr>
        <p:spPr>
          <a:xfrm>
            <a:off x="6096000" y="78591"/>
            <a:ext cx="3438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РАЗГОВОРЫ О </a:t>
            </a: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ВАЖНОМ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1" r="7747"/>
          <a:stretch>
            <a:fillRect/>
          </a:stretch>
        </p:blipFill>
        <p:spPr bwMode="auto">
          <a:xfrm>
            <a:off x="77777" y="1374555"/>
            <a:ext cx="5673687" cy="375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44049" y="5287748"/>
            <a:ext cx="4388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Уфимский университет науки и технологий</a:t>
            </a:r>
            <a:endParaRPr lang="ru-RU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51464" y="865756"/>
            <a:ext cx="6237787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sz="2800" b="1" ker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Факультет авиационных двигателей, энергетики и </a:t>
            </a:r>
            <a:r>
              <a:rPr lang="ru-RU" sz="2800" b="1" kern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транспорта</a:t>
            </a: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ru-RU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химии и защиты в чрезвычайных </a:t>
            </a:r>
            <a:r>
              <a:rPr lang="ru-RU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ситуациях</a:t>
            </a:r>
            <a:endParaRPr lang="ru-RU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ru-RU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электротехнического </a:t>
            </a:r>
            <a:r>
              <a:rPr lang="ru-RU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инжиниринга</a:t>
            </a:r>
            <a:endParaRPr lang="ru-RU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ru-RU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технологий и материалов </a:t>
            </a:r>
            <a:endParaRPr lang="ru-RU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ru-RU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природы и </a:t>
            </a:r>
            <a:r>
              <a:rPr lang="ru-RU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</a:t>
            </a:r>
            <a:endParaRPr lang="ru-RU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95179"/>
      </p:ext>
    </p:extLst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50" y="1323804"/>
            <a:ext cx="5555485" cy="343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2914621" y="474433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914621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953271" y="88497"/>
            <a:ext cx="999242" cy="785818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5" name="Заголовок 3"/>
          <p:cNvSpPr txBox="1"/>
          <p:nvPr/>
        </p:nvSpPr>
        <p:spPr>
          <a:xfrm>
            <a:off x="6096000" y="78591"/>
            <a:ext cx="3438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РАЗГОВОРЫ О </a:t>
            </a: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ВАЖНОМ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4325" y="4780115"/>
            <a:ext cx="5400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ct val="0"/>
              </a:spcAft>
            </a:pPr>
            <a:r>
              <a:rPr lang="ru-RU" sz="2400" b="1" kern="1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Башкирский государственный аграрный университет</a:t>
            </a:r>
            <a:endParaRPr lang="ru-RU" sz="2400" kern="10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725099" y="1323804"/>
            <a:ext cx="646690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2400" b="1" ker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Факультет природопользования и </a:t>
            </a:r>
            <a:r>
              <a:rPr lang="ru-RU" sz="2400" b="1" kern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строительства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Энергетический факультет</a:t>
            </a:r>
            <a:r>
              <a:rPr lang="ru-RU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 агротехнологий и лесного хозяйства</a:t>
            </a:r>
            <a:r>
              <a:rPr lang="ru-RU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 пищевых технологий</a:t>
            </a:r>
            <a:r>
              <a:rPr lang="ru-RU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 биотехнологий и ветеринарной медицины</a:t>
            </a:r>
            <a:r>
              <a:rPr lang="ru-RU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Экономический факультет</a:t>
            </a:r>
            <a:r>
              <a:rPr lang="ru-RU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 механики и цифрового инжиниринга</a:t>
            </a:r>
            <a:r>
              <a:rPr lang="ru-RU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kern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631287"/>
      </p:ext>
    </p:extLst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2914621" y="474433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914621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953271" y="88497"/>
            <a:ext cx="999242" cy="785818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0" name="Заголовок 3"/>
          <p:cNvSpPr txBox="1"/>
          <p:nvPr/>
        </p:nvSpPr>
        <p:spPr>
          <a:xfrm>
            <a:off x="6096000" y="78591"/>
            <a:ext cx="3438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РАЗГОВОРЫ О </a:t>
            </a: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ВАЖНОМ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32262" y="4331119"/>
            <a:ext cx="116295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https://yandex.ru/video/preview/1435227717740132053?from=tabbar&amp;parent-reqid=1773059202900871-2716005842270837800-balancer-l7leveler-kubr-yp-vla-35-BAL&amp;text=</a:t>
            </a:r>
            <a:r>
              <a:rPr lang="ru-RU" err="1"/>
              <a:t>Промышленность+Республики+Башкортостан+в+годы+войны</a:t>
            </a:r>
            <a:endParaRPr lang="ru-RU"/>
          </a:p>
        </p:txBody>
      </p:sp>
      <p:pic>
        <p:nvPicPr>
          <p:cNvPr id="14" name="rutube_video_0fbb1ce1d4c575b7664edfa6d916361d">
            <a:hlinkClick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7224" y="482597"/>
            <a:ext cx="10574105" cy="594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053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" name="Прямоугольник 6"/>
          <p:cNvSpPr/>
          <p:nvPr>
            <p:custDataLst>
              <p:tags r:id="rId3"/>
            </p:custDataLst>
          </p:nvPr>
        </p:nvSpPr>
        <p:spPr>
          <a:xfrm>
            <a:off x="149629" y="2418695"/>
            <a:ext cx="115048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«Башкортостан в цифрах: развитие промышленности в Башкортостане» </a:t>
            </a:r>
            <a:endParaRPr lang="ru-RU" sz="3600" b="1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3600" u="sng" spc="10" smtClean="0">
                <a:solidFill>
                  <a:srgbClr val="00B0F0"/>
                </a:solidFill>
                <a:hlinkClick r:id="rId4"/>
              </a:rPr>
              <a:t>https</a:t>
            </a:r>
            <a:r>
              <a:rPr lang="ru-RU" sz="3600" u="sng" spc="10">
                <a:solidFill>
                  <a:srgbClr val="00B0F0"/>
                </a:solidFill>
                <a:hlinkClick r:id="rId4"/>
              </a:rPr>
              <a:t>://</a:t>
            </a:r>
            <a:r>
              <a:rPr lang="ru-RU" sz="3600" u="sng" spc="10" smtClean="0">
                <a:solidFill>
                  <a:srgbClr val="00B0F0"/>
                </a:solidFill>
                <a:hlinkClick r:id="rId4"/>
              </a:rPr>
              <a:t>vkvideo.ru/video-144352066_456250352</a:t>
            </a:r>
            <a:endParaRPr lang="ru-RU" sz="3600" u="sng" spc="10" smtClean="0">
              <a:solidFill>
                <a:srgbClr val="00B0F0"/>
              </a:solidFill>
            </a:endParaRPr>
          </a:p>
          <a:p>
            <a:pPr algn="just"/>
            <a:endParaRPr lang="ru-RU" sz="3600" u="sng" spc="1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628397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421" y="3780357"/>
            <a:ext cx="4416091" cy="2964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177741" y="2949360"/>
            <a:ext cx="2005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Каменный уголь</a:t>
            </a:r>
            <a:endParaRPr lang="ru-RU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900657" y="778085"/>
            <a:ext cx="2743080" cy="366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rcRect l="6101" r="5042"/>
          <a:stretch>
            <a:fillRect/>
          </a:stretch>
        </p:blipFill>
        <p:spPr>
          <a:xfrm>
            <a:off x="8792936" y="3034647"/>
            <a:ext cx="3241883" cy="3648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2914621" y="474433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914621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0953271" y="88497"/>
            <a:ext cx="999242" cy="785818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5" name="Заголовок 3"/>
          <p:cNvSpPr txBox="1"/>
          <p:nvPr/>
        </p:nvSpPr>
        <p:spPr>
          <a:xfrm>
            <a:off x="6096000" y="78591"/>
            <a:ext cx="3438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РАЗГОВОРЫ О ВАЖНОМ</a:t>
            </a:r>
            <a:endParaRPr kumimoji="0" lang="ru-RU" sz="1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5465" y="355555"/>
            <a:ext cx="2857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 башкирский </a:t>
            </a:r>
            <a:endParaRPr lang="ru-RU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96490" y="706089"/>
            <a:ext cx="3151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Алюминиевая </a:t>
            </a:r>
            <a: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ложка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198717" y="6025902"/>
            <a:ext cx="3188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Мобильный </a:t>
            </a:r>
            <a: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телефон</a:t>
            </a:r>
            <a:endParaRPr lang="ru-RU" sz="2400" b="1">
              <a:solidFill>
                <a:srgbClr val="002060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21" y="859470"/>
            <a:ext cx="4041182" cy="303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779544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2914621" y="474433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2914621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953271" y="88497"/>
            <a:ext cx="999242" cy="785818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1" name="Заголовок 3"/>
          <p:cNvSpPr txBox="1"/>
          <p:nvPr/>
        </p:nvSpPr>
        <p:spPr>
          <a:xfrm>
            <a:off x="6096000" y="78591"/>
            <a:ext cx="3438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РАЗГОВОРЫ О ВАЖНОМ</a:t>
            </a:r>
            <a:endParaRPr kumimoji="0" lang="ru-RU" sz="1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509" y="1917644"/>
            <a:ext cx="5454483" cy="3639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1390" y="614739"/>
            <a:ext cx="3272894" cy="4773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6201294" y="5556807"/>
            <a:ext cx="59242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мая </a:t>
            </a:r>
            <a:r>
              <a:rPr lang="ru-RU" sz="2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1932 года на </a:t>
            </a:r>
            <a:r>
              <a:rPr lang="ru-RU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скважине № 703 ударил мощный 80-ти метровый газовый фонтан, выбросивший за 15 минут несколько тонн нефти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77091" y="1326950"/>
            <a:ext cx="59242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Воскресенский медеплавильный завод</a:t>
            </a:r>
            <a:endParaRPr lang="ru-RU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291696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2914621" y="474433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914621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953271" y="88497"/>
            <a:ext cx="999242" cy="785818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0" name="Заголовок 3"/>
          <p:cNvSpPr txBox="1"/>
          <p:nvPr/>
        </p:nvSpPr>
        <p:spPr>
          <a:xfrm>
            <a:off x="6096000" y="78591"/>
            <a:ext cx="3438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РАЗГОВОРЫ О </a:t>
            </a: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ВАЖНОМ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98" y="544586"/>
            <a:ext cx="4763186" cy="47631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0193" y="3803072"/>
            <a:ext cx="3905070" cy="29288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5535" y="1050824"/>
            <a:ext cx="3676319" cy="36763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91855" y="5372100"/>
            <a:ext cx="17427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Чайник </a:t>
            </a:r>
            <a:endParaRPr lang="ru-RU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799621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1" y="0"/>
            <a:ext cx="3935668" cy="6731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2914621" y="474433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914621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953271" y="88497"/>
            <a:ext cx="999242" cy="785818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5" name="Заголовок 3"/>
          <p:cNvSpPr txBox="1"/>
          <p:nvPr/>
        </p:nvSpPr>
        <p:spPr>
          <a:xfrm>
            <a:off x="6096000" y="78591"/>
            <a:ext cx="3438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РАЗГОВОРЫ О </a:t>
            </a: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ВАЖНОМ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294414" y="942880"/>
            <a:ext cx="7897586" cy="198181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ct val="0"/>
              </a:spcAft>
            </a:pPr>
            <a:r>
              <a:rPr lang="ru-RU" sz="2400" b="1" kern="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ТЭК (топливно-энергетический </a:t>
            </a:r>
            <a:r>
              <a:rPr lang="ru-RU" sz="2400" b="1" kern="10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комплекс) </a:t>
            </a:r>
            <a:r>
              <a:rPr lang="ru-RU" sz="2400" b="1" kern="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это отрасли промышленности, которые связаны с добычей и переработкой топливных полезных ископаемых и производством энергии.</a:t>
            </a:r>
          </a:p>
        </p:txBody>
      </p:sp>
      <p:pic>
        <p:nvPicPr>
          <p:cNvPr id="17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8384" y="2993264"/>
            <a:ext cx="5159699" cy="3864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600671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739"/>
            <a:ext cx="8254093" cy="6125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8254093" y="2553086"/>
            <a:ext cx="38453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4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Транспортировка </a:t>
            </a:r>
            <a:r>
              <a:rPr lang="ru-RU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полезных ископаемых и распределение электроэнергии между потребителями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914621" y="474433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914621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953271" y="88497"/>
            <a:ext cx="999242" cy="785818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2" name="Заголовок 3"/>
          <p:cNvSpPr txBox="1"/>
          <p:nvPr/>
        </p:nvSpPr>
        <p:spPr>
          <a:xfrm>
            <a:off x="6096000" y="78591"/>
            <a:ext cx="3438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РАЗГОВОРЫ О </a:t>
            </a: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ВАЖНОМ</a:t>
            </a:r>
          </a:p>
        </p:txBody>
      </p:sp>
    </p:spTree>
    <p:extLst>
      <p:ext uri="{BB962C8B-B14F-4D97-AF65-F5344CB8AC3E}">
        <p14:creationId xmlns:p14="http://schemas.microsoft.com/office/powerpoint/2010/main" val="4122848219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11" name="Прямая соединительная линия 10"/>
          <p:cNvCxnSpPr/>
          <p:nvPr/>
        </p:nvCxnSpPr>
        <p:spPr>
          <a:xfrm>
            <a:off x="2914621" y="474433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914621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953271" y="88497"/>
            <a:ext cx="999242" cy="785818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4" name="Заголовок 3"/>
          <p:cNvSpPr txBox="1"/>
          <p:nvPr/>
        </p:nvSpPr>
        <p:spPr>
          <a:xfrm>
            <a:off x="6096000" y="78591"/>
            <a:ext cx="3438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РАЗГОВОРЫ О </a:t>
            </a: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ВАЖНОМ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00" y="1028303"/>
            <a:ext cx="8440825" cy="4542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1515664" y="531764"/>
            <a:ext cx="3909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Башкортостан</a:t>
            </a:r>
            <a:endParaRPr lang="ru-RU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57446" y="5620511"/>
            <a:ext cx="8109758" cy="12258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spcAft>
                <a:spcPct val="0"/>
              </a:spcAft>
            </a:pPr>
            <a:r>
              <a:rPr lang="ru-RU" sz="2200" b="1" kern="1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Добывающая промышленность – это те предприятия, которые занимаются добычей полезных ископаемых, разработкой месторождений.</a:t>
            </a:r>
            <a:endParaRPr lang="ru-RU" sz="2200" b="1" kern="10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rcRect l="20619" t="8337" r="15429" b="12817"/>
          <a:stretch>
            <a:fillRect/>
          </a:stretch>
        </p:blipFill>
        <p:spPr>
          <a:xfrm>
            <a:off x="8902931" y="993429"/>
            <a:ext cx="3133029" cy="2165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9553655" y="3257406"/>
            <a:ext cx="1702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Добыча нефти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9309" y="3605918"/>
            <a:ext cx="3016651" cy="226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9242884" y="5844909"/>
            <a:ext cx="25871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Месторождение медно-колчеданных руд Юбилейное</a:t>
            </a:r>
          </a:p>
        </p:txBody>
      </p:sp>
    </p:spTree>
    <p:extLst>
      <p:ext uri="{BB962C8B-B14F-4D97-AF65-F5344CB8AC3E}">
        <p14:creationId xmlns:p14="http://schemas.microsoft.com/office/powerpoint/2010/main" val="1205280190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2914621" y="474433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914621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953271" y="88497"/>
            <a:ext cx="999242" cy="785818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0" name="Заголовок 3"/>
          <p:cNvSpPr txBox="1"/>
          <p:nvPr/>
        </p:nvSpPr>
        <p:spPr>
          <a:xfrm>
            <a:off x="6096000" y="78591"/>
            <a:ext cx="3438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РАЗГОВОРЫ О </a:t>
            </a: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ВАЖНОМ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75" y="1810658"/>
            <a:ext cx="3585839" cy="2389065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161483" y="608948"/>
            <a:ext cx="7860300" cy="11237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spcAft>
                <a:spcPct val="0"/>
              </a:spcAft>
            </a:pPr>
            <a:r>
              <a:rPr lang="ru-RU" sz="2000" b="1" kern="1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Обрабатывающая промышленность – это те отрасли промышленности, которые в качестве сырья используют продукты добывающей промышленности и сельского хозяйства. </a:t>
            </a:r>
            <a:endParaRPr lang="ru-RU" sz="2000" b="1" kern="10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82" y="4292533"/>
            <a:ext cx="3589444" cy="23929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6432" y="1508145"/>
            <a:ext cx="3326082" cy="2066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3786014" y="1791848"/>
            <a:ext cx="681271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машиностроение,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металлообработка,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металлургия,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нефтепереработка,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химическая промышленность,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лесохимическая и деревообрабатывающая промышленность,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стройматериалов,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бумажная промышленность,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текстильная промышленность,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швейная промышленность,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обувная промышленность,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пищевая </a:t>
            </a:r>
            <a:r>
              <a:rPr lang="ru-RU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промышленность</a:t>
            </a:r>
            <a:endParaRPr lang="ru-RU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4988" y="4438948"/>
            <a:ext cx="3358342" cy="224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95468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UNIQUEID" val="1"/>
</p:tagLst>
</file>

<file path=ppt/tags/tag2.xml><?xml version="1.0" encoding="utf-8"?>
<p:tagLst xmlns:p="http://schemas.openxmlformats.org/presentationml/2006/main">
  <p:tag name="AS_UNIQUEID" val="2"/>
</p:tagLst>
</file>

<file path=ppt/tags/tag3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r="http://schemas.openxmlformats.org/officeDocument/2006/relationships" xmlns:a="http://schemas.openxmlformats.org/drawingml/2006/main" name="PresentationGO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0359_T_PGO_Digital-Lattice.pptx" id="{DC4A0103-A7D8-4096-BE8E-8523561A1DFA}" vid="{AD9A7758-3F70-4165-994B-C3478F8A4CBC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Designed by PresentationGO">
  <a:themeElements>
    <a:clrScheme name="PresentationGo">
      <a:dk1>
        <a:srgbClr val="000000"/>
      </a:dk1>
      <a:lt1>
        <a:srgbClr val="FFFFFF"/>
      </a:lt1>
      <a:dk2>
        <a:srgbClr val="001F33"/>
      </a:dk2>
      <a:lt2>
        <a:srgbClr val="F2F2F2"/>
      </a:lt2>
      <a:accent1>
        <a:srgbClr val="F15F47"/>
      </a:accent1>
      <a:accent2>
        <a:srgbClr val="FBA91E"/>
      </a:accent2>
      <a:accent3>
        <a:srgbClr val="FEDA2F"/>
      </a:accent3>
      <a:accent4>
        <a:srgbClr val="6EA56C"/>
      </a:accent4>
      <a:accent5>
        <a:srgbClr val="3AC6E1"/>
      </a:accent5>
      <a:accent6>
        <a:srgbClr val="244470"/>
      </a:accent6>
      <a:hlink>
        <a:srgbClr val="008B58"/>
      </a:hlink>
      <a:folHlink>
        <a:srgbClr val="008B58"/>
      </a:folHlink>
    </a:clrScheme>
    <a:fontScheme name="Office">
      <a:majorFont>
        <a:latin typeface="Calibri Light" panose="020f03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0359_T_PGO_Digital-Lattice.pptx" id="{DC4A0103-A7D8-4096-BE8E-8523561A1DFA}" vid="{B8110300-E4AF-42F6-9622-BD2B69D053D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Широкоэкранный</PresentationFormat>
  <Paragraphs>98</Paragraphs>
  <Slides>25</Slides>
  <Notes>2</Notes>
  <TotalTime>1443</TotalTime>
  <HiddenSlides>0</HiddenSlides>
  <MMClips>1</MMClips>
  <ScaleCrop>0</ScaleCrop>
  <HeadingPairs>
    <vt:vector baseType="variant" size="6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baseType="lpstr" size="35">
      <vt:lpstr>Arial</vt:lpstr>
      <vt:lpstr>Calibri Light</vt:lpstr>
      <vt:lpstr>Calibri</vt:lpstr>
      <vt:lpstr>Open Sans</vt:lpstr>
      <vt:lpstr>Bookman Old Style</vt:lpstr>
      <vt:lpstr>Times New Roman</vt:lpstr>
      <vt:lpstr>Wingdings</vt:lpstr>
      <vt:lpstr>Prata</vt:lpstr>
      <vt:lpstr>Manrope</vt:lpstr>
      <vt:lpstr>PresentationGO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Digital Lattice</dc:title>
  <cp:category>Templates</cp:category>
  <dc:creator>Julien Barroche</dc:creator>
  <dc:description>© Copyright PresentationGo.com</dc:description>
  <cp:lastModifiedBy>Хабибуллина Лира Дмитриевна</cp:lastModifiedBy>
  <cp:revision>82</cp:revision>
  <dcterms:created xsi:type="dcterms:W3CDTF">2024-03-24T23:32:28Z</dcterms:created>
  <dcterms:modified xsi:type="dcterms:W3CDTF">2026-03-12T10:23:53Z</dcterms:modified>
</cp:coreProperties>
</file>