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9" r:id="rId4"/>
    <p:sldId id="263" r:id="rId5"/>
    <p:sldId id="274" r:id="rId6"/>
    <p:sldId id="271" r:id="rId7"/>
    <p:sldId id="294" r:id="rId8"/>
    <p:sldId id="291" r:id="rId9"/>
    <p:sldId id="298" r:id="rId10"/>
    <p:sldId id="289" r:id="rId11"/>
    <p:sldId id="290" r:id="rId12"/>
    <p:sldId id="273" r:id="rId13"/>
    <p:sldId id="296" r:id="rId14"/>
    <p:sldId id="295" r:id="rId15"/>
    <p:sldId id="297" r:id="rId16"/>
    <p:sldId id="292" r:id="rId17"/>
    <p:sldId id="275" r:id="rId18"/>
    <p:sldId id="276" r:id="rId19"/>
  </p:sldIdLst>
  <p:sldSz cx="12192000" cy="6858000"/>
  <p:notesSz cx="6858000" cy="12192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16D9F66E-5EB9-4882-86FB-DCBF35E3C3E4}" styleName="Средний стиль 4 - акцент 6">
    <a:wholeTbl>
      <a:tcTxStyle>
        <a:fontRef idx="minor"/>
        <a:schemeClr val="dk1"/>
      </a:tcTxStyle>
      <a:tcStyle>
        <a:tcBdr>
          <a:left>
            <a:ln w="12700">
              <a:solidFill>
                <a:schemeClr val="accent6"/>
              </a:solidFill>
              <a:prstDash val="solid"/>
            </a:ln>
          </a:left>
          <a:right>
            <a:ln w="12700">
              <a:solidFill>
                <a:schemeClr val="accent6"/>
              </a:solidFill>
              <a:prstDash val="solid"/>
            </a:ln>
          </a:right>
          <a:top>
            <a:ln w="12700">
              <a:solidFill>
                <a:schemeClr val="accent6"/>
              </a:solidFill>
              <a:prstDash val="solid"/>
            </a:ln>
          </a:top>
          <a:bottom>
            <a:ln w="12700">
              <a:solidFill>
                <a:schemeClr val="accent6"/>
              </a:solidFill>
              <a:prstDash val="solid"/>
            </a:ln>
          </a:bottom>
          <a:insideH>
            <a:ln w="12700">
              <a:solidFill>
                <a:schemeClr val="accent6"/>
              </a:solidFill>
              <a:prstDash val="solid"/>
            </a:ln>
          </a:insideH>
          <a:insideV>
            <a:ln w="12700">
              <a:solidFill>
                <a:schemeClr val="accent6"/>
              </a:solidFill>
              <a:prstDash val="solid"/>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a:solidFill>
                <a:schemeClr val="accent6"/>
              </a:solidFill>
              <a:prstDash val="solid"/>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Средний стиль 2 - акцент 1">
    <a:wholeTbl>
      <a:tcTxStyle>
        <a:fontRef idx="minor"/>
        <a:schemeClr val="dk1"/>
      </a:tcTxStyle>
      <a:tcStyle>
        <a:tcBdr>
          <a:left>
            <a:ln w="12700">
              <a:solidFill>
                <a:schemeClr val="lt1"/>
              </a:solidFill>
              <a:prstDash val="solid"/>
            </a:ln>
          </a:left>
          <a:right>
            <a:ln w="12700">
              <a:solidFill>
                <a:schemeClr val="lt1"/>
              </a:solidFill>
              <a:prstDash val="solid"/>
            </a:ln>
          </a:right>
          <a:top>
            <a:ln w="12700">
              <a:solidFill>
                <a:schemeClr val="lt1"/>
              </a:solidFill>
              <a:prstDash val="solid"/>
            </a:ln>
          </a:top>
          <a:bottom>
            <a:ln w="12700">
              <a:solidFill>
                <a:schemeClr val="lt1"/>
              </a:solidFill>
              <a:prstDash val="solid"/>
            </a:ln>
          </a:bottom>
          <a:insideH>
            <a:ln w="12700">
              <a:solidFill>
                <a:schemeClr val="lt1"/>
              </a:solidFill>
              <a:prstDash val="solid"/>
            </a:ln>
          </a:insideH>
          <a:insideV>
            <a:ln w="12700">
              <a:solidFill>
                <a:schemeClr val="lt1"/>
              </a:solidFill>
              <a:prstDash val="solid"/>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hemeClr val="lt1"/>
      </a:tcTxStyle>
      <a:tcStyle>
        <a:tcBdr/>
        <a:fill>
          <a:solidFill>
            <a:schemeClr val="accent1"/>
          </a:solidFill>
        </a:fill>
      </a:tcStyle>
    </a:lastCol>
    <a:firstCol>
      <a:tcTxStyle b="on">
        <a:fontRef idx="minor"/>
        <a:schemeClr val="lt1"/>
      </a:tcTxStyle>
      <a:tcStyle>
        <a:tcBdr/>
        <a:fill>
          <a:solidFill>
            <a:schemeClr val="accent1"/>
          </a:solidFill>
        </a:fill>
      </a:tcStyle>
    </a:firstCol>
    <a:lastRow>
      <a:tcTxStyle b="on">
        <a:fontRef idx="minor"/>
        <a:schemeClr val="lt1"/>
      </a:tcTxStyle>
      <a:tcStyle>
        <a:tcBdr>
          <a:top>
            <a:ln w="38100">
              <a:solidFill>
                <a:schemeClr val="lt1"/>
              </a:solidFill>
              <a:prstDash val="solid"/>
            </a:ln>
          </a:top>
        </a:tcBdr>
        <a:fill>
          <a:solidFill>
            <a:schemeClr val="accent1"/>
          </a:solidFill>
        </a:fill>
      </a:tcStyle>
    </a:lastRow>
    <a:firstRow>
      <a:tcTxStyle b="on">
        <a:fontRef idx="minor"/>
        <a:schemeClr val="lt1"/>
      </a:tcTxStyle>
      <a:tcStyle>
        <a:tcBdr>
          <a:bottom>
            <a:ln w="38100">
              <a:solidFill>
                <a:schemeClr val="lt1"/>
              </a:solidFill>
              <a:prstDash val="soli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720" y="-54"/>
      </p:cViewPr>
      <p:guideLst>
        <p:guide orient="horz" pos="1185"/>
        <p:guide pos="3817"/>
        <p:guide pos="48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GroupShape 35"/>
        <p:cNvGrpSpPr/>
        <p:nvPr/>
      </p:nvGrpSpPr>
      <p:grpSpPr>
        <a:xfrm>
          <a:off x="0" y="0"/>
          <a:ext cx="0" cy="0"/>
          <a:chOff x="0" y="0"/>
          <a:chExt cx="0" cy="0"/>
        </a:xfrm>
      </p:grpSpPr>
      <p:sp>
        <p:nvSpPr>
          <p:cNvPr id="36" name="Shape 36"/>
          <p:cNvSpPr txBox="1">
            <a:spLocks noGrp="1"/>
          </p:cNvSpPr>
          <p:nvPr>
            <p:ph type="title"/>
          </p:nvPr>
        </p:nvSpPr>
        <p:spPr>
          <a:xfrm>
            <a:off x="1524000" y="1122363"/>
            <a:ext cx="9144000" cy="2387600"/>
          </a:xfrm>
          <a:prstGeom prst="rect">
            <a:avLst/>
          </a:prstGeom>
        </p:spPr>
        <p:txBody>
          <a:bodyPr anchor="b"/>
          <a:lstStyle>
            <a:defPPr/>
            <a:lvl1pPr lvl="0" algn="ctr">
              <a:defRPr sz="6000"/>
            </a:lvl1pPr>
          </a:lstStyle>
          <a:p>
            <a:r>
              <a:t>Образец заголовка</a:t>
            </a:r>
          </a:p>
        </p:txBody>
      </p:sp>
      <p:sp>
        <p:nvSpPr>
          <p:cNvPr id="37" name="Shape 37"/>
          <p:cNvSpPr txBox="1">
            <a:spLocks noGrp="1"/>
          </p:cNvSpPr>
          <p:nvPr>
            <p:ph type="subTitle" idx="1"/>
          </p:nvPr>
        </p:nvSpPr>
        <p:spPr>
          <a:xfrm>
            <a:off x="1524000" y="3602038"/>
            <a:ext cx="9144000" cy="1655762"/>
          </a:xfrm>
          <a:prstGeom prst="rect">
            <a:avLst/>
          </a:prstGeom>
        </p:spPr>
        <p:txBody>
          <a:bodyPr/>
          <a:lstStyle>
            <a:defPPr/>
            <a:lvl1pPr marL="0" lvl="0" indent="0" algn="ctr">
              <a:buNone/>
              <a:defRPr sz="2400"/>
            </a:lvl1pPr>
            <a:lvl2pPr marL="457200" lvl="1" indent="0" algn="ctr">
              <a:buNone/>
              <a:defRPr sz="2000"/>
            </a:lvl2pPr>
            <a:lvl3pPr marL="914400" lvl="2" indent="0" algn="ctr">
              <a:buNone/>
              <a:defRPr sz="1800"/>
            </a:lvl3pPr>
            <a:lvl4pPr marL="1371600" lvl="3" indent="0" algn="ctr">
              <a:buNone/>
              <a:defRPr sz="1600"/>
            </a:lvl4pPr>
            <a:lvl5pPr marL="1828800" lvl="4" indent="0" algn="ctr">
              <a:buNone/>
              <a:defRPr sz="1600"/>
            </a:lvl5pPr>
            <a:lvl6pPr marL="2286000" lvl="5" indent="0" algn="ctr">
              <a:buNone/>
              <a:defRPr sz="1600"/>
            </a:lvl6pPr>
            <a:lvl7pPr marL="2743200" lvl="6" indent="0" algn="ctr">
              <a:buNone/>
              <a:defRPr sz="1600"/>
            </a:lvl7pPr>
            <a:lvl8pPr marL="3200400" lvl="7" indent="0" algn="ctr">
              <a:buNone/>
              <a:defRPr sz="1600"/>
            </a:lvl8pPr>
            <a:lvl9pPr marL="3657600" lvl="8" indent="0" algn="ctr">
              <a:buNone/>
              <a:defRPr sz="1600"/>
            </a:lvl9pPr>
          </a:lstStyle>
          <a:p>
            <a:r>
              <a:t>Образец подзаголовка</a:t>
            </a:r>
          </a:p>
        </p:txBody>
      </p:sp>
      <p:sp>
        <p:nvSpPr>
          <p:cNvPr id="38" name="Shape 38"/>
          <p:cNvSpPr txBox="1">
            <a:spLocks noGrp="1"/>
          </p:cNvSpPr>
          <p:nvPr>
            <p:ph type="dt" idx="10"/>
          </p:nvPr>
        </p:nvSpPr>
        <p:spPr>
          <a:prstGeom prst="rect">
            <a:avLst/>
          </a:prstGeom>
        </p:spPr>
        <p:txBody>
          <a:bodyPr/>
          <a:lstStyle>
            <a:defPPr/>
            <a:lvl1pPr lvl="0"/>
          </a:lstStyle>
          <a:p>
            <a:r>
              <a:t>30.01.2026</a:t>
            </a:r>
          </a:p>
        </p:txBody>
      </p:sp>
      <p:sp>
        <p:nvSpPr>
          <p:cNvPr id="39" name="Shape 39"/>
          <p:cNvSpPr txBox="1">
            <a:spLocks noGrp="1"/>
          </p:cNvSpPr>
          <p:nvPr>
            <p:ph type="ftr" idx="11"/>
          </p:nvPr>
        </p:nvSpPr>
        <p:spPr>
          <a:prstGeom prst="rect">
            <a:avLst/>
          </a:prstGeom>
        </p:spPr>
        <p:txBody>
          <a:bodyPr/>
          <a:lstStyle>
            <a:defPPr/>
            <a:lvl1pPr lvl="0"/>
          </a:lstStyle>
          <a:p>
            <a:endParaRPr/>
          </a:p>
        </p:txBody>
      </p:sp>
      <p:sp>
        <p:nvSpPr>
          <p:cNvPr id="40" name="Shape 40"/>
          <p:cNvSpPr txBox="1">
            <a:spLocks noGrp="1"/>
          </p:cNvSpPr>
          <p:nvPr>
            <p:ph type="sldNum" idx="12"/>
          </p:nvPr>
        </p:nvSpPr>
        <p:spPr>
          <a:prstGeom prst="rect">
            <a:avLst/>
          </a:prstGeom>
        </p:spPr>
        <p:txBody>
          <a:bodyPr/>
          <a:lstStyle>
            <a:defPPr/>
            <a:lvl1pPr lvl="0"/>
          </a:lstStyle>
          <a:p>
            <a:fld id="{3049E76F-6E96-4055-A7AD-DE75C4F22118}" type="slidenum">
              <a: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GroupShape 24"/>
        <p:cNvGrpSpPr/>
        <p:nvPr/>
      </p:nvGrpSpPr>
      <p:grpSpPr>
        <a:xfrm>
          <a:off x="0" y="0"/>
          <a:ext cx="0" cy="0"/>
          <a:chOff x="0" y="0"/>
          <a:chExt cx="0" cy="0"/>
        </a:xfrm>
      </p:grpSpPr>
      <p:sp>
        <p:nvSpPr>
          <p:cNvPr id="25" name="Shape 25"/>
          <p:cNvSpPr txBox="1">
            <a:spLocks noGrp="1"/>
          </p:cNvSpPr>
          <p:nvPr>
            <p:ph type="title"/>
          </p:nvPr>
        </p:nvSpPr>
        <p:spPr>
          <a:prstGeom prst="rect">
            <a:avLst/>
          </a:prstGeom>
        </p:spPr>
        <p:txBody>
          <a:bodyPr/>
          <a:lstStyle>
            <a:defPPr/>
            <a:lvl1pPr lvl="0"/>
          </a:lstStyle>
          <a:p>
            <a:r>
              <a:t>Образец заголовка</a:t>
            </a:r>
          </a:p>
        </p:txBody>
      </p:sp>
      <p:sp>
        <p:nvSpPr>
          <p:cNvPr id="26" name="Shape 26"/>
          <p:cNvSpPr txBox="1">
            <a:spLocks noGrp="1"/>
          </p:cNvSpPr>
          <p:nvPr>
            <p:ph type="body" idx="1"/>
          </p:nvPr>
        </p:nvSpPr>
        <p:spPr>
          <a:prstGeom prst="rect">
            <a:avLst/>
          </a:prstGeom>
        </p:spPr>
        <p:txBody>
          <a:bodyPr vert="eaVert"/>
          <a:lstStyle>
            <a:defPPr/>
            <a:lvl1pPr lv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27" name="Shape 27"/>
          <p:cNvSpPr txBox="1">
            <a:spLocks noGrp="1"/>
          </p:cNvSpPr>
          <p:nvPr>
            <p:ph type="dt" idx="10"/>
          </p:nvPr>
        </p:nvSpPr>
        <p:spPr>
          <a:prstGeom prst="rect">
            <a:avLst/>
          </a:prstGeom>
        </p:spPr>
        <p:txBody>
          <a:bodyPr/>
          <a:lstStyle>
            <a:defPPr/>
            <a:lvl1pPr lvl="0"/>
          </a:lstStyle>
          <a:p>
            <a:r>
              <a:t>30.01.2026</a:t>
            </a:r>
          </a:p>
        </p:txBody>
      </p:sp>
      <p:sp>
        <p:nvSpPr>
          <p:cNvPr id="28" name="Shape 28"/>
          <p:cNvSpPr txBox="1">
            <a:spLocks noGrp="1"/>
          </p:cNvSpPr>
          <p:nvPr>
            <p:ph type="ftr" idx="11"/>
          </p:nvPr>
        </p:nvSpPr>
        <p:spPr>
          <a:prstGeom prst="rect">
            <a:avLst/>
          </a:prstGeom>
        </p:spPr>
        <p:txBody>
          <a:bodyPr/>
          <a:lstStyle>
            <a:defPPr/>
            <a:lvl1pPr lvl="0"/>
          </a:lstStyle>
          <a:p>
            <a:endParaRPr/>
          </a:p>
        </p:txBody>
      </p:sp>
      <p:sp>
        <p:nvSpPr>
          <p:cNvPr id="29" name="Shape 29"/>
          <p:cNvSpPr txBox="1">
            <a:spLocks noGrp="1"/>
          </p:cNvSpPr>
          <p:nvPr>
            <p:ph type="sldNum" idx="12"/>
          </p:nvPr>
        </p:nvSpPr>
        <p:spPr>
          <a:prstGeom prst="rect">
            <a:avLst/>
          </a:prstGeom>
        </p:spPr>
        <p:txBody>
          <a:bodyPr/>
          <a:lstStyle>
            <a:defPPr/>
            <a:lvl1pPr lvl="0"/>
          </a:lstStyle>
          <a:p>
            <a:fld id="{5F0B9173-E270-453C-8F7A-A7FE257B9E55}" type="slidenum">
              <a: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GroupShape 70"/>
        <p:cNvGrpSpPr/>
        <p:nvPr/>
      </p:nvGrpSpPr>
      <p:grpSpPr>
        <a:xfrm>
          <a:off x="0" y="0"/>
          <a:ext cx="0" cy="0"/>
          <a:chOff x="0" y="0"/>
          <a:chExt cx="0" cy="0"/>
        </a:xfrm>
      </p:grpSpPr>
      <p:sp>
        <p:nvSpPr>
          <p:cNvPr id="71" name="Shape 71"/>
          <p:cNvSpPr txBox="1">
            <a:spLocks noGrp="1"/>
          </p:cNvSpPr>
          <p:nvPr>
            <p:ph type="title"/>
          </p:nvPr>
        </p:nvSpPr>
        <p:spPr>
          <a:xfrm>
            <a:off x="8724900" y="365125"/>
            <a:ext cx="2628900" cy="5811838"/>
          </a:xfrm>
          <a:prstGeom prst="rect">
            <a:avLst/>
          </a:prstGeom>
        </p:spPr>
        <p:txBody>
          <a:bodyPr vert="eaVert"/>
          <a:lstStyle>
            <a:defPPr/>
            <a:lvl1pPr lvl="0"/>
          </a:lstStyle>
          <a:p>
            <a:r>
              <a:t>Образец заголовка</a:t>
            </a:r>
          </a:p>
        </p:txBody>
      </p:sp>
      <p:sp>
        <p:nvSpPr>
          <p:cNvPr id="72" name="Shape 72"/>
          <p:cNvSpPr txBox="1">
            <a:spLocks noGrp="1"/>
          </p:cNvSpPr>
          <p:nvPr>
            <p:ph type="body" idx="1"/>
          </p:nvPr>
        </p:nvSpPr>
        <p:spPr>
          <a:xfrm>
            <a:off x="838200" y="365125"/>
            <a:ext cx="7734300" cy="5811838"/>
          </a:xfrm>
          <a:prstGeom prst="rect">
            <a:avLst/>
          </a:prstGeom>
        </p:spPr>
        <p:txBody>
          <a:bodyPr vert="eaVert"/>
          <a:lstStyle>
            <a:defPPr/>
            <a:lvl1pPr lv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73" name="Shape 73"/>
          <p:cNvSpPr txBox="1">
            <a:spLocks noGrp="1"/>
          </p:cNvSpPr>
          <p:nvPr>
            <p:ph type="dt" idx="10"/>
          </p:nvPr>
        </p:nvSpPr>
        <p:spPr>
          <a:prstGeom prst="rect">
            <a:avLst/>
          </a:prstGeom>
        </p:spPr>
        <p:txBody>
          <a:bodyPr/>
          <a:lstStyle>
            <a:defPPr/>
            <a:lvl1pPr lvl="0"/>
          </a:lstStyle>
          <a:p>
            <a:r>
              <a:t>30.01.2026</a:t>
            </a:r>
          </a:p>
        </p:txBody>
      </p:sp>
      <p:sp>
        <p:nvSpPr>
          <p:cNvPr id="74" name="Shape 74"/>
          <p:cNvSpPr txBox="1">
            <a:spLocks noGrp="1"/>
          </p:cNvSpPr>
          <p:nvPr>
            <p:ph type="ftr" idx="11"/>
          </p:nvPr>
        </p:nvSpPr>
        <p:spPr>
          <a:prstGeom prst="rect">
            <a:avLst/>
          </a:prstGeom>
        </p:spPr>
        <p:txBody>
          <a:bodyPr/>
          <a:lstStyle>
            <a:defPPr/>
            <a:lvl1pPr lvl="0"/>
          </a:lstStyle>
          <a:p>
            <a:endParaRPr/>
          </a:p>
        </p:txBody>
      </p:sp>
      <p:sp>
        <p:nvSpPr>
          <p:cNvPr id="75" name="Shape 75"/>
          <p:cNvSpPr txBox="1">
            <a:spLocks noGrp="1"/>
          </p:cNvSpPr>
          <p:nvPr>
            <p:ph type="sldNum" idx="12"/>
          </p:nvPr>
        </p:nvSpPr>
        <p:spPr>
          <a:prstGeom prst="rect">
            <a:avLst/>
          </a:prstGeom>
        </p:spPr>
        <p:txBody>
          <a:bodyPr/>
          <a:lstStyle>
            <a:defPPr/>
            <a:lvl1pPr lvl="0"/>
          </a:lstStyle>
          <a:p>
            <a:fld id="{36F8B93F-A119-47BF-AD71-7A6C1BF8D728}"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GroupShape 18"/>
        <p:cNvGrpSpPr/>
        <p:nvPr/>
      </p:nvGrpSpPr>
      <p:grpSpPr>
        <a:xfrm>
          <a:off x="0" y="0"/>
          <a:ext cx="0" cy="0"/>
          <a:chOff x="0" y="0"/>
          <a:chExt cx="0" cy="0"/>
        </a:xfrm>
      </p:grpSpPr>
      <p:sp>
        <p:nvSpPr>
          <p:cNvPr id="19" name="Shape 19"/>
          <p:cNvSpPr txBox="1">
            <a:spLocks noGrp="1"/>
          </p:cNvSpPr>
          <p:nvPr>
            <p:ph type="title"/>
          </p:nvPr>
        </p:nvSpPr>
        <p:spPr>
          <a:prstGeom prst="rect">
            <a:avLst/>
          </a:prstGeom>
        </p:spPr>
        <p:txBody>
          <a:bodyPr/>
          <a:lstStyle>
            <a:defPPr/>
            <a:lvl1pPr lvl="0"/>
          </a:lstStyle>
          <a:p>
            <a:r>
              <a:t>Образец заголовка</a:t>
            </a:r>
          </a:p>
        </p:txBody>
      </p:sp>
      <p:sp>
        <p:nvSpPr>
          <p:cNvPr id="20" name="Shape 20"/>
          <p:cNvSpPr txBox="1">
            <a:spLocks noGrp="1"/>
          </p:cNvSpPr>
          <p:nvPr>
            <p:ph type="body" idx="1"/>
          </p:nvPr>
        </p:nvSpPr>
        <p:spPr>
          <a:prstGeom prst="rect">
            <a:avLst/>
          </a:prstGeom>
        </p:spPr>
        <p:txBody>
          <a:bodyPr/>
          <a:lstStyle>
            <a:defPPr/>
            <a:lvl1pPr lv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21" name="Shape 21"/>
          <p:cNvSpPr txBox="1">
            <a:spLocks noGrp="1"/>
          </p:cNvSpPr>
          <p:nvPr>
            <p:ph type="dt" idx="10"/>
          </p:nvPr>
        </p:nvSpPr>
        <p:spPr>
          <a:prstGeom prst="rect">
            <a:avLst/>
          </a:prstGeom>
        </p:spPr>
        <p:txBody>
          <a:bodyPr/>
          <a:lstStyle>
            <a:defPPr/>
            <a:lvl1pPr lvl="0"/>
          </a:lstStyle>
          <a:p>
            <a:r>
              <a:t>30.01.2026</a:t>
            </a:r>
          </a:p>
        </p:txBody>
      </p:sp>
      <p:sp>
        <p:nvSpPr>
          <p:cNvPr id="22" name="Shape 22"/>
          <p:cNvSpPr txBox="1">
            <a:spLocks noGrp="1"/>
          </p:cNvSpPr>
          <p:nvPr>
            <p:ph type="ftr" idx="11"/>
          </p:nvPr>
        </p:nvSpPr>
        <p:spPr>
          <a:prstGeom prst="rect">
            <a:avLst/>
          </a:prstGeom>
        </p:spPr>
        <p:txBody>
          <a:bodyPr/>
          <a:lstStyle>
            <a:defPPr/>
            <a:lvl1pPr lvl="0"/>
          </a:lstStyle>
          <a:p>
            <a:endParaRPr/>
          </a:p>
        </p:txBody>
      </p:sp>
      <p:sp>
        <p:nvSpPr>
          <p:cNvPr id="23" name="Shape 23"/>
          <p:cNvSpPr txBox="1">
            <a:spLocks noGrp="1"/>
          </p:cNvSpPr>
          <p:nvPr>
            <p:ph type="sldNum" idx="12"/>
          </p:nvPr>
        </p:nvSpPr>
        <p:spPr>
          <a:prstGeom prst="rect">
            <a:avLst/>
          </a:prstGeom>
        </p:spPr>
        <p:txBody>
          <a:bodyPr/>
          <a:lstStyle>
            <a:defPPr/>
            <a:lvl1pPr lvl="0"/>
          </a:lstStyle>
          <a:p>
            <a:fld id="{4D5211BB-A52F-44F0-916B-052FF9DB1773}"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Title and Subtitle">
    <p:spTree>
      <p:nvGrpSpPr>
        <p:cNvPr id="1" name="GroupShape 64"/>
        <p:cNvGrpSpPr/>
        <p:nvPr/>
      </p:nvGrpSpPr>
      <p:grpSpPr>
        <a:xfrm>
          <a:off x="0" y="0"/>
          <a:ext cx="0" cy="0"/>
          <a:chOff x="0" y="0"/>
          <a:chExt cx="0" cy="0"/>
        </a:xfrm>
      </p:grpSpPr>
      <p:sp>
        <p:nvSpPr>
          <p:cNvPr id="65" name="Shape 65"/>
          <p:cNvSpPr txBox="1">
            <a:spLocks noGrp="1"/>
          </p:cNvSpPr>
          <p:nvPr>
            <p:ph type="title"/>
          </p:nvPr>
        </p:nvSpPr>
        <p:spPr>
          <a:xfrm>
            <a:off x="831850" y="1709738"/>
            <a:ext cx="10515600" cy="2852737"/>
          </a:xfrm>
          <a:prstGeom prst="rect">
            <a:avLst/>
          </a:prstGeom>
        </p:spPr>
        <p:txBody>
          <a:bodyPr anchor="b"/>
          <a:lstStyle>
            <a:defPPr/>
            <a:lvl1pPr lvl="0">
              <a:defRPr sz="6000"/>
            </a:lvl1pPr>
          </a:lstStyle>
          <a:p>
            <a:r>
              <a:t>Образец заголовка</a:t>
            </a:r>
          </a:p>
        </p:txBody>
      </p:sp>
      <p:sp>
        <p:nvSpPr>
          <p:cNvPr id="66" name="Shape 66"/>
          <p:cNvSpPr txBox="1">
            <a:spLocks noGrp="1"/>
          </p:cNvSpPr>
          <p:nvPr>
            <p:ph type="body" idx="1"/>
          </p:nvPr>
        </p:nvSpPr>
        <p:spPr>
          <a:xfrm>
            <a:off x="831850" y="4589463"/>
            <a:ext cx="10515600" cy="1500187"/>
          </a:xfrm>
          <a:prstGeom prst="rect">
            <a:avLst/>
          </a:prstGeom>
        </p:spPr>
        <p:txBody>
          <a:bodyPr/>
          <a:lstStyle>
            <a:defPPr/>
            <a:lvl1pPr marL="0" lvl="0" indent="0">
              <a:buNone/>
              <a:defRPr sz="2400">
                <a:solidFill>
                  <a:schemeClr val="tx1">
                    <a:tint val="75000"/>
                  </a:schemeClr>
                </a:solidFill>
              </a:defRPr>
            </a:lvl1pPr>
            <a:lvl2pPr marL="457200" lvl="1" indent="0">
              <a:buNone/>
              <a:defRPr sz="2000">
                <a:solidFill>
                  <a:schemeClr val="tx1">
                    <a:tint val="75000"/>
                  </a:schemeClr>
                </a:solidFill>
              </a:defRPr>
            </a:lvl2pPr>
            <a:lvl3pPr marL="914400" lvl="2" indent="0">
              <a:buNone/>
              <a:defRPr sz="1800">
                <a:solidFill>
                  <a:schemeClr val="tx1">
                    <a:tint val="75000"/>
                  </a:schemeClr>
                </a:solidFill>
              </a:defRPr>
            </a:lvl3pPr>
            <a:lvl4pPr marL="1371600" lvl="3" indent="0">
              <a:buNone/>
              <a:defRPr sz="1600">
                <a:solidFill>
                  <a:schemeClr val="tx1">
                    <a:tint val="75000"/>
                  </a:schemeClr>
                </a:solidFill>
              </a:defRPr>
            </a:lvl4pPr>
            <a:lvl5pPr marL="1828800" lvl="4" indent="0">
              <a:buNone/>
              <a:defRPr sz="1600">
                <a:solidFill>
                  <a:schemeClr val="tx1">
                    <a:tint val="75000"/>
                  </a:schemeClr>
                </a:solidFill>
              </a:defRPr>
            </a:lvl5pPr>
            <a:lvl6pPr marL="2286000" lvl="5" indent="0">
              <a:buNone/>
              <a:defRPr sz="1600">
                <a:solidFill>
                  <a:schemeClr val="tx1">
                    <a:tint val="75000"/>
                  </a:schemeClr>
                </a:solidFill>
              </a:defRPr>
            </a:lvl6pPr>
            <a:lvl7pPr marL="2743200" lvl="6" indent="0">
              <a:buNone/>
              <a:defRPr sz="1600">
                <a:solidFill>
                  <a:schemeClr val="tx1">
                    <a:tint val="75000"/>
                  </a:schemeClr>
                </a:solidFill>
              </a:defRPr>
            </a:lvl7pPr>
            <a:lvl8pPr marL="3200400" lvl="7" indent="0">
              <a:buNone/>
              <a:defRPr sz="1600">
                <a:solidFill>
                  <a:schemeClr val="tx1">
                    <a:tint val="75000"/>
                  </a:schemeClr>
                </a:solidFill>
              </a:defRPr>
            </a:lvl8pPr>
            <a:lvl9pPr marL="3657600" lvl="8" indent="0">
              <a:buNone/>
              <a:defRPr sz="1600">
                <a:solidFill>
                  <a:schemeClr val="tx1">
                    <a:tint val="75000"/>
                  </a:schemeClr>
                </a:solidFill>
              </a:defRPr>
            </a:lvl9pPr>
          </a:lstStyle>
          <a:p>
            <a:pPr lvl="0"/>
            <a:r>
              <a:t>Образец текста</a:t>
            </a:r>
          </a:p>
        </p:txBody>
      </p:sp>
      <p:sp>
        <p:nvSpPr>
          <p:cNvPr id="67" name="Shape 67"/>
          <p:cNvSpPr txBox="1">
            <a:spLocks noGrp="1"/>
          </p:cNvSpPr>
          <p:nvPr>
            <p:ph type="dt" idx="10"/>
          </p:nvPr>
        </p:nvSpPr>
        <p:spPr>
          <a:prstGeom prst="rect">
            <a:avLst/>
          </a:prstGeom>
        </p:spPr>
        <p:txBody>
          <a:bodyPr/>
          <a:lstStyle>
            <a:defPPr/>
            <a:lvl1pPr lvl="0"/>
          </a:lstStyle>
          <a:p>
            <a:r>
              <a:t>30.01.2026</a:t>
            </a:r>
          </a:p>
        </p:txBody>
      </p:sp>
      <p:sp>
        <p:nvSpPr>
          <p:cNvPr id="68" name="Shape 68"/>
          <p:cNvSpPr txBox="1">
            <a:spLocks noGrp="1"/>
          </p:cNvSpPr>
          <p:nvPr>
            <p:ph type="ftr" idx="11"/>
          </p:nvPr>
        </p:nvSpPr>
        <p:spPr>
          <a:prstGeom prst="rect">
            <a:avLst/>
          </a:prstGeom>
        </p:spPr>
        <p:txBody>
          <a:bodyPr/>
          <a:lstStyle>
            <a:defPPr/>
            <a:lvl1pPr lvl="0"/>
          </a:lstStyle>
          <a:p>
            <a:endParaRPr/>
          </a:p>
        </p:txBody>
      </p:sp>
      <p:sp>
        <p:nvSpPr>
          <p:cNvPr id="69" name="Shape 69"/>
          <p:cNvSpPr txBox="1">
            <a:spLocks noGrp="1"/>
          </p:cNvSpPr>
          <p:nvPr>
            <p:ph type="sldNum" idx="12"/>
          </p:nvPr>
        </p:nvSpPr>
        <p:spPr>
          <a:prstGeom prst="rect">
            <a:avLst/>
          </a:prstGeom>
        </p:spPr>
        <p:txBody>
          <a:bodyPr/>
          <a:lstStyle>
            <a:defPPr/>
            <a:lvl1pPr lvl="0"/>
          </a:lstStyle>
          <a:p>
            <a:fld id="{BBBE4D17-60F9-48F8-9D94-E42333113611}"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Slide Title">
    <p:spTree>
      <p:nvGrpSpPr>
        <p:cNvPr id="1" name="GroupShape 30"/>
        <p:cNvGrpSpPr/>
        <p:nvPr/>
      </p:nvGrpSpPr>
      <p:grpSpPr>
        <a:xfrm>
          <a:off x="0" y="0"/>
          <a:ext cx="0" cy="0"/>
          <a:chOff x="0" y="0"/>
          <a:chExt cx="0" cy="0"/>
        </a:xfrm>
      </p:grpSpPr>
      <p:sp>
        <p:nvSpPr>
          <p:cNvPr id="31" name="Shape 31"/>
          <p:cNvSpPr txBox="1">
            <a:spLocks noGrp="1"/>
          </p:cNvSpPr>
          <p:nvPr>
            <p:ph type="title"/>
          </p:nvPr>
        </p:nvSpPr>
        <p:spPr>
          <a:prstGeom prst="rect">
            <a:avLst/>
          </a:prstGeom>
        </p:spPr>
        <p:txBody>
          <a:bodyPr/>
          <a:lstStyle>
            <a:defPPr/>
            <a:lvl1pPr lvl="0"/>
          </a:lstStyle>
          <a:p>
            <a:r>
              <a:t>Образец заголовка</a:t>
            </a:r>
          </a:p>
        </p:txBody>
      </p:sp>
      <p:sp>
        <p:nvSpPr>
          <p:cNvPr id="32" name="Shape 32"/>
          <p:cNvSpPr txBox="1">
            <a:spLocks noGrp="1"/>
          </p:cNvSpPr>
          <p:nvPr>
            <p:ph type="dt" idx="10"/>
          </p:nvPr>
        </p:nvSpPr>
        <p:spPr>
          <a:prstGeom prst="rect">
            <a:avLst/>
          </a:prstGeom>
        </p:spPr>
        <p:txBody>
          <a:bodyPr/>
          <a:lstStyle>
            <a:defPPr/>
            <a:lvl1pPr lvl="0"/>
          </a:lstStyle>
          <a:p>
            <a:r>
              <a:t>30.01.2026</a:t>
            </a:r>
          </a:p>
        </p:txBody>
      </p:sp>
      <p:sp>
        <p:nvSpPr>
          <p:cNvPr id="33" name="Shape 33"/>
          <p:cNvSpPr txBox="1">
            <a:spLocks noGrp="1"/>
          </p:cNvSpPr>
          <p:nvPr>
            <p:ph type="ftr" idx="11"/>
          </p:nvPr>
        </p:nvSpPr>
        <p:spPr>
          <a:prstGeom prst="rect">
            <a:avLst/>
          </a:prstGeom>
        </p:spPr>
        <p:txBody>
          <a:bodyPr/>
          <a:lstStyle>
            <a:defPPr/>
            <a:lvl1pPr lvl="0"/>
          </a:lstStyle>
          <a:p>
            <a:endParaRPr/>
          </a:p>
        </p:txBody>
      </p:sp>
      <p:sp>
        <p:nvSpPr>
          <p:cNvPr id="34" name="Shape 34"/>
          <p:cNvSpPr txBox="1">
            <a:spLocks noGrp="1"/>
          </p:cNvSpPr>
          <p:nvPr>
            <p:ph type="sldNum" idx="12"/>
          </p:nvPr>
        </p:nvSpPr>
        <p:spPr>
          <a:prstGeom prst="rect">
            <a:avLst/>
          </a:prstGeom>
        </p:spPr>
        <p:txBody>
          <a:bodyPr/>
          <a:lstStyle>
            <a:defPPr/>
            <a:lvl1pPr lvl="0"/>
          </a:lstStyle>
          <a:p>
            <a:fld id="{0BDE6E8D-89C0-4B5C-BC24-EEB25E32A61C}"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itle and Two Columns">
    <p:spTree>
      <p:nvGrpSpPr>
        <p:cNvPr id="1" name="GroupShape 7"/>
        <p:cNvGrpSpPr/>
        <p:nvPr/>
      </p:nvGrpSpPr>
      <p:grpSpPr>
        <a:xfrm>
          <a:off x="0" y="0"/>
          <a:ext cx="0" cy="0"/>
          <a:chOff x="0" y="0"/>
          <a:chExt cx="0" cy="0"/>
        </a:xfrm>
      </p:grpSpPr>
      <p:sp>
        <p:nvSpPr>
          <p:cNvPr id="8" name="Shape 8"/>
          <p:cNvSpPr txBox="1">
            <a:spLocks noGrp="1"/>
          </p:cNvSpPr>
          <p:nvPr>
            <p:ph type="title"/>
          </p:nvPr>
        </p:nvSpPr>
        <p:spPr>
          <a:prstGeom prst="rect">
            <a:avLst/>
          </a:prstGeom>
        </p:spPr>
        <p:txBody>
          <a:bodyPr/>
          <a:lstStyle>
            <a:defPPr/>
            <a:lvl1pPr lvl="0"/>
          </a:lstStyle>
          <a:p>
            <a:r>
              <a:t>Образец заголовка</a:t>
            </a:r>
          </a:p>
        </p:txBody>
      </p:sp>
      <p:sp>
        <p:nvSpPr>
          <p:cNvPr id="9" name="Shape 9"/>
          <p:cNvSpPr txBox="1">
            <a:spLocks noGrp="1"/>
          </p:cNvSpPr>
          <p:nvPr>
            <p:ph type="body" idx="1"/>
          </p:nvPr>
        </p:nvSpPr>
        <p:spPr>
          <a:xfrm>
            <a:off x="838200" y="1825625"/>
            <a:ext cx="5181600" cy="4351338"/>
          </a:xfrm>
          <a:prstGeom prst="rect">
            <a:avLst/>
          </a:prstGeom>
        </p:spPr>
        <p:txBody>
          <a:bodyPr/>
          <a:lstStyle>
            <a:defPPr/>
            <a:lvl1pPr lv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10" name="Shape 10"/>
          <p:cNvSpPr txBox="1">
            <a:spLocks noGrp="1"/>
          </p:cNvSpPr>
          <p:nvPr>
            <p:ph type="body" idx="2"/>
          </p:nvPr>
        </p:nvSpPr>
        <p:spPr>
          <a:xfrm>
            <a:off x="6172200" y="1825625"/>
            <a:ext cx="5181600" cy="4351338"/>
          </a:xfrm>
          <a:prstGeom prst="rect">
            <a:avLst/>
          </a:prstGeom>
        </p:spPr>
        <p:txBody>
          <a:bodyPr/>
          <a:lstStyle>
            <a:defPPr/>
            <a:lvl1pPr lv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11" name="Shape 11"/>
          <p:cNvSpPr txBox="1">
            <a:spLocks noGrp="1"/>
          </p:cNvSpPr>
          <p:nvPr>
            <p:ph type="dt" idx="10"/>
          </p:nvPr>
        </p:nvSpPr>
        <p:spPr>
          <a:prstGeom prst="rect">
            <a:avLst/>
          </a:prstGeom>
        </p:spPr>
        <p:txBody>
          <a:bodyPr/>
          <a:lstStyle>
            <a:defPPr/>
            <a:lvl1pPr lvl="0"/>
          </a:lstStyle>
          <a:p>
            <a:r>
              <a:t>30.01.2026</a:t>
            </a:r>
          </a:p>
        </p:txBody>
      </p:sp>
      <p:sp>
        <p:nvSpPr>
          <p:cNvPr id="12" name="Shape 12"/>
          <p:cNvSpPr txBox="1">
            <a:spLocks noGrp="1"/>
          </p:cNvSpPr>
          <p:nvPr>
            <p:ph type="ftr" idx="11"/>
          </p:nvPr>
        </p:nvSpPr>
        <p:spPr>
          <a:prstGeom prst="rect">
            <a:avLst/>
          </a:prstGeom>
        </p:spPr>
        <p:txBody>
          <a:bodyPr/>
          <a:lstStyle>
            <a:defPPr/>
            <a:lvl1pPr lvl="0"/>
          </a:lstStyle>
          <a:p>
            <a:endParaRPr/>
          </a:p>
        </p:txBody>
      </p:sp>
      <p:sp>
        <p:nvSpPr>
          <p:cNvPr id="13" name="Shape 13"/>
          <p:cNvSpPr txBox="1">
            <a:spLocks noGrp="1"/>
          </p:cNvSpPr>
          <p:nvPr>
            <p:ph type="sldNum" idx="12"/>
          </p:nvPr>
        </p:nvSpPr>
        <p:spPr>
          <a:prstGeom prst="rect">
            <a:avLst/>
          </a:prstGeom>
        </p:spPr>
        <p:txBody>
          <a:bodyPr/>
          <a:lstStyle>
            <a:defPPr/>
            <a:lvl1pPr lvl="0"/>
          </a:lstStyle>
          <a:p>
            <a:fld id="{D8F20C16-C35F-465B-AF49-5912847FB44A}"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GroupShape 14"/>
        <p:cNvGrpSpPr/>
        <p:nvPr/>
      </p:nvGrpSpPr>
      <p:grpSpPr>
        <a:xfrm>
          <a:off x="0" y="0"/>
          <a:ext cx="0" cy="0"/>
          <a:chOff x="0" y="0"/>
          <a:chExt cx="0" cy="0"/>
        </a:xfrm>
      </p:grpSpPr>
      <p:sp>
        <p:nvSpPr>
          <p:cNvPr id="15" name="Shape 15"/>
          <p:cNvSpPr txBox="1">
            <a:spLocks noGrp="1"/>
          </p:cNvSpPr>
          <p:nvPr>
            <p:ph type="dt" idx="10"/>
          </p:nvPr>
        </p:nvSpPr>
        <p:spPr>
          <a:prstGeom prst="rect">
            <a:avLst/>
          </a:prstGeom>
        </p:spPr>
        <p:txBody>
          <a:bodyPr/>
          <a:lstStyle>
            <a:defPPr/>
            <a:lvl1pPr lvl="0"/>
          </a:lstStyle>
          <a:p>
            <a:r>
              <a:t>30.01.2026</a:t>
            </a:r>
          </a:p>
        </p:txBody>
      </p:sp>
      <p:sp>
        <p:nvSpPr>
          <p:cNvPr id="16" name="Shape 16"/>
          <p:cNvSpPr txBox="1">
            <a:spLocks noGrp="1"/>
          </p:cNvSpPr>
          <p:nvPr>
            <p:ph type="ftr" idx="11"/>
          </p:nvPr>
        </p:nvSpPr>
        <p:spPr>
          <a:prstGeom prst="rect">
            <a:avLst/>
          </a:prstGeom>
        </p:spPr>
        <p:txBody>
          <a:bodyPr/>
          <a:lstStyle>
            <a:defPPr/>
            <a:lvl1pPr lvl="0"/>
          </a:lstStyle>
          <a:p>
            <a:endParaRPr/>
          </a:p>
        </p:txBody>
      </p:sp>
      <p:sp>
        <p:nvSpPr>
          <p:cNvPr id="17" name="Shape 17"/>
          <p:cNvSpPr txBox="1">
            <a:spLocks noGrp="1"/>
          </p:cNvSpPr>
          <p:nvPr>
            <p:ph type="sldNum" idx="12"/>
          </p:nvPr>
        </p:nvSpPr>
        <p:spPr>
          <a:prstGeom prst="rect">
            <a:avLst/>
          </a:prstGeom>
        </p:spPr>
        <p:txBody>
          <a:bodyPr/>
          <a:lstStyle>
            <a:defPPr/>
            <a:lvl1pPr lvl="0"/>
          </a:lstStyle>
          <a:p>
            <a:fld id="{03C1F91F-F59E-463F-82F6-8D05FFB39B38}"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GroupShape 48"/>
        <p:cNvGrpSpPr/>
        <p:nvPr/>
      </p:nvGrpSpPr>
      <p:grpSpPr>
        <a:xfrm>
          <a:off x="0" y="0"/>
          <a:ext cx="0" cy="0"/>
          <a:chOff x="0" y="0"/>
          <a:chExt cx="0" cy="0"/>
        </a:xfrm>
      </p:grpSpPr>
      <p:sp>
        <p:nvSpPr>
          <p:cNvPr id="49" name="Shape 49"/>
          <p:cNvSpPr txBox="1">
            <a:spLocks noGrp="1"/>
          </p:cNvSpPr>
          <p:nvPr>
            <p:ph type="title"/>
          </p:nvPr>
        </p:nvSpPr>
        <p:spPr>
          <a:xfrm>
            <a:off x="839788" y="365125"/>
            <a:ext cx="10515600" cy="1325562"/>
          </a:xfrm>
          <a:prstGeom prst="rect">
            <a:avLst/>
          </a:prstGeom>
        </p:spPr>
        <p:txBody>
          <a:bodyPr/>
          <a:lstStyle>
            <a:defPPr/>
            <a:lvl1pPr lvl="0"/>
          </a:lstStyle>
          <a:p>
            <a:r>
              <a:t>Образец заголовка</a:t>
            </a:r>
          </a:p>
        </p:txBody>
      </p:sp>
      <p:sp>
        <p:nvSpPr>
          <p:cNvPr id="50" name="Shape 50"/>
          <p:cNvSpPr txBox="1">
            <a:spLocks noGrp="1"/>
          </p:cNvSpPr>
          <p:nvPr>
            <p:ph type="body" idx="1"/>
          </p:nvPr>
        </p:nvSpPr>
        <p:spPr>
          <a:xfrm>
            <a:off x="839788" y="1681163"/>
            <a:ext cx="5157787" cy="823911"/>
          </a:xfrm>
          <a:prstGeom prst="rect">
            <a:avLst/>
          </a:prstGeom>
        </p:spPr>
        <p:txBody>
          <a:bodyPr anchor="b"/>
          <a:lstStyle>
            <a:defPPr/>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t>Образец текста</a:t>
            </a:r>
          </a:p>
        </p:txBody>
      </p:sp>
      <p:sp>
        <p:nvSpPr>
          <p:cNvPr id="51" name="Shape 51"/>
          <p:cNvSpPr txBox="1">
            <a:spLocks noGrp="1"/>
          </p:cNvSpPr>
          <p:nvPr>
            <p:ph type="body" idx="2"/>
          </p:nvPr>
        </p:nvSpPr>
        <p:spPr>
          <a:xfrm>
            <a:off x="839788" y="2505075"/>
            <a:ext cx="5157787" cy="3684588"/>
          </a:xfrm>
          <a:prstGeom prst="rect">
            <a:avLst/>
          </a:prstGeom>
        </p:spPr>
        <p:txBody>
          <a:bodyPr/>
          <a:lstStyle>
            <a:defPPr/>
            <a:lvl1pPr lv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52" name="Shape 52"/>
          <p:cNvSpPr txBox="1">
            <a:spLocks noGrp="1"/>
          </p:cNvSpPr>
          <p:nvPr>
            <p:ph type="body" idx="3"/>
          </p:nvPr>
        </p:nvSpPr>
        <p:spPr>
          <a:xfrm>
            <a:off x="6172200" y="1681163"/>
            <a:ext cx="5183187" cy="823911"/>
          </a:xfrm>
          <a:prstGeom prst="rect">
            <a:avLst/>
          </a:prstGeom>
        </p:spPr>
        <p:txBody>
          <a:bodyPr anchor="b"/>
          <a:lstStyle>
            <a:defPPr/>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t>Образец текста</a:t>
            </a:r>
          </a:p>
        </p:txBody>
      </p:sp>
      <p:sp>
        <p:nvSpPr>
          <p:cNvPr id="53" name="Shape 53"/>
          <p:cNvSpPr txBox="1">
            <a:spLocks noGrp="1"/>
          </p:cNvSpPr>
          <p:nvPr>
            <p:ph type="body" idx="4"/>
          </p:nvPr>
        </p:nvSpPr>
        <p:spPr>
          <a:xfrm>
            <a:off x="6172200" y="2505075"/>
            <a:ext cx="5183187" cy="3684588"/>
          </a:xfrm>
          <a:prstGeom prst="rect">
            <a:avLst/>
          </a:prstGeom>
        </p:spPr>
        <p:txBody>
          <a:bodyPr/>
          <a:lstStyle>
            <a:defPPr/>
            <a:lvl1pPr lvl="0"/>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54" name="Shape 54"/>
          <p:cNvSpPr txBox="1">
            <a:spLocks noGrp="1"/>
          </p:cNvSpPr>
          <p:nvPr>
            <p:ph type="dt" idx="10"/>
          </p:nvPr>
        </p:nvSpPr>
        <p:spPr>
          <a:prstGeom prst="rect">
            <a:avLst/>
          </a:prstGeom>
        </p:spPr>
        <p:txBody>
          <a:bodyPr/>
          <a:lstStyle>
            <a:defPPr/>
            <a:lvl1pPr lvl="0"/>
          </a:lstStyle>
          <a:p>
            <a:r>
              <a:t>30.01.2026</a:t>
            </a:r>
          </a:p>
        </p:txBody>
      </p:sp>
      <p:sp>
        <p:nvSpPr>
          <p:cNvPr id="55" name="Shape 55"/>
          <p:cNvSpPr txBox="1">
            <a:spLocks noGrp="1"/>
          </p:cNvSpPr>
          <p:nvPr>
            <p:ph type="ftr" idx="11"/>
          </p:nvPr>
        </p:nvSpPr>
        <p:spPr>
          <a:prstGeom prst="rect">
            <a:avLst/>
          </a:prstGeom>
        </p:spPr>
        <p:txBody>
          <a:bodyPr/>
          <a:lstStyle>
            <a:defPPr/>
            <a:lvl1pPr lvl="0"/>
          </a:lstStyle>
          <a:p>
            <a:endParaRPr/>
          </a:p>
        </p:txBody>
      </p:sp>
      <p:sp>
        <p:nvSpPr>
          <p:cNvPr id="56" name="Shape 56"/>
          <p:cNvSpPr txBox="1">
            <a:spLocks noGrp="1"/>
          </p:cNvSpPr>
          <p:nvPr>
            <p:ph type="sldNum" idx="12"/>
          </p:nvPr>
        </p:nvSpPr>
        <p:spPr>
          <a:prstGeom prst="rect">
            <a:avLst/>
          </a:prstGeom>
        </p:spPr>
        <p:txBody>
          <a:bodyPr/>
          <a:lstStyle>
            <a:defPPr/>
            <a:lvl1pPr lvl="0"/>
          </a:lstStyle>
          <a:p>
            <a:fld id="{BE7543E7-1F4D-4B1B-A6EA-2F3219E8BF78}" type="slidenum">
              <a: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Title, Text and Object">
    <p:spTree>
      <p:nvGrpSpPr>
        <p:cNvPr id="1" name="GroupShape 57"/>
        <p:cNvGrpSpPr/>
        <p:nvPr/>
      </p:nvGrpSpPr>
      <p:grpSpPr>
        <a:xfrm>
          <a:off x="0" y="0"/>
          <a:ext cx="0" cy="0"/>
          <a:chOff x="0" y="0"/>
          <a:chExt cx="0" cy="0"/>
        </a:xfrm>
      </p:grpSpPr>
      <p:sp>
        <p:nvSpPr>
          <p:cNvPr id="58" name="Shape 58"/>
          <p:cNvSpPr txBox="1">
            <a:spLocks noGrp="1"/>
          </p:cNvSpPr>
          <p:nvPr>
            <p:ph type="title"/>
          </p:nvPr>
        </p:nvSpPr>
        <p:spPr>
          <a:xfrm>
            <a:off x="839788" y="457200"/>
            <a:ext cx="3932237" cy="1600200"/>
          </a:xfrm>
          <a:prstGeom prst="rect">
            <a:avLst/>
          </a:prstGeom>
        </p:spPr>
        <p:txBody>
          <a:bodyPr anchor="b"/>
          <a:lstStyle>
            <a:defPPr/>
            <a:lvl1pPr lvl="0">
              <a:defRPr sz="3200"/>
            </a:lvl1pPr>
          </a:lstStyle>
          <a:p>
            <a:r>
              <a:t>Образец заголовка</a:t>
            </a:r>
          </a:p>
        </p:txBody>
      </p:sp>
      <p:sp>
        <p:nvSpPr>
          <p:cNvPr id="59" name="Shape 59"/>
          <p:cNvSpPr txBox="1">
            <a:spLocks noGrp="1"/>
          </p:cNvSpPr>
          <p:nvPr>
            <p:ph type="body" idx="1"/>
          </p:nvPr>
        </p:nvSpPr>
        <p:spPr>
          <a:xfrm>
            <a:off x="5183188" y="987425"/>
            <a:ext cx="6172199" cy="4873625"/>
          </a:xfrm>
          <a:prstGeom prst="rect">
            <a:avLst/>
          </a:prstGeom>
        </p:spPr>
        <p:txBody>
          <a:bodyPr/>
          <a:lstStyle>
            <a:defPPr/>
            <a:lvl1pPr lvl="0">
              <a:defRPr sz="3200"/>
            </a:lvl1pPr>
            <a:lvl2pPr lvl="1">
              <a:defRPr sz="2800"/>
            </a:lvl2pPr>
            <a:lvl3pPr lvl="2">
              <a:defRPr sz="2400"/>
            </a:lvl3pPr>
            <a:lvl4pPr lvl="3">
              <a:defRPr sz="2000"/>
            </a:lvl4pPr>
            <a:lvl5pPr lvl="4">
              <a:defRPr sz="2000"/>
            </a:lvl5pPr>
            <a:lvl6pPr lvl="5">
              <a:defRPr sz="2000"/>
            </a:lvl6pPr>
            <a:lvl7pPr lvl="6">
              <a:defRPr sz="2000"/>
            </a:lvl7pPr>
            <a:lvl8pPr lvl="7">
              <a:defRPr sz="2000"/>
            </a:lvl8pPr>
            <a:lvl9pPr lvl="8">
              <a:defRPr sz="2000"/>
            </a:lvl9pPr>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60" name="Shape 60"/>
          <p:cNvSpPr txBox="1">
            <a:spLocks noGrp="1"/>
          </p:cNvSpPr>
          <p:nvPr>
            <p:ph type="body" idx="2"/>
          </p:nvPr>
        </p:nvSpPr>
        <p:spPr>
          <a:xfrm>
            <a:off x="839788" y="2057400"/>
            <a:ext cx="3932237" cy="3811588"/>
          </a:xfrm>
          <a:prstGeom prst="rect">
            <a:avLst/>
          </a:prstGeom>
        </p:spPr>
        <p:txBody>
          <a:bodyPr/>
          <a:lstStyle>
            <a:defPPr/>
            <a:lvl1pPr marL="0" lvl="0" indent="0">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t>Образец текста</a:t>
            </a:r>
          </a:p>
        </p:txBody>
      </p:sp>
      <p:sp>
        <p:nvSpPr>
          <p:cNvPr id="61" name="Shape 61"/>
          <p:cNvSpPr txBox="1">
            <a:spLocks noGrp="1"/>
          </p:cNvSpPr>
          <p:nvPr>
            <p:ph type="dt" idx="10"/>
          </p:nvPr>
        </p:nvSpPr>
        <p:spPr>
          <a:prstGeom prst="rect">
            <a:avLst/>
          </a:prstGeom>
        </p:spPr>
        <p:txBody>
          <a:bodyPr/>
          <a:lstStyle>
            <a:defPPr/>
            <a:lvl1pPr lvl="0"/>
          </a:lstStyle>
          <a:p>
            <a:r>
              <a:t>30.01.2026</a:t>
            </a:r>
          </a:p>
        </p:txBody>
      </p:sp>
      <p:sp>
        <p:nvSpPr>
          <p:cNvPr id="62" name="Shape 62"/>
          <p:cNvSpPr txBox="1">
            <a:spLocks noGrp="1"/>
          </p:cNvSpPr>
          <p:nvPr>
            <p:ph type="ftr" idx="11"/>
          </p:nvPr>
        </p:nvSpPr>
        <p:spPr>
          <a:prstGeom prst="rect">
            <a:avLst/>
          </a:prstGeom>
        </p:spPr>
        <p:txBody>
          <a:bodyPr/>
          <a:lstStyle>
            <a:defPPr/>
            <a:lvl1pPr lvl="0"/>
          </a:lstStyle>
          <a:p>
            <a:endParaRPr/>
          </a:p>
        </p:txBody>
      </p:sp>
      <p:sp>
        <p:nvSpPr>
          <p:cNvPr id="63" name="Shape 63"/>
          <p:cNvSpPr txBox="1">
            <a:spLocks noGrp="1"/>
          </p:cNvSpPr>
          <p:nvPr>
            <p:ph type="sldNum" idx="12"/>
          </p:nvPr>
        </p:nvSpPr>
        <p:spPr>
          <a:prstGeom prst="rect">
            <a:avLst/>
          </a:prstGeom>
        </p:spPr>
        <p:txBody>
          <a:bodyPr/>
          <a:lstStyle>
            <a:defPPr/>
            <a:lvl1pPr lvl="0"/>
          </a:lstStyle>
          <a:p>
            <a:fld id="{2A4B1BF2-96BC-4D27-831F-A1AF7AC85FDF}"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Title and Picture">
    <p:spTree>
      <p:nvGrpSpPr>
        <p:cNvPr id="1" name="GroupShape 41"/>
        <p:cNvGrpSpPr/>
        <p:nvPr/>
      </p:nvGrpSpPr>
      <p:grpSpPr>
        <a:xfrm>
          <a:off x="0" y="0"/>
          <a:ext cx="0" cy="0"/>
          <a:chOff x="0" y="0"/>
          <a:chExt cx="0" cy="0"/>
        </a:xfrm>
      </p:grpSpPr>
      <p:sp>
        <p:nvSpPr>
          <p:cNvPr id="42" name="Shape 42"/>
          <p:cNvSpPr txBox="1">
            <a:spLocks noGrp="1"/>
          </p:cNvSpPr>
          <p:nvPr>
            <p:ph type="title"/>
          </p:nvPr>
        </p:nvSpPr>
        <p:spPr>
          <a:xfrm>
            <a:off x="839788" y="457200"/>
            <a:ext cx="3932237" cy="1600200"/>
          </a:xfrm>
          <a:prstGeom prst="rect">
            <a:avLst/>
          </a:prstGeom>
        </p:spPr>
        <p:txBody>
          <a:bodyPr anchor="b"/>
          <a:lstStyle>
            <a:defPPr/>
            <a:lvl1pPr lvl="0">
              <a:defRPr sz="3200"/>
            </a:lvl1pPr>
          </a:lstStyle>
          <a:p>
            <a:r>
              <a:t>Образец заголовка</a:t>
            </a:r>
          </a:p>
        </p:txBody>
      </p:sp>
      <p:sp>
        <p:nvSpPr>
          <p:cNvPr id="43" name="Shape 43"/>
          <p:cNvSpPr txBox="1">
            <a:spLocks noGrp="1"/>
          </p:cNvSpPr>
          <p:nvPr>
            <p:ph type="body" idx="1"/>
          </p:nvPr>
        </p:nvSpPr>
        <p:spPr>
          <a:xfrm>
            <a:off x="5183188" y="987425"/>
            <a:ext cx="6172199" cy="4873625"/>
          </a:xfrm>
          <a:prstGeom prst="rect">
            <a:avLst/>
          </a:prstGeom>
        </p:spPr>
        <p:txBody>
          <a:bodyPr/>
          <a:lstStyle>
            <a:defPPr/>
            <a:lvl1pPr marL="0" lvl="0" indent="0">
              <a:buNone/>
              <a:defRPr sz="3200"/>
            </a:lvl1pPr>
            <a:lvl2pPr marL="457200" lvl="1" indent="0">
              <a:buNone/>
              <a:defRPr sz="2800"/>
            </a:lvl2pPr>
            <a:lvl3pPr marL="914400" lvl="2" indent="0">
              <a:buNone/>
              <a:defRPr sz="2400"/>
            </a:lvl3pPr>
            <a:lvl4pPr marL="1371600" lvl="3" indent="0">
              <a:buNone/>
              <a:defRPr sz="2000"/>
            </a:lvl4pPr>
            <a:lvl5pPr marL="1828800" lvl="4" indent="0">
              <a:buNone/>
              <a:defRPr sz="2000"/>
            </a:lvl5pPr>
            <a:lvl6pPr marL="2286000" lvl="5" indent="0">
              <a:buNone/>
              <a:defRPr sz="2000"/>
            </a:lvl6pPr>
            <a:lvl7pPr marL="2743200" lvl="6" indent="0">
              <a:buNone/>
              <a:defRPr sz="2000"/>
            </a:lvl7pPr>
            <a:lvl8pPr marL="3200400" lvl="7" indent="0">
              <a:buNone/>
              <a:defRPr sz="2000"/>
            </a:lvl8pPr>
            <a:lvl9pPr marL="3657600" lvl="8" indent="0">
              <a:buNone/>
              <a:defRPr sz="2000"/>
            </a:lvl9pPr>
          </a:lstStyle>
          <a:p>
            <a:endParaRPr/>
          </a:p>
        </p:txBody>
      </p:sp>
      <p:sp>
        <p:nvSpPr>
          <p:cNvPr id="44" name="Shape 44"/>
          <p:cNvSpPr txBox="1">
            <a:spLocks noGrp="1"/>
          </p:cNvSpPr>
          <p:nvPr>
            <p:ph type="body" idx="2"/>
          </p:nvPr>
        </p:nvSpPr>
        <p:spPr>
          <a:xfrm>
            <a:off x="839788" y="2057400"/>
            <a:ext cx="3932237" cy="3811588"/>
          </a:xfrm>
          <a:prstGeom prst="rect">
            <a:avLst/>
          </a:prstGeom>
        </p:spPr>
        <p:txBody>
          <a:bodyPr/>
          <a:lstStyle>
            <a:defPPr/>
            <a:lvl1pPr marL="0" lvl="0" indent="0">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t>Образец текста</a:t>
            </a:r>
          </a:p>
        </p:txBody>
      </p:sp>
      <p:sp>
        <p:nvSpPr>
          <p:cNvPr id="45" name="Shape 45"/>
          <p:cNvSpPr txBox="1">
            <a:spLocks noGrp="1"/>
          </p:cNvSpPr>
          <p:nvPr>
            <p:ph type="dt" idx="10"/>
          </p:nvPr>
        </p:nvSpPr>
        <p:spPr>
          <a:prstGeom prst="rect">
            <a:avLst/>
          </a:prstGeom>
        </p:spPr>
        <p:txBody>
          <a:bodyPr/>
          <a:lstStyle>
            <a:defPPr/>
            <a:lvl1pPr lvl="0"/>
          </a:lstStyle>
          <a:p>
            <a:r>
              <a:t>30.01.2026</a:t>
            </a:r>
          </a:p>
        </p:txBody>
      </p:sp>
      <p:sp>
        <p:nvSpPr>
          <p:cNvPr id="46" name="Shape 46"/>
          <p:cNvSpPr txBox="1">
            <a:spLocks noGrp="1"/>
          </p:cNvSpPr>
          <p:nvPr>
            <p:ph type="ftr" idx="11"/>
          </p:nvPr>
        </p:nvSpPr>
        <p:spPr>
          <a:prstGeom prst="rect">
            <a:avLst/>
          </a:prstGeom>
        </p:spPr>
        <p:txBody>
          <a:bodyPr/>
          <a:lstStyle>
            <a:defPPr/>
            <a:lvl1pPr lvl="0"/>
          </a:lstStyle>
          <a:p>
            <a:endParaRPr/>
          </a:p>
        </p:txBody>
      </p:sp>
      <p:sp>
        <p:nvSpPr>
          <p:cNvPr id="47" name="Shape 47"/>
          <p:cNvSpPr txBox="1">
            <a:spLocks noGrp="1"/>
          </p:cNvSpPr>
          <p:nvPr>
            <p:ph type="sldNum" idx="12"/>
          </p:nvPr>
        </p:nvSpPr>
        <p:spPr>
          <a:prstGeom prst="rect">
            <a:avLst/>
          </a:prstGeom>
        </p:spPr>
        <p:txBody>
          <a:bodyPr/>
          <a:lstStyle>
            <a:defPPr/>
            <a:lvl1pPr lvl="0"/>
          </a:lstStyle>
          <a:p>
            <a:fld id="{B7CA86B4-D3EA-46E5-9867-2E88B1A7F6B0}"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GroupShape 1"/>
        <p:cNvGrpSpPr/>
        <p:nvPr/>
      </p:nvGrpSpPr>
      <p:grpSpPr>
        <a:xfrm>
          <a:off x="0" y="0"/>
          <a:ext cx="0" cy="0"/>
          <a:chOff x="0" y="0"/>
          <a:chExt cx="0" cy="0"/>
        </a:xfrm>
      </p:grpSpPr>
      <p:sp>
        <p:nvSpPr>
          <p:cNvPr id="2" name="Shape 2"/>
          <p:cNvSpPr txBox="1">
            <a:spLocks noGrp="1"/>
          </p:cNvSpPr>
          <p:nvPr>
            <p:ph type="title"/>
          </p:nvPr>
        </p:nvSpPr>
        <p:spPr>
          <a:xfrm>
            <a:off x="838200" y="365125"/>
            <a:ext cx="10515600" cy="1325562"/>
          </a:xfrm>
          <a:prstGeom prst="rect">
            <a:avLst/>
          </a:prstGeom>
        </p:spPr>
        <p:txBody>
          <a:bodyPr vert="horz" lIns="91440" tIns="45720" rIns="91440" bIns="45720" anchor="ctr">
            <a:normAutofit/>
          </a:bodyPr>
          <a:lstStyle/>
          <a:p>
            <a:r>
              <a:t>Образец заголовка</a:t>
            </a:r>
          </a:p>
        </p:txBody>
      </p:sp>
      <p:sp>
        <p:nvSpPr>
          <p:cNvPr id="3" name="Shape 3"/>
          <p:cNvSpPr txBox="1">
            <a:spLocks noGrp="1"/>
          </p:cNvSpPr>
          <p:nvPr>
            <p:ph type="body" idx="1"/>
          </p:nvPr>
        </p:nvSpPr>
        <p:spPr>
          <a:xfrm>
            <a:off x="838200" y="1825625"/>
            <a:ext cx="10515600" cy="4351338"/>
          </a:xfrm>
          <a:prstGeom prst="rect">
            <a:avLst/>
          </a:prstGeom>
        </p:spPr>
        <p:txBody>
          <a:bodyPr vert="horz" lIns="91440" tIns="45720" rIns="91440" bIns="45720">
            <a:normAutofit/>
          </a:bodyPr>
          <a:lstStyle/>
          <a:p>
            <a:pPr lvl="0"/>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4" name="Shape 4"/>
          <p:cNvSpPr txBox="1">
            <a:spLocks noGrp="1"/>
          </p:cNvSpPr>
          <p:nvPr>
            <p:ph type="dt" idx="2"/>
          </p:nvPr>
        </p:nvSpPr>
        <p:spPr>
          <a:xfrm>
            <a:off x="838200" y="6356350"/>
            <a:ext cx="2743200" cy="365125"/>
          </a:xfrm>
          <a:prstGeom prst="rect">
            <a:avLst/>
          </a:prstGeom>
        </p:spPr>
        <p:txBody>
          <a:bodyPr vert="horz" lIns="91440" tIns="45720" rIns="91440" bIns="45720" anchor="ctr"/>
          <a:lstStyle>
            <a:defPPr/>
            <a:lvl1pPr marL="0" lvl="0" indent="0" algn="l">
              <a:defRPr sz="1200">
                <a:solidFill>
                  <a:schemeClr val="tx1">
                    <a:tint val="75000"/>
                  </a:schemeClr>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r>
              <a:t>30.01.2026</a:t>
            </a:r>
          </a:p>
        </p:txBody>
      </p:sp>
      <p:sp>
        <p:nvSpPr>
          <p:cNvPr id="5" name="Shape 5"/>
          <p:cNvSpPr txBox="1">
            <a:spLocks noGrp="1"/>
          </p:cNvSpPr>
          <p:nvPr>
            <p:ph type="ftr" idx="3"/>
          </p:nvPr>
        </p:nvSpPr>
        <p:spPr>
          <a:xfrm>
            <a:off x="4038600" y="6356350"/>
            <a:ext cx="4114800" cy="365125"/>
          </a:xfrm>
          <a:prstGeom prst="rect">
            <a:avLst/>
          </a:prstGeom>
        </p:spPr>
        <p:txBody>
          <a:bodyPr vert="horz" lIns="91440" tIns="45720" rIns="91440" bIns="45720" anchor="ctr"/>
          <a:lstStyle>
            <a:defPPr/>
            <a:lvl1pPr marL="0" lvl="0" indent="0" algn="ctr">
              <a:defRPr sz="1200">
                <a:solidFill>
                  <a:schemeClr val="tx1">
                    <a:tint val="75000"/>
                  </a:schemeClr>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endParaRPr/>
          </a:p>
        </p:txBody>
      </p:sp>
      <p:sp>
        <p:nvSpPr>
          <p:cNvPr id="6" name="Shape 6"/>
          <p:cNvSpPr txBox="1">
            <a:spLocks noGrp="1"/>
          </p:cNvSpPr>
          <p:nvPr>
            <p:ph type="sldNum" idx="4"/>
          </p:nvPr>
        </p:nvSpPr>
        <p:spPr>
          <a:xfrm>
            <a:off x="8610600" y="6356350"/>
            <a:ext cx="2743200" cy="365125"/>
          </a:xfrm>
          <a:prstGeom prst="rect">
            <a:avLst/>
          </a:prstGeom>
        </p:spPr>
        <p:txBody>
          <a:bodyPr vert="horz" lIns="91440" tIns="45720" rIns="91440" bIns="45720" anchor="ctr"/>
          <a:lstStyle>
            <a:defPPr/>
            <a:lvl1pPr marL="0" lvl="0" indent="0" algn="r">
              <a:defRPr sz="1200">
                <a:solidFill>
                  <a:schemeClr val="tx1">
                    <a:tint val="75000"/>
                  </a:schemeClr>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fld id="{E7A512F2-CF76-4F4D-BAB4-701754AC229E}"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defPPr/>
      <a:lvl1pPr lvl="0" algn="l">
        <a:lnSpc>
          <a:spcPct val="90000"/>
        </a:lnSpc>
        <a:buNone/>
        <a:defRPr sz="4400">
          <a:solidFill>
            <a:schemeClr val="tx1"/>
          </a:solidFill>
          <a:latin typeface="+mj-lt"/>
          <a:ea typeface="+mj-ea"/>
          <a:cs typeface="+mj-cs"/>
        </a:defRPr>
      </a:lvl1pPr>
    </p:titleStyle>
    <p:bodyStyle>
      <a:defPPr/>
      <a:lvl1pPr marL="228600" lvl="0" indent="-228600" algn="l">
        <a:lnSpc>
          <a:spcPct val="90000"/>
        </a:lnSpc>
        <a:spcBef>
          <a:spcPts val="1000"/>
        </a:spcBef>
        <a:buFont typeface="Arial"/>
        <a:buChar char="•"/>
        <a:defRPr sz="2800">
          <a:solidFill>
            <a:schemeClr val="tx1"/>
          </a:solidFill>
          <a:latin typeface="+mn-lt"/>
          <a:ea typeface="+mn-ea"/>
          <a:cs typeface="+mn-cs"/>
        </a:defRPr>
      </a:lvl1pPr>
      <a:lvl2pPr marL="685800" lvl="1" indent="-228600" algn="l">
        <a:lnSpc>
          <a:spcPct val="90000"/>
        </a:lnSpc>
        <a:spcBef>
          <a:spcPts val="500"/>
        </a:spcBef>
        <a:buFont typeface="Arial"/>
        <a:buChar char="•"/>
        <a:defRPr sz="2400">
          <a:solidFill>
            <a:schemeClr val="tx1"/>
          </a:solidFill>
          <a:latin typeface="+mn-lt"/>
          <a:ea typeface="+mn-ea"/>
          <a:cs typeface="+mn-cs"/>
        </a:defRPr>
      </a:lvl2pPr>
      <a:lvl3pPr marL="1143000" lvl="2" indent="-228600" algn="l">
        <a:lnSpc>
          <a:spcPct val="90000"/>
        </a:lnSpc>
        <a:spcBef>
          <a:spcPts val="500"/>
        </a:spcBef>
        <a:buFont typeface="Arial"/>
        <a:buChar char="•"/>
        <a:defRPr sz="2000">
          <a:solidFill>
            <a:schemeClr val="tx1"/>
          </a:solidFill>
          <a:latin typeface="+mn-lt"/>
          <a:ea typeface="+mn-ea"/>
          <a:cs typeface="+mn-cs"/>
        </a:defRPr>
      </a:lvl3pPr>
      <a:lvl4pPr marL="1600200" lvl="3" indent="-228600" algn="l">
        <a:lnSpc>
          <a:spcPct val="90000"/>
        </a:lnSpc>
        <a:spcBef>
          <a:spcPts val="500"/>
        </a:spcBef>
        <a:buFont typeface="Arial"/>
        <a:buChar char="•"/>
        <a:defRPr sz="1800">
          <a:solidFill>
            <a:schemeClr val="tx1"/>
          </a:solidFill>
          <a:latin typeface="+mn-lt"/>
          <a:ea typeface="+mn-ea"/>
          <a:cs typeface="+mn-cs"/>
        </a:defRPr>
      </a:lvl4pPr>
      <a:lvl5pPr marL="2057400" lvl="4" indent="-228600" algn="l">
        <a:lnSpc>
          <a:spcPct val="90000"/>
        </a:lnSpc>
        <a:spcBef>
          <a:spcPts val="500"/>
        </a:spcBef>
        <a:buFont typeface="Arial"/>
        <a:buChar char="•"/>
        <a:defRPr sz="1800">
          <a:solidFill>
            <a:schemeClr val="tx1"/>
          </a:solidFill>
          <a:latin typeface="+mn-lt"/>
          <a:ea typeface="+mn-ea"/>
          <a:cs typeface="+mn-cs"/>
        </a:defRPr>
      </a:lvl5pPr>
      <a:lvl6pPr marL="2514600" lvl="5" indent="-228600" algn="l">
        <a:lnSpc>
          <a:spcPct val="90000"/>
        </a:lnSpc>
        <a:spcBef>
          <a:spcPts val="500"/>
        </a:spcBef>
        <a:buFont typeface="Arial"/>
        <a:buChar char="•"/>
        <a:defRPr sz="1800">
          <a:solidFill>
            <a:schemeClr val="tx1"/>
          </a:solidFill>
          <a:latin typeface="+mn-lt"/>
          <a:ea typeface="+mn-ea"/>
          <a:cs typeface="+mn-cs"/>
        </a:defRPr>
      </a:lvl6pPr>
      <a:lvl7pPr marL="2971800" lvl="6" indent="-228600" algn="l">
        <a:lnSpc>
          <a:spcPct val="90000"/>
        </a:lnSpc>
        <a:spcBef>
          <a:spcPts val="500"/>
        </a:spcBef>
        <a:buFont typeface="Arial"/>
        <a:buChar char="•"/>
        <a:defRPr sz="1800">
          <a:solidFill>
            <a:schemeClr val="tx1"/>
          </a:solidFill>
          <a:latin typeface="+mn-lt"/>
          <a:ea typeface="+mn-ea"/>
          <a:cs typeface="+mn-cs"/>
        </a:defRPr>
      </a:lvl7pPr>
      <a:lvl8pPr marL="3429000" lvl="7" indent="-228600" algn="l">
        <a:lnSpc>
          <a:spcPct val="90000"/>
        </a:lnSpc>
        <a:spcBef>
          <a:spcPts val="500"/>
        </a:spcBef>
        <a:buFont typeface="Arial"/>
        <a:buChar char="•"/>
        <a:defRPr sz="1800">
          <a:solidFill>
            <a:schemeClr val="tx1"/>
          </a:solidFill>
          <a:latin typeface="+mn-lt"/>
          <a:ea typeface="+mn-ea"/>
          <a:cs typeface="+mn-cs"/>
        </a:defRPr>
      </a:lvl8pPr>
      <a:lvl9pPr marL="3886200" lvl="8" indent="-228600" algn="l">
        <a:lnSpc>
          <a:spcPct val="90000"/>
        </a:lnSpc>
        <a:spcBef>
          <a:spcPts val="500"/>
        </a:spcBef>
        <a:buFont typeface="Arial"/>
        <a:buChar char="•"/>
        <a:defRPr sz="1800">
          <a:solidFill>
            <a:schemeClr val="tx1"/>
          </a:solidFill>
          <a:latin typeface="+mn-lt"/>
          <a:ea typeface="+mn-ea"/>
          <a:cs typeface="+mn-cs"/>
        </a:defRPr>
      </a:lvl9pPr>
    </p:bodyStyle>
    <p:otherStyle>
      <a:defPPr/>
      <a:lvl1pPr marL="0" lvl="0" indent="0" algn="l">
        <a:defRPr sz="1800">
          <a:latin typeface="+mn-lt"/>
          <a:ea typeface="+mn-ea"/>
          <a:cs typeface="+mn-cs"/>
        </a:defRPr>
      </a:lvl1pPr>
      <a:lvl2pPr marL="457200" lvl="1" indent="0" algn="l">
        <a:defRPr sz="1800">
          <a:latin typeface="+mn-lt"/>
          <a:ea typeface="+mn-ea"/>
          <a:cs typeface="+mn-cs"/>
        </a:defRPr>
      </a:lvl2pPr>
      <a:lvl3pPr marL="914400" lvl="2" indent="0" algn="l">
        <a:defRPr sz="1800">
          <a:latin typeface="+mn-lt"/>
          <a:ea typeface="+mn-ea"/>
          <a:cs typeface="+mn-cs"/>
        </a:defRPr>
      </a:lvl3pPr>
      <a:lvl4pPr marL="1371600" lvl="3" indent="0" algn="l">
        <a:defRPr sz="1800">
          <a:latin typeface="+mn-lt"/>
          <a:ea typeface="+mn-ea"/>
          <a:cs typeface="+mn-cs"/>
        </a:defRPr>
      </a:lvl4pPr>
      <a:lvl5pPr marL="1828800" lvl="4" indent="0" algn="l">
        <a:defRPr sz="1800">
          <a:latin typeface="+mn-lt"/>
          <a:ea typeface="+mn-ea"/>
          <a:cs typeface="+mn-cs"/>
        </a:defRPr>
      </a:lvl5pPr>
      <a:lvl6pPr marL="2286000" lvl="5" indent="0" algn="l">
        <a:defRPr sz="1800">
          <a:latin typeface="+mn-lt"/>
          <a:ea typeface="+mn-ea"/>
          <a:cs typeface="+mn-cs"/>
        </a:defRPr>
      </a:lvl6pPr>
      <a:lvl7pPr marL="2743200" lvl="6" indent="0" algn="l">
        <a:defRPr sz="1800">
          <a:latin typeface="+mn-lt"/>
          <a:ea typeface="+mn-ea"/>
          <a:cs typeface="+mn-cs"/>
        </a:defRPr>
      </a:lvl7pPr>
      <a:lvl8pPr marL="3200400" lvl="7" indent="0" algn="l">
        <a:defRPr sz="1800">
          <a:latin typeface="+mn-lt"/>
          <a:ea typeface="+mn-ea"/>
          <a:cs typeface="+mn-cs"/>
        </a:defRPr>
      </a:lvl8pPr>
      <a:lvl9pPr marL="3657600" lvl="8" indent="0" algn="l">
        <a:defRPr sz="1800">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ba-kurs.com/sertifikatsiya/" TargetMode="External"/><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hyperlink" Target="https://www.miloserdie.ru/article/roditeli-glavnoe-zveno-v-pap-terapii/"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0.gif"/></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1.gif"/></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2.gif"/></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hyperlink" Target="mailto:Siyanie-chtistogo-razuma@yandex.ru"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5.gi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GroupShape 76"/>
        <p:cNvGrpSpPr/>
        <p:nvPr/>
      </p:nvGrpSpPr>
      <p:grpSpPr>
        <a:xfrm>
          <a:off x="0" y="0"/>
          <a:ext cx="0" cy="0"/>
          <a:chOff x="0" y="0"/>
          <a:chExt cx="0" cy="0"/>
        </a:xfrm>
      </p:grpSpPr>
      <p:pic>
        <p:nvPicPr>
          <p:cNvPr id="78" name="Picture 78"/>
          <p:cNvPicPr/>
          <p:nvPr/>
        </p:nvPicPr>
        <p:blipFill>
          <a:blip r:embed="rId2"/>
          <a:stretch/>
        </p:blipFill>
        <p:spPr>
          <a:xfrm>
            <a:off x="0" y="0"/>
            <a:ext cx="12192000" cy="6858000"/>
          </a:xfrm>
          <a:prstGeom prst="rect">
            <a:avLst/>
          </a:prstGeom>
        </p:spPr>
      </p:pic>
      <p:sp>
        <p:nvSpPr>
          <p:cNvPr id="79" name="Shape 79"/>
          <p:cNvSpPr txBox="1"/>
          <p:nvPr/>
        </p:nvSpPr>
        <p:spPr>
          <a:xfrm>
            <a:off x="1105097" y="4214403"/>
            <a:ext cx="5978396" cy="830996"/>
          </a:xfrm>
          <a:prstGeom prst="rect">
            <a:avLst/>
          </a:prstGeom>
          <a:noFill/>
        </p:spPr>
        <p:txBody>
          <a:bodyPr wrap="square" lIns="91440" tIns="45720" rIns="91440" bIns="45720">
            <a:spAutoFit/>
          </a:bodyPr>
          <a:lstStyle/>
          <a:p>
            <a:pPr marL="0" indent="0" algn="l"/>
            <a:r>
              <a:rPr sz="2300" b="1">
                <a:solidFill>
                  <a:schemeClr val="bg2">
                    <a:lumMod val="10000"/>
                  </a:schemeClr>
                </a:solidFill>
                <a:latin typeface="Segoe Script"/>
                <a:ea typeface="Segoe Script"/>
                <a:cs typeface="Segoe Script"/>
              </a:rPr>
              <a:t>АНО «Сияние чистого разума», </a:t>
            </a:r>
            <a:endParaRPr sz="1800">
              <a:solidFill>
                <a:schemeClr val="tx1"/>
              </a:solidFill>
              <a:latin typeface="+mn-lt"/>
              <a:ea typeface="+mn-ea"/>
              <a:cs typeface="+mn-cs"/>
            </a:endParaRPr>
          </a:p>
          <a:p>
            <a:pPr marL="0" indent="0" algn="l"/>
            <a:r>
              <a:rPr sz="2300" b="1">
                <a:solidFill>
                  <a:schemeClr val="bg2">
                    <a:lumMod val="10000"/>
                  </a:schemeClr>
                </a:solidFill>
                <a:latin typeface="Segoe Script"/>
                <a:ea typeface="Segoe Script"/>
                <a:cs typeface="Segoe Script"/>
              </a:rPr>
              <a:t>г. Стерлитамак</a:t>
            </a:r>
            <a:endParaRPr sz="1800">
              <a:solidFill>
                <a:schemeClr val="tx1"/>
              </a:solidFill>
              <a:latin typeface="+mn-lt"/>
              <a:ea typeface="+mn-ea"/>
              <a:cs typeface="+mn-cs"/>
            </a:endParaRPr>
          </a:p>
        </p:txBody>
      </p:sp>
      <p:sp>
        <p:nvSpPr>
          <p:cNvPr id="80" name="Shape 80"/>
          <p:cNvSpPr/>
          <p:nvPr/>
        </p:nvSpPr>
        <p:spPr>
          <a:xfrm>
            <a:off x="7466203" y="4370664"/>
            <a:ext cx="3920143" cy="1723516"/>
          </a:xfrm>
          <a:prstGeom prst="roundRect">
            <a:avLst/>
          </a:prstGeom>
          <a:solidFill>
            <a:srgbClr val="FDE7E9"/>
          </a:solidFill>
          <a:ln w="12700">
            <a:solidFill>
              <a:schemeClr val="accent2">
                <a:lumMod val="20000"/>
                <a:lumOff val="80000"/>
              </a:schemeClr>
            </a:solidFill>
            <a:prstDash val="solid"/>
          </a:ln>
        </p:spPr>
        <p:txBody>
          <a:bodyPr lIns="91440" tIns="45720" rIns="91440" bIns="45720" anchor="ctr"/>
          <a:lstStyle/>
          <a:p>
            <a:r>
              <a:rPr lang="ru-RU" altLang="zh-CN" sz="1600" dirty="0" smtClean="0">
                <a:latin typeface="Bahnschrift SemiBold Condensed" pitchFamily="34" charset="0"/>
              </a:rPr>
              <a:t>Спикер: </a:t>
            </a:r>
            <a:r>
              <a:rPr lang="ru-RU" sz="1600" b="1" dirty="0" err="1" smtClean="0">
                <a:latin typeface="Bahnschrift SemiBold Condensed" pitchFamily="34" charset="0"/>
              </a:rPr>
              <a:t>Каекбердина</a:t>
            </a:r>
            <a:r>
              <a:rPr lang="ru-RU" sz="1600" b="1" dirty="0" smtClean="0">
                <a:latin typeface="Bahnschrift SemiBold Condensed" pitchFamily="34" charset="0"/>
              </a:rPr>
              <a:t> </a:t>
            </a:r>
            <a:r>
              <a:rPr lang="ru-RU" sz="1600" b="1" dirty="0" err="1" smtClean="0">
                <a:latin typeface="Bahnschrift SemiBold Condensed" pitchFamily="34" charset="0"/>
              </a:rPr>
              <a:t>Гузелия</a:t>
            </a:r>
            <a:r>
              <a:rPr lang="ru-RU" sz="1600" b="1" dirty="0" smtClean="0">
                <a:latin typeface="Bahnschrift SemiBold Condensed" pitchFamily="34" charset="0"/>
              </a:rPr>
              <a:t> </a:t>
            </a:r>
            <a:r>
              <a:rPr lang="ru-RU" sz="1600" b="1" dirty="0" err="1" smtClean="0">
                <a:latin typeface="Bahnschrift SemiBold Condensed" pitchFamily="34" charset="0"/>
              </a:rPr>
              <a:t>Юнировна</a:t>
            </a:r>
            <a:r>
              <a:rPr lang="ru-RU" sz="1600" b="1" dirty="0" smtClean="0">
                <a:latin typeface="Bahnschrift SemiBold Condensed" pitchFamily="34" charset="0"/>
              </a:rPr>
              <a:t> </a:t>
            </a:r>
          </a:p>
          <a:p>
            <a:r>
              <a:rPr lang="ru-RU" sz="1600" dirty="0" smtClean="0">
                <a:latin typeface="Bahnschrift SemiBold Condensed" pitchFamily="34" charset="0"/>
              </a:rPr>
              <a:t>Специалист по прикладному анализу поведения,</a:t>
            </a:r>
            <a:r>
              <a:rPr lang="en-US" sz="1600" dirty="0" smtClean="0">
                <a:latin typeface="Bahnschrift SemiBold Condensed" pitchFamily="34" charset="0"/>
                <a:hlinkClick r:id="rId3"/>
              </a:rPr>
              <a:t> </a:t>
            </a:r>
            <a:r>
              <a:rPr lang="en-US" sz="1600" dirty="0" smtClean="0">
                <a:latin typeface="Bahnschrift SemiBold Condensed" pitchFamily="34" charset="0"/>
              </a:rPr>
              <a:t>IBP-III -  </a:t>
            </a:r>
            <a:r>
              <a:rPr lang="ru-RU" sz="1600" dirty="0" smtClean="0">
                <a:latin typeface="Bahnschrift SemiBold Condensed" pitchFamily="34" charset="0"/>
              </a:rPr>
              <a:t>помощники куратора </a:t>
            </a:r>
            <a:r>
              <a:rPr lang="en-US" sz="1600" dirty="0" smtClean="0">
                <a:latin typeface="Bahnschrift SemiBold Condensed" pitchFamily="34" charset="0"/>
              </a:rPr>
              <a:t>ABA –</a:t>
            </a:r>
            <a:r>
              <a:rPr lang="ru-RU" sz="1600" dirty="0" smtClean="0">
                <a:latin typeface="Bahnschrift SemiBold Condensed" pitchFamily="34" charset="0"/>
              </a:rPr>
              <a:t>программ, психолог, социальный педагог, </a:t>
            </a:r>
            <a:r>
              <a:rPr lang="ru-RU" sz="1600" dirty="0" err="1" smtClean="0">
                <a:latin typeface="Bahnschrift SemiBold Condensed" pitchFamily="34" charset="0"/>
              </a:rPr>
              <a:t>трансдисциплинарный</a:t>
            </a:r>
            <a:r>
              <a:rPr lang="ru-RU" sz="1600" dirty="0" smtClean="0">
                <a:latin typeface="Bahnschrift SemiBold Condensed" pitchFamily="34" charset="0"/>
              </a:rPr>
              <a:t> специалист по ранней помощи </a:t>
            </a:r>
          </a:p>
        </p:txBody>
      </p:sp>
      <p:pic>
        <p:nvPicPr>
          <p:cNvPr id="82" name="Picture 82"/>
          <p:cNvPicPr/>
          <p:nvPr/>
        </p:nvPicPr>
        <p:blipFill>
          <a:blip r:embed="rId4"/>
          <a:srcRect l="24517" r="24761" b="2185"/>
          <a:stretch/>
        </p:blipFill>
        <p:spPr>
          <a:xfrm>
            <a:off x="178225" y="147149"/>
            <a:ext cx="1009488" cy="1115145"/>
          </a:xfrm>
          <a:prstGeom prst="rect">
            <a:avLst/>
          </a:prstGeom>
        </p:spPr>
      </p:pic>
      <p:sp>
        <p:nvSpPr>
          <p:cNvPr id="83" name="Shape 83"/>
          <p:cNvSpPr/>
          <p:nvPr/>
        </p:nvSpPr>
        <p:spPr>
          <a:xfrm>
            <a:off x="0" y="6522007"/>
            <a:ext cx="12192000" cy="377687"/>
          </a:xfrm>
          <a:prstGeom prst="rect">
            <a:avLst/>
          </a:prstGeom>
          <a:solidFill>
            <a:schemeClr val="accent2">
              <a:lumMod val="40000"/>
              <a:lumOff val="60000"/>
            </a:schemeClr>
          </a:solidFill>
          <a:ln>
            <a:noFill/>
          </a:ln>
        </p:spPr>
        <p:txBody>
          <a:bodyPr lIns="91440" tIns="45720" rIns="91440" bIns="45720" anchor="ctr"/>
          <a:lstStyle/>
          <a:p>
            <a:pPr marL="0" indent="0" algn="ctr"/>
            <a:endParaRPr sz="1800">
              <a:solidFill>
                <a:schemeClr val="lt1"/>
              </a:solidFill>
              <a:latin typeface="+mn-lt"/>
              <a:ea typeface="+mn-ea"/>
              <a:cs typeface="+mn-cs"/>
            </a:endParaRPr>
          </a:p>
        </p:txBody>
      </p:sp>
      <p:sp>
        <p:nvSpPr>
          <p:cNvPr id="84" name="Shape 84"/>
          <p:cNvSpPr/>
          <p:nvPr/>
        </p:nvSpPr>
        <p:spPr>
          <a:xfrm>
            <a:off x="735106" y="4214403"/>
            <a:ext cx="197223" cy="830996"/>
          </a:xfrm>
          <a:prstGeom prst="rect">
            <a:avLst/>
          </a:prstGeom>
          <a:solidFill>
            <a:schemeClr val="accent2">
              <a:lumMod val="40000"/>
              <a:lumOff val="60000"/>
            </a:schemeClr>
          </a:solidFill>
          <a:ln>
            <a:noFill/>
          </a:ln>
        </p:spPr>
        <p:txBody>
          <a:bodyPr lIns="91440" tIns="45720" rIns="91440" bIns="45720" anchor="ctr"/>
          <a:lstStyle/>
          <a:p>
            <a:pPr marL="0" indent="0" algn="ctr"/>
            <a:endParaRPr sz="1800">
              <a:solidFill>
                <a:schemeClr val="lt1"/>
              </a:solidFill>
              <a:latin typeface="+mn-lt"/>
              <a:ea typeface="+mn-ea"/>
              <a:cs typeface="+mn-cs"/>
            </a:endParaRPr>
          </a:p>
        </p:txBody>
      </p:sp>
      <p:sp>
        <p:nvSpPr>
          <p:cNvPr id="85" name="Shape 85"/>
          <p:cNvSpPr txBox="1"/>
          <p:nvPr/>
        </p:nvSpPr>
        <p:spPr>
          <a:xfrm>
            <a:off x="1583114" y="635431"/>
            <a:ext cx="5377912" cy="430887"/>
          </a:xfrm>
          <a:prstGeom prst="rect">
            <a:avLst/>
          </a:prstGeom>
          <a:noFill/>
        </p:spPr>
        <p:txBody>
          <a:bodyPr wrap="square" lIns="91440" tIns="45720" rIns="91440" bIns="45720">
            <a:spAutoFit/>
          </a:bodyPr>
          <a:lstStyle/>
          <a:p>
            <a:pPr marL="0" indent="0" algn="l"/>
            <a:r>
              <a:rPr sz="1100">
                <a:solidFill>
                  <a:schemeClr val="tx1"/>
                </a:solidFill>
                <a:latin typeface="Cambria"/>
                <a:ea typeface="Cambria"/>
                <a:cs typeface="Cambria"/>
              </a:rPr>
              <a:t>АНО «СИЯНИЕ ЧИСТОГО РАЗУМА»</a:t>
            </a:r>
            <a:endParaRPr sz="1800">
              <a:solidFill>
                <a:schemeClr val="tx1"/>
              </a:solidFill>
              <a:latin typeface="+mn-lt"/>
              <a:ea typeface="+mn-ea"/>
              <a:cs typeface="+mn-cs"/>
            </a:endParaRPr>
          </a:p>
          <a:p>
            <a:pPr marL="0" indent="0" algn="l"/>
            <a:r>
              <a:rPr sz="1100">
                <a:solidFill>
                  <a:schemeClr val="tx1"/>
                </a:solidFill>
                <a:latin typeface="Cambria"/>
                <a:ea typeface="Cambria"/>
                <a:cs typeface="Cambria"/>
              </a:rPr>
              <a:t>г. Стерлитамак, ул. Сакко и Ванцетти 67</a:t>
            </a:r>
            <a:r>
              <a:rPr sz="1100" smtClean="0">
                <a:solidFill>
                  <a:schemeClr val="tx1"/>
                </a:solidFill>
                <a:latin typeface="Cambria"/>
                <a:ea typeface="Cambria"/>
                <a:cs typeface="Cambria"/>
              </a:rPr>
              <a:t>,</a:t>
            </a:r>
            <a:endParaRPr sz="1800">
              <a:solidFill>
                <a:schemeClr val="tx1"/>
              </a:solidFill>
              <a:latin typeface="+mn-lt"/>
              <a:ea typeface="+mn-ea"/>
              <a:cs typeface="+mn-cs"/>
            </a:endParaRPr>
          </a:p>
        </p:txBody>
      </p:sp>
      <p:sp>
        <p:nvSpPr>
          <p:cNvPr id="86" name="Shape 86"/>
          <p:cNvSpPr/>
          <p:nvPr/>
        </p:nvSpPr>
        <p:spPr>
          <a:xfrm>
            <a:off x="1023902" y="2071678"/>
            <a:ext cx="5649314" cy="1971413"/>
          </a:xfrm>
          <a:custGeom>
            <a:avLst/>
            <a:gdLst>
              <a:gd name="T0" fmla="*/ 550501 w 14781"/>
              <a:gd name="T1" fmla="*/ -58401 h 12976"/>
              <a:gd name="T2" fmla="*/ 470293 w 14781"/>
              <a:gd name="T3" fmla="*/ -53706 h 12976"/>
              <a:gd name="T4" fmla="*/ 393645 w 14781"/>
              <a:gd name="T5" fmla="*/ -44774 h 12976"/>
              <a:gd name="T6" fmla="*/ 321650 w 14781"/>
              <a:gd name="T7" fmla="*/ -31720 h 12976"/>
              <a:gd name="T8" fmla="*/ 254856 w 14781"/>
              <a:gd name="T9" fmla="*/ -15001 h 12976"/>
              <a:gd name="T10" fmla="*/ 194359 w 14781"/>
              <a:gd name="T11" fmla="*/ 5153 h 12976"/>
              <a:gd name="T12" fmla="*/ 140431 w 14781"/>
              <a:gd name="T13" fmla="*/ 28399 h 12976"/>
              <a:gd name="T14" fmla="*/ 94442 w 14781"/>
              <a:gd name="T15" fmla="*/ 54393 h 12976"/>
              <a:gd name="T16" fmla="*/ 56391 w 14781"/>
              <a:gd name="T17" fmla="*/ 82906 h 12976"/>
              <a:gd name="T18" fmla="*/ 27648 w 14781"/>
              <a:gd name="T19" fmla="*/ 113481 h 12976"/>
              <a:gd name="T20" fmla="*/ 8760 w 14781"/>
              <a:gd name="T21" fmla="*/ 146002 h 12976"/>
              <a:gd name="T22" fmla="*/ 274 w 14781"/>
              <a:gd name="T23" fmla="*/ 180012 h 12976"/>
              <a:gd name="T24" fmla="*/ 1369 w 14781"/>
              <a:gd name="T25" fmla="*/ 1196530 h 12976"/>
              <a:gd name="T26" fmla="*/ 12319 w 14781"/>
              <a:gd name="T27" fmla="*/ 1230196 h 12976"/>
              <a:gd name="T28" fmla="*/ 33944 w 14781"/>
              <a:gd name="T29" fmla="*/ 1262259 h 12976"/>
              <a:gd name="T30" fmla="*/ 65151 w 14781"/>
              <a:gd name="T31" fmla="*/ 1292376 h 12976"/>
              <a:gd name="T32" fmla="*/ 105118 w 14781"/>
              <a:gd name="T33" fmla="*/ 1320202 h 12976"/>
              <a:gd name="T34" fmla="*/ 153297 w 14781"/>
              <a:gd name="T35" fmla="*/ 1345624 h 12976"/>
              <a:gd name="T36" fmla="*/ 208867 w 14781"/>
              <a:gd name="T37" fmla="*/ 1368068 h 12976"/>
              <a:gd name="T38" fmla="*/ 271007 w 14781"/>
              <a:gd name="T39" fmla="*/ 1387420 h 12976"/>
              <a:gd name="T40" fmla="*/ 339170 w 14781"/>
              <a:gd name="T41" fmla="*/ 1403223 h 12976"/>
              <a:gd name="T42" fmla="*/ 412533 w 14781"/>
              <a:gd name="T43" fmla="*/ 1415246 h 12976"/>
              <a:gd name="T44" fmla="*/ 490003 w 14781"/>
              <a:gd name="T45" fmla="*/ 1423262 h 12976"/>
              <a:gd name="T46" fmla="*/ 571305 w 14781"/>
              <a:gd name="T47" fmla="*/ 1426698 h 12976"/>
              <a:gd name="T48" fmla="*/ 3495172 w 14781"/>
              <a:gd name="T49" fmla="*/ 1426354 h 12976"/>
              <a:gd name="T50" fmla="*/ 3575653 w 14781"/>
              <a:gd name="T51" fmla="*/ 1421659 h 12976"/>
              <a:gd name="T52" fmla="*/ 3652301 w 14781"/>
              <a:gd name="T53" fmla="*/ 1412613 h 12976"/>
              <a:gd name="T54" fmla="*/ 3724296 w 14781"/>
              <a:gd name="T55" fmla="*/ 1399673 h 12976"/>
              <a:gd name="T56" fmla="*/ 3790816 w 14781"/>
              <a:gd name="T57" fmla="*/ 1382840 h 12976"/>
              <a:gd name="T58" fmla="*/ 3851588 w 14781"/>
              <a:gd name="T59" fmla="*/ 1362686 h 12976"/>
              <a:gd name="T60" fmla="*/ 3905241 w 14781"/>
              <a:gd name="T61" fmla="*/ 1339440 h 12976"/>
              <a:gd name="T62" fmla="*/ 3951504 w 14781"/>
              <a:gd name="T63" fmla="*/ 1313446 h 12976"/>
              <a:gd name="T64" fmla="*/ 3989555 w 14781"/>
              <a:gd name="T65" fmla="*/ 1285047 h 12976"/>
              <a:gd name="T66" fmla="*/ 4018298 w 14781"/>
              <a:gd name="T67" fmla="*/ 1254358 h 12976"/>
              <a:gd name="T68" fmla="*/ 4037186 w 14781"/>
              <a:gd name="T69" fmla="*/ 1221951 h 12976"/>
              <a:gd name="T70" fmla="*/ 4045673 w 14781"/>
              <a:gd name="T71" fmla="*/ 1187941 h 12976"/>
              <a:gd name="T72" fmla="*/ 4044578 w 14781"/>
              <a:gd name="T73" fmla="*/ 171309 h 12976"/>
              <a:gd name="T74" fmla="*/ 4033354 w 14781"/>
              <a:gd name="T75" fmla="*/ 137757 h 12976"/>
              <a:gd name="T76" fmla="*/ 4012002 w 14781"/>
              <a:gd name="T77" fmla="*/ 105694 h 12976"/>
              <a:gd name="T78" fmla="*/ 3980795 w 14781"/>
              <a:gd name="T79" fmla="*/ 75578 h 12976"/>
              <a:gd name="T80" fmla="*/ 3940828 w 14781"/>
              <a:gd name="T81" fmla="*/ 47637 h 12976"/>
              <a:gd name="T82" fmla="*/ 3892649 w 14781"/>
              <a:gd name="T83" fmla="*/ 22330 h 12976"/>
              <a:gd name="T84" fmla="*/ 3837079 w 14781"/>
              <a:gd name="T85" fmla="*/ -115 h 12976"/>
              <a:gd name="T86" fmla="*/ 3774665 w 14781"/>
              <a:gd name="T87" fmla="*/ -19467 h 12976"/>
              <a:gd name="T88" fmla="*/ 3706777 w 14781"/>
              <a:gd name="T89" fmla="*/ -35384 h 12976"/>
              <a:gd name="T90" fmla="*/ 3633413 w 14781"/>
              <a:gd name="T91" fmla="*/ -47408 h 12976"/>
              <a:gd name="T92" fmla="*/ 3555943 w 14781"/>
              <a:gd name="T93" fmla="*/ -55309 h 12976"/>
              <a:gd name="T94" fmla="*/ 3474641 w 14781"/>
              <a:gd name="T95" fmla="*/ -58859 h 12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14781"/>
              <a:gd name="ODFBottom" fmla="val 12976"/>
              <a:gd name="ODFWidth" fmla="val 14781"/>
              <a:gd name="ODFHeight" fmla="val 12976"/>
            </a:gdLst>
            <a:ahLst/>
            <a:cxnLst/>
            <a:rect l="OXMLTextRectL" t="OXMLTextRectT" r="OXMLTextRectR" b="OXMLTextRectB"/>
            <a:pathLst>
              <a:path w="14781" h="12976">
                <a:moveTo>
                  <a:pt x="12617" y="0"/>
                </a:moveTo>
                <a:lnTo>
                  <a:pt x="2163" y="0"/>
                </a:lnTo>
                <a:lnTo>
                  <a:pt x="2087" y="1"/>
                </a:lnTo>
                <a:lnTo>
                  <a:pt x="2011" y="5"/>
                </a:lnTo>
                <a:lnTo>
                  <a:pt x="1937" y="11"/>
                </a:lnTo>
                <a:lnTo>
                  <a:pt x="1863" y="20"/>
                </a:lnTo>
                <a:lnTo>
                  <a:pt x="1790" y="32"/>
                </a:lnTo>
                <a:lnTo>
                  <a:pt x="1718" y="46"/>
                </a:lnTo>
                <a:lnTo>
                  <a:pt x="1646" y="62"/>
                </a:lnTo>
                <a:lnTo>
                  <a:pt x="1576" y="80"/>
                </a:lnTo>
                <a:lnTo>
                  <a:pt x="1507" y="101"/>
                </a:lnTo>
                <a:lnTo>
                  <a:pt x="1438" y="124"/>
                </a:lnTo>
                <a:lnTo>
                  <a:pt x="1371" y="149"/>
                </a:lnTo>
                <a:lnTo>
                  <a:pt x="1304" y="177"/>
                </a:lnTo>
                <a:lnTo>
                  <a:pt x="1239" y="206"/>
                </a:lnTo>
                <a:lnTo>
                  <a:pt x="1175" y="238"/>
                </a:lnTo>
                <a:lnTo>
                  <a:pt x="1112" y="272"/>
                </a:lnTo>
                <a:lnTo>
                  <a:pt x="1051" y="307"/>
                </a:lnTo>
                <a:lnTo>
                  <a:pt x="990" y="345"/>
                </a:lnTo>
                <a:lnTo>
                  <a:pt x="931" y="384"/>
                </a:lnTo>
                <a:lnTo>
                  <a:pt x="874" y="425"/>
                </a:lnTo>
                <a:lnTo>
                  <a:pt x="818" y="469"/>
                </a:lnTo>
                <a:lnTo>
                  <a:pt x="763" y="514"/>
                </a:lnTo>
                <a:lnTo>
                  <a:pt x="710" y="560"/>
                </a:lnTo>
                <a:lnTo>
                  <a:pt x="658" y="608"/>
                </a:lnTo>
                <a:lnTo>
                  <a:pt x="608" y="658"/>
                </a:lnTo>
                <a:lnTo>
                  <a:pt x="560" y="710"/>
                </a:lnTo>
                <a:lnTo>
                  <a:pt x="513" y="763"/>
                </a:lnTo>
                <a:lnTo>
                  <a:pt x="469" y="818"/>
                </a:lnTo>
                <a:lnTo>
                  <a:pt x="425" y="874"/>
                </a:lnTo>
                <a:lnTo>
                  <a:pt x="384" y="931"/>
                </a:lnTo>
                <a:lnTo>
                  <a:pt x="345" y="990"/>
                </a:lnTo>
                <a:lnTo>
                  <a:pt x="307" y="1051"/>
                </a:lnTo>
                <a:lnTo>
                  <a:pt x="271" y="1112"/>
                </a:lnTo>
                <a:lnTo>
                  <a:pt x="238" y="1175"/>
                </a:lnTo>
                <a:lnTo>
                  <a:pt x="206" y="1239"/>
                </a:lnTo>
                <a:lnTo>
                  <a:pt x="177" y="1304"/>
                </a:lnTo>
                <a:lnTo>
                  <a:pt x="149" y="1371"/>
                </a:lnTo>
                <a:lnTo>
                  <a:pt x="124" y="1438"/>
                </a:lnTo>
                <a:lnTo>
                  <a:pt x="101" y="1506"/>
                </a:lnTo>
                <a:lnTo>
                  <a:pt x="80" y="1576"/>
                </a:lnTo>
                <a:lnTo>
                  <a:pt x="62" y="1646"/>
                </a:lnTo>
                <a:lnTo>
                  <a:pt x="45" y="1718"/>
                </a:lnTo>
                <a:lnTo>
                  <a:pt x="32" y="1790"/>
                </a:lnTo>
                <a:lnTo>
                  <a:pt x="20" y="1863"/>
                </a:lnTo>
                <a:lnTo>
                  <a:pt x="11" y="1937"/>
                </a:lnTo>
                <a:lnTo>
                  <a:pt x="5" y="2011"/>
                </a:lnTo>
                <a:lnTo>
                  <a:pt x="1" y="2087"/>
                </a:lnTo>
                <a:lnTo>
                  <a:pt x="0" y="2163"/>
                </a:lnTo>
                <a:lnTo>
                  <a:pt x="0" y="10813"/>
                </a:lnTo>
                <a:lnTo>
                  <a:pt x="1" y="10889"/>
                </a:lnTo>
                <a:lnTo>
                  <a:pt x="5" y="10964"/>
                </a:lnTo>
                <a:lnTo>
                  <a:pt x="11" y="11039"/>
                </a:lnTo>
                <a:lnTo>
                  <a:pt x="20" y="11113"/>
                </a:lnTo>
                <a:lnTo>
                  <a:pt x="32" y="11186"/>
                </a:lnTo>
                <a:lnTo>
                  <a:pt x="45" y="11258"/>
                </a:lnTo>
                <a:lnTo>
                  <a:pt x="62" y="11329"/>
                </a:lnTo>
                <a:lnTo>
                  <a:pt x="80" y="11400"/>
                </a:lnTo>
                <a:lnTo>
                  <a:pt x="101" y="11469"/>
                </a:lnTo>
                <a:lnTo>
                  <a:pt x="124" y="11538"/>
                </a:lnTo>
                <a:lnTo>
                  <a:pt x="149" y="11605"/>
                </a:lnTo>
                <a:lnTo>
                  <a:pt x="177" y="11671"/>
                </a:lnTo>
                <a:lnTo>
                  <a:pt x="206" y="11737"/>
                </a:lnTo>
                <a:lnTo>
                  <a:pt x="238" y="11801"/>
                </a:lnTo>
                <a:lnTo>
                  <a:pt x="271" y="11863"/>
                </a:lnTo>
                <a:lnTo>
                  <a:pt x="307" y="11925"/>
                </a:lnTo>
                <a:lnTo>
                  <a:pt x="345" y="11985"/>
                </a:lnTo>
                <a:lnTo>
                  <a:pt x="384" y="12044"/>
                </a:lnTo>
                <a:lnTo>
                  <a:pt x="425" y="12102"/>
                </a:lnTo>
                <a:lnTo>
                  <a:pt x="469" y="12158"/>
                </a:lnTo>
                <a:lnTo>
                  <a:pt x="513" y="12212"/>
                </a:lnTo>
                <a:lnTo>
                  <a:pt x="560" y="12266"/>
                </a:lnTo>
                <a:lnTo>
                  <a:pt x="608" y="12317"/>
                </a:lnTo>
                <a:lnTo>
                  <a:pt x="658" y="12367"/>
                </a:lnTo>
                <a:lnTo>
                  <a:pt x="710" y="12415"/>
                </a:lnTo>
                <a:lnTo>
                  <a:pt x="763" y="12462"/>
                </a:lnTo>
                <a:lnTo>
                  <a:pt x="818" y="12507"/>
                </a:lnTo>
                <a:lnTo>
                  <a:pt x="874" y="12550"/>
                </a:lnTo>
                <a:lnTo>
                  <a:pt x="931" y="12591"/>
                </a:lnTo>
                <a:lnTo>
                  <a:pt x="990" y="12631"/>
                </a:lnTo>
                <a:lnTo>
                  <a:pt x="1051" y="12668"/>
                </a:lnTo>
                <a:lnTo>
                  <a:pt x="1112" y="12704"/>
                </a:lnTo>
                <a:lnTo>
                  <a:pt x="1175" y="12738"/>
                </a:lnTo>
                <a:lnTo>
                  <a:pt x="1239" y="12769"/>
                </a:lnTo>
                <a:lnTo>
                  <a:pt x="1304" y="12799"/>
                </a:lnTo>
                <a:lnTo>
                  <a:pt x="1371" y="12826"/>
                </a:lnTo>
                <a:lnTo>
                  <a:pt x="1438" y="12851"/>
                </a:lnTo>
                <a:lnTo>
                  <a:pt x="1507" y="12874"/>
                </a:lnTo>
                <a:lnTo>
                  <a:pt x="1576" y="12895"/>
                </a:lnTo>
                <a:lnTo>
                  <a:pt x="1646" y="12914"/>
                </a:lnTo>
                <a:lnTo>
                  <a:pt x="1718" y="12930"/>
                </a:lnTo>
                <a:lnTo>
                  <a:pt x="1790" y="12944"/>
                </a:lnTo>
                <a:lnTo>
                  <a:pt x="1863" y="12955"/>
                </a:lnTo>
                <a:lnTo>
                  <a:pt x="1937" y="12964"/>
                </a:lnTo>
                <a:lnTo>
                  <a:pt x="2011" y="12971"/>
                </a:lnTo>
                <a:lnTo>
                  <a:pt x="2087" y="12974"/>
                </a:lnTo>
                <a:lnTo>
                  <a:pt x="2163" y="12976"/>
                </a:lnTo>
                <a:lnTo>
                  <a:pt x="12617" y="12976"/>
                </a:lnTo>
                <a:lnTo>
                  <a:pt x="12693" y="12974"/>
                </a:lnTo>
                <a:lnTo>
                  <a:pt x="12768" y="12971"/>
                </a:lnTo>
                <a:lnTo>
                  <a:pt x="12843" y="12964"/>
                </a:lnTo>
                <a:lnTo>
                  <a:pt x="12917" y="12955"/>
                </a:lnTo>
                <a:lnTo>
                  <a:pt x="12990" y="12944"/>
                </a:lnTo>
                <a:lnTo>
                  <a:pt x="13062" y="12930"/>
                </a:lnTo>
                <a:lnTo>
                  <a:pt x="13133" y="12914"/>
                </a:lnTo>
                <a:lnTo>
                  <a:pt x="13204" y="12895"/>
                </a:lnTo>
                <a:lnTo>
                  <a:pt x="13273" y="12874"/>
                </a:lnTo>
                <a:lnTo>
                  <a:pt x="13342" y="12851"/>
                </a:lnTo>
                <a:lnTo>
                  <a:pt x="13409" y="12826"/>
                </a:lnTo>
                <a:lnTo>
                  <a:pt x="13475" y="12799"/>
                </a:lnTo>
                <a:lnTo>
                  <a:pt x="13541" y="12769"/>
                </a:lnTo>
                <a:lnTo>
                  <a:pt x="13605" y="12738"/>
                </a:lnTo>
                <a:lnTo>
                  <a:pt x="13668" y="12704"/>
                </a:lnTo>
                <a:lnTo>
                  <a:pt x="13729" y="12668"/>
                </a:lnTo>
                <a:lnTo>
                  <a:pt x="13789" y="12631"/>
                </a:lnTo>
                <a:lnTo>
                  <a:pt x="13848" y="12591"/>
                </a:lnTo>
                <a:lnTo>
                  <a:pt x="13906" y="12550"/>
                </a:lnTo>
                <a:lnTo>
                  <a:pt x="13962" y="12507"/>
                </a:lnTo>
                <a:lnTo>
                  <a:pt x="14017" y="12462"/>
                </a:lnTo>
                <a:lnTo>
                  <a:pt x="14070" y="12415"/>
                </a:lnTo>
                <a:lnTo>
                  <a:pt x="14121" y="12367"/>
                </a:lnTo>
                <a:lnTo>
                  <a:pt x="14171" y="12317"/>
                </a:lnTo>
                <a:lnTo>
                  <a:pt x="14220" y="12266"/>
                </a:lnTo>
                <a:lnTo>
                  <a:pt x="14266" y="12212"/>
                </a:lnTo>
                <a:lnTo>
                  <a:pt x="14311" y="12158"/>
                </a:lnTo>
                <a:lnTo>
                  <a:pt x="14354" y="12102"/>
                </a:lnTo>
                <a:lnTo>
                  <a:pt x="14396" y="12044"/>
                </a:lnTo>
                <a:lnTo>
                  <a:pt x="14435" y="11985"/>
                </a:lnTo>
                <a:lnTo>
                  <a:pt x="14473" y="11925"/>
                </a:lnTo>
                <a:lnTo>
                  <a:pt x="14508" y="11863"/>
                </a:lnTo>
                <a:lnTo>
                  <a:pt x="14542" y="11801"/>
                </a:lnTo>
                <a:lnTo>
                  <a:pt x="14574" y="11737"/>
                </a:lnTo>
                <a:lnTo>
                  <a:pt x="14603" y="11671"/>
                </a:lnTo>
                <a:lnTo>
                  <a:pt x="14630" y="11605"/>
                </a:lnTo>
                <a:lnTo>
                  <a:pt x="14656" y="11538"/>
                </a:lnTo>
                <a:lnTo>
                  <a:pt x="14679" y="11469"/>
                </a:lnTo>
                <a:lnTo>
                  <a:pt x="14700" y="11400"/>
                </a:lnTo>
                <a:lnTo>
                  <a:pt x="14718" y="11329"/>
                </a:lnTo>
                <a:lnTo>
                  <a:pt x="14734" y="11258"/>
                </a:lnTo>
                <a:lnTo>
                  <a:pt x="14748" y="11186"/>
                </a:lnTo>
                <a:lnTo>
                  <a:pt x="14760" y="11113"/>
                </a:lnTo>
                <a:lnTo>
                  <a:pt x="14768" y="11039"/>
                </a:lnTo>
                <a:lnTo>
                  <a:pt x="14775" y="10964"/>
                </a:lnTo>
                <a:lnTo>
                  <a:pt x="14779" y="10889"/>
                </a:lnTo>
                <a:lnTo>
                  <a:pt x="14780" y="10813"/>
                </a:lnTo>
                <a:lnTo>
                  <a:pt x="14780" y="2163"/>
                </a:lnTo>
                <a:lnTo>
                  <a:pt x="14779" y="2087"/>
                </a:lnTo>
                <a:lnTo>
                  <a:pt x="14775" y="2011"/>
                </a:lnTo>
                <a:lnTo>
                  <a:pt x="14768" y="1937"/>
                </a:lnTo>
                <a:lnTo>
                  <a:pt x="14760" y="1863"/>
                </a:lnTo>
                <a:lnTo>
                  <a:pt x="14748" y="1790"/>
                </a:lnTo>
                <a:lnTo>
                  <a:pt x="14734" y="1718"/>
                </a:lnTo>
                <a:lnTo>
                  <a:pt x="14718" y="1646"/>
                </a:lnTo>
                <a:lnTo>
                  <a:pt x="14700" y="1576"/>
                </a:lnTo>
                <a:lnTo>
                  <a:pt x="14679" y="1506"/>
                </a:lnTo>
                <a:lnTo>
                  <a:pt x="14656" y="1438"/>
                </a:lnTo>
                <a:lnTo>
                  <a:pt x="14630" y="1371"/>
                </a:lnTo>
                <a:lnTo>
                  <a:pt x="14603" y="1304"/>
                </a:lnTo>
                <a:lnTo>
                  <a:pt x="14574" y="1239"/>
                </a:lnTo>
                <a:lnTo>
                  <a:pt x="14542" y="1175"/>
                </a:lnTo>
                <a:lnTo>
                  <a:pt x="14508" y="1112"/>
                </a:lnTo>
                <a:lnTo>
                  <a:pt x="14473" y="1051"/>
                </a:lnTo>
                <a:lnTo>
                  <a:pt x="14435" y="990"/>
                </a:lnTo>
                <a:lnTo>
                  <a:pt x="14396" y="931"/>
                </a:lnTo>
                <a:lnTo>
                  <a:pt x="14354" y="874"/>
                </a:lnTo>
                <a:lnTo>
                  <a:pt x="14311" y="818"/>
                </a:lnTo>
                <a:lnTo>
                  <a:pt x="14266" y="763"/>
                </a:lnTo>
                <a:lnTo>
                  <a:pt x="14220" y="710"/>
                </a:lnTo>
                <a:lnTo>
                  <a:pt x="14171" y="658"/>
                </a:lnTo>
                <a:lnTo>
                  <a:pt x="14121" y="608"/>
                </a:lnTo>
                <a:lnTo>
                  <a:pt x="14070" y="560"/>
                </a:lnTo>
                <a:lnTo>
                  <a:pt x="14017" y="514"/>
                </a:lnTo>
                <a:lnTo>
                  <a:pt x="13962" y="469"/>
                </a:lnTo>
                <a:lnTo>
                  <a:pt x="13906" y="425"/>
                </a:lnTo>
                <a:lnTo>
                  <a:pt x="13848" y="384"/>
                </a:lnTo>
                <a:lnTo>
                  <a:pt x="13789" y="345"/>
                </a:lnTo>
                <a:lnTo>
                  <a:pt x="13729" y="307"/>
                </a:lnTo>
                <a:lnTo>
                  <a:pt x="13668" y="272"/>
                </a:lnTo>
                <a:lnTo>
                  <a:pt x="13605" y="238"/>
                </a:lnTo>
                <a:lnTo>
                  <a:pt x="13541" y="206"/>
                </a:lnTo>
                <a:lnTo>
                  <a:pt x="13475" y="177"/>
                </a:lnTo>
                <a:lnTo>
                  <a:pt x="13409" y="149"/>
                </a:lnTo>
                <a:lnTo>
                  <a:pt x="13342" y="124"/>
                </a:lnTo>
                <a:lnTo>
                  <a:pt x="13273" y="101"/>
                </a:lnTo>
                <a:lnTo>
                  <a:pt x="13204" y="80"/>
                </a:lnTo>
                <a:lnTo>
                  <a:pt x="13133" y="62"/>
                </a:lnTo>
                <a:lnTo>
                  <a:pt x="13062" y="46"/>
                </a:lnTo>
                <a:lnTo>
                  <a:pt x="12990" y="32"/>
                </a:lnTo>
                <a:lnTo>
                  <a:pt x="12917" y="20"/>
                </a:lnTo>
                <a:lnTo>
                  <a:pt x="12843" y="11"/>
                </a:lnTo>
                <a:lnTo>
                  <a:pt x="12768" y="5"/>
                </a:lnTo>
                <a:lnTo>
                  <a:pt x="12693" y="1"/>
                </a:lnTo>
                <a:lnTo>
                  <a:pt x="12617" y="0"/>
                </a:lnTo>
                <a:close/>
              </a:path>
            </a:pathLst>
          </a:custGeom>
          <a:solidFill>
            <a:srgbClr val="FFFFFF">
              <a:alpha val="50195"/>
            </a:srgbClr>
          </a:solidFill>
          <a:ln>
            <a:noFill/>
          </a:ln>
        </p:spPr>
        <p:txBody>
          <a:bodyPr vert="horz" wrap="square" lIns="91440" tIns="45720" rIns="91440" bIns="45720" anchor="t"/>
          <a:lstStyle/>
          <a:p>
            <a:pPr algn="ctr"/>
            <a:r>
              <a:rPr lang="ru-RU" sz="2400" b="1" dirty="0" smtClean="0"/>
              <a:t>Выстраивание маршрута сопровождения детей с РАС и другими ментальными нарушениями в ДОУ. Общие рекомендации. </a:t>
            </a:r>
            <a:endParaRPr sz="2400" b="1">
              <a:solidFill>
                <a:schemeClr val="tx1"/>
              </a:solidFill>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GroupShape 258"/>
        <p:cNvGrpSpPr/>
        <p:nvPr/>
      </p:nvGrpSpPr>
      <p:grpSpPr>
        <a:xfrm>
          <a:off x="0" y="0"/>
          <a:ext cx="0" cy="0"/>
          <a:chOff x="0" y="0"/>
          <a:chExt cx="0" cy="0"/>
        </a:xfrm>
      </p:grpSpPr>
      <p:pic>
        <p:nvPicPr>
          <p:cNvPr id="260" name="Picture 260"/>
          <p:cNvPicPr/>
          <p:nvPr/>
        </p:nvPicPr>
        <p:blipFill>
          <a:blip r:embed="rId2"/>
          <a:stretch/>
        </p:blipFill>
        <p:spPr>
          <a:xfrm>
            <a:off x="-65606" y="0"/>
            <a:ext cx="12314763" cy="10800000"/>
          </a:xfrm>
          <a:prstGeom prst="rect">
            <a:avLst/>
          </a:prstGeom>
        </p:spPr>
      </p:pic>
      <p:sp>
        <p:nvSpPr>
          <p:cNvPr id="261" name="Shape 261"/>
          <p:cNvSpPr/>
          <p:nvPr/>
        </p:nvSpPr>
        <p:spPr>
          <a:xfrm>
            <a:off x="607667" y="363253"/>
            <a:ext cx="157036" cy="773101"/>
          </a:xfrm>
          <a:prstGeom prst="rect">
            <a:avLst/>
          </a:prstGeom>
          <a:solidFill>
            <a:schemeClr val="accent2">
              <a:lumMod val="40000"/>
              <a:lumOff val="60000"/>
            </a:schemeClr>
          </a:solidFill>
          <a:ln>
            <a:noFill/>
          </a:ln>
        </p:spPr>
        <p:txBody>
          <a:bodyPr lIns="91440" tIns="45720" rIns="91440" bIns="45720" anchor="ctr"/>
          <a:lstStyle/>
          <a:p>
            <a:pPr marL="0" indent="0" algn="ctr"/>
            <a:endParaRPr sz="1800">
              <a:solidFill>
                <a:schemeClr val="lt1"/>
              </a:solidFill>
              <a:latin typeface="+mn-lt"/>
              <a:ea typeface="+mn-ea"/>
              <a:cs typeface="+mn-cs"/>
            </a:endParaRPr>
          </a:p>
        </p:txBody>
      </p:sp>
      <p:sp>
        <p:nvSpPr>
          <p:cNvPr id="262" name="Shape 262"/>
          <p:cNvSpPr/>
          <p:nvPr/>
        </p:nvSpPr>
        <p:spPr>
          <a:xfrm>
            <a:off x="-65604" y="6592997"/>
            <a:ext cx="12314761" cy="357534"/>
          </a:xfrm>
          <a:prstGeom prst="rect">
            <a:avLst/>
          </a:prstGeom>
          <a:solidFill>
            <a:schemeClr val="accent2">
              <a:lumMod val="40000"/>
              <a:lumOff val="60000"/>
            </a:schemeClr>
          </a:solidFill>
          <a:ln>
            <a:noFill/>
          </a:ln>
        </p:spPr>
        <p:txBody>
          <a:bodyPr lIns="91440" tIns="45720" rIns="91440" bIns="45720" anchor="ctr"/>
          <a:lstStyle/>
          <a:p>
            <a:pPr marL="0" indent="0" algn="ctr"/>
            <a:endParaRPr sz="1800">
              <a:solidFill>
                <a:schemeClr val="lt1"/>
              </a:solidFill>
              <a:latin typeface="+mn-lt"/>
              <a:ea typeface="+mn-ea"/>
              <a:cs typeface="+mn-cs"/>
            </a:endParaRPr>
          </a:p>
        </p:txBody>
      </p:sp>
      <p:pic>
        <p:nvPicPr>
          <p:cNvPr id="264" name="Picture 264"/>
          <p:cNvPicPr/>
          <p:nvPr/>
        </p:nvPicPr>
        <p:blipFill>
          <a:blip r:embed="rId3"/>
          <a:srcRect l="24517" r="24761" b="2185"/>
          <a:stretch/>
        </p:blipFill>
        <p:spPr>
          <a:xfrm>
            <a:off x="11398604" y="5631330"/>
            <a:ext cx="748586" cy="826935"/>
          </a:xfrm>
          <a:prstGeom prst="rect">
            <a:avLst/>
          </a:prstGeom>
        </p:spPr>
      </p:pic>
      <p:sp>
        <p:nvSpPr>
          <p:cNvPr id="265" name="Shape 265"/>
          <p:cNvSpPr/>
          <p:nvPr/>
        </p:nvSpPr>
        <p:spPr>
          <a:xfrm>
            <a:off x="764702" y="357166"/>
            <a:ext cx="10260520" cy="523220"/>
          </a:xfrm>
          <a:prstGeom prst="rect">
            <a:avLst/>
          </a:prstGeom>
        </p:spPr>
        <p:txBody>
          <a:bodyPr wrap="square" lIns="91440" tIns="45720" rIns="91440" bIns="45720">
            <a:spAutoFit/>
          </a:bodyPr>
          <a:lstStyle/>
          <a:p>
            <a:r>
              <a:rPr lang="ru-RU" sz="2800" b="1" dirty="0" smtClean="0"/>
              <a:t> </a:t>
            </a:r>
            <a:endParaRPr sz="2800">
              <a:solidFill>
                <a:schemeClr val="tx1"/>
              </a:solidFill>
              <a:latin typeface="+mn-lt"/>
              <a:ea typeface="+mn-ea"/>
              <a:cs typeface="+mn-cs"/>
            </a:endParaRPr>
          </a:p>
        </p:txBody>
      </p:sp>
      <p:sp>
        <p:nvSpPr>
          <p:cNvPr id="8" name="Прямоугольник 7"/>
          <p:cNvSpPr/>
          <p:nvPr/>
        </p:nvSpPr>
        <p:spPr>
          <a:xfrm>
            <a:off x="809588" y="428604"/>
            <a:ext cx="10715700" cy="584775"/>
          </a:xfrm>
          <a:prstGeom prst="rect">
            <a:avLst/>
          </a:prstGeom>
        </p:spPr>
        <p:txBody>
          <a:bodyPr wrap="square">
            <a:spAutoFit/>
          </a:bodyPr>
          <a:lstStyle/>
          <a:p>
            <a:endParaRPr lang="ru-RU" sz="3200" dirty="0"/>
          </a:p>
        </p:txBody>
      </p:sp>
      <p:sp>
        <p:nvSpPr>
          <p:cNvPr id="9" name="Shape 218"/>
          <p:cNvSpPr/>
          <p:nvPr/>
        </p:nvSpPr>
        <p:spPr>
          <a:xfrm>
            <a:off x="380960" y="1428736"/>
            <a:ext cx="6143668" cy="5087685"/>
          </a:xfrm>
          <a:custGeom>
            <a:avLst/>
            <a:gdLst>
              <a:gd name="T0" fmla="*/ 1217410 w 14781"/>
              <a:gd name="T1" fmla="*/ -152313 h 12976"/>
              <a:gd name="T2" fmla="*/ 1040035 w 14781"/>
              <a:gd name="T3" fmla="*/ -140068 h 12976"/>
              <a:gd name="T4" fmla="*/ 870530 w 14781"/>
              <a:gd name="T5" fmla="*/ -116773 h 12976"/>
              <a:gd name="T6" fmla="*/ 711316 w 14781"/>
              <a:gd name="T7" fmla="*/ -82727 h 12976"/>
              <a:gd name="T8" fmla="*/ 563605 w 14781"/>
              <a:gd name="T9" fmla="*/ -39123 h 12976"/>
              <a:gd name="T10" fmla="*/ 429817 w 14781"/>
              <a:gd name="T11" fmla="*/ 13439 h 12976"/>
              <a:gd name="T12" fmla="*/ 310558 w 14781"/>
              <a:gd name="T13" fmla="*/ 74066 h 12976"/>
              <a:gd name="T14" fmla="*/ 208855 w 14781"/>
              <a:gd name="T15" fmla="*/ 141860 h 12976"/>
              <a:gd name="T16" fmla="*/ 124707 w 14781"/>
              <a:gd name="T17" fmla="*/ 216224 h 12976"/>
              <a:gd name="T18" fmla="*/ 61143 w 14781"/>
              <a:gd name="T19" fmla="*/ 295965 h 12976"/>
              <a:gd name="T20" fmla="*/ 19372 w 14781"/>
              <a:gd name="T21" fmla="*/ 380782 h 12976"/>
              <a:gd name="T22" fmla="*/ 605 w 14781"/>
              <a:gd name="T23" fmla="*/ 469482 h 12976"/>
              <a:gd name="T24" fmla="*/ 3027 w 14781"/>
              <a:gd name="T25" fmla="*/ 3120619 h 12976"/>
              <a:gd name="T26" fmla="*/ 27242 w 14781"/>
              <a:gd name="T27" fmla="*/ 3208423 h 12976"/>
              <a:gd name="T28" fmla="*/ 75067 w 14781"/>
              <a:gd name="T29" fmla="*/ 3292046 h 12976"/>
              <a:gd name="T30" fmla="*/ 144079 w 14781"/>
              <a:gd name="T31" fmla="*/ 3370591 h 12976"/>
              <a:gd name="T32" fmla="*/ 232464 w 14781"/>
              <a:gd name="T33" fmla="*/ 3443164 h 12976"/>
              <a:gd name="T34" fmla="*/ 339010 w 14781"/>
              <a:gd name="T35" fmla="*/ 3509465 h 12976"/>
              <a:gd name="T36" fmla="*/ 461902 w 14781"/>
              <a:gd name="T37" fmla="*/ 3568001 h 12976"/>
              <a:gd name="T38" fmla="*/ 599322 w 14781"/>
              <a:gd name="T39" fmla="*/ 3618473 h 12976"/>
              <a:gd name="T40" fmla="*/ 750060 w 14781"/>
              <a:gd name="T41" fmla="*/ 3659687 h 12976"/>
              <a:gd name="T42" fmla="*/ 912301 w 14781"/>
              <a:gd name="T43" fmla="*/ 3691045 h 12976"/>
              <a:gd name="T44" fmla="*/ 1083622 w 14781"/>
              <a:gd name="T45" fmla="*/ 3711951 h 12976"/>
              <a:gd name="T46" fmla="*/ 1263419 w 14781"/>
              <a:gd name="T47" fmla="*/ 3720911 h 12976"/>
              <a:gd name="T48" fmla="*/ 7729436 w 14781"/>
              <a:gd name="T49" fmla="*/ 3720015 h 12976"/>
              <a:gd name="T50" fmla="*/ 7907416 w 14781"/>
              <a:gd name="T51" fmla="*/ 3707770 h 12976"/>
              <a:gd name="T52" fmla="*/ 8076921 w 14781"/>
              <a:gd name="T53" fmla="*/ 3684176 h 12976"/>
              <a:gd name="T54" fmla="*/ 8236135 w 14781"/>
              <a:gd name="T55" fmla="*/ 3650429 h 12976"/>
              <a:gd name="T56" fmla="*/ 8383242 w 14781"/>
              <a:gd name="T57" fmla="*/ 3606527 h 12976"/>
              <a:gd name="T58" fmla="*/ 8517635 w 14781"/>
              <a:gd name="T59" fmla="*/ 3553964 h 12976"/>
              <a:gd name="T60" fmla="*/ 8636289 w 14781"/>
              <a:gd name="T61" fmla="*/ 3493338 h 12976"/>
              <a:gd name="T62" fmla="*/ 8738597 w 14781"/>
              <a:gd name="T63" fmla="*/ 3425543 h 12976"/>
              <a:gd name="T64" fmla="*/ 8822744 w 14781"/>
              <a:gd name="T65" fmla="*/ 3351478 h 12976"/>
              <a:gd name="T66" fmla="*/ 8886309 w 14781"/>
              <a:gd name="T67" fmla="*/ 3271439 h 12976"/>
              <a:gd name="T68" fmla="*/ 8928080 w 14781"/>
              <a:gd name="T69" fmla="*/ 3186920 h 12976"/>
              <a:gd name="T70" fmla="*/ 8946846 w 14781"/>
              <a:gd name="T71" fmla="*/ 3098220 h 12976"/>
              <a:gd name="T72" fmla="*/ 8944425 w 14781"/>
              <a:gd name="T73" fmla="*/ 446784 h 12976"/>
              <a:gd name="T74" fmla="*/ 8919604 w 14781"/>
              <a:gd name="T75" fmla="*/ 359279 h 12976"/>
              <a:gd name="T76" fmla="*/ 8872385 w 14781"/>
              <a:gd name="T77" fmla="*/ 275656 h 12976"/>
              <a:gd name="T78" fmla="*/ 8803372 w 14781"/>
              <a:gd name="T79" fmla="*/ 197111 h 12976"/>
              <a:gd name="T80" fmla="*/ 8714987 w 14781"/>
              <a:gd name="T81" fmla="*/ 124239 h 12976"/>
              <a:gd name="T82" fmla="*/ 8608441 w 14781"/>
              <a:gd name="T83" fmla="*/ 58237 h 12976"/>
              <a:gd name="T84" fmla="*/ 8485550 w 14781"/>
              <a:gd name="T85" fmla="*/ -299 h 12976"/>
              <a:gd name="T86" fmla="*/ 8347524 w 14781"/>
              <a:gd name="T87" fmla="*/ -50771 h 12976"/>
              <a:gd name="T88" fmla="*/ 8197391 w 14781"/>
              <a:gd name="T89" fmla="*/ -92284 h 12976"/>
              <a:gd name="T90" fmla="*/ 8035151 w 14781"/>
              <a:gd name="T91" fmla="*/ -123642 h 12976"/>
              <a:gd name="T92" fmla="*/ 7863829 w 14781"/>
              <a:gd name="T93" fmla="*/ -144249 h 12976"/>
              <a:gd name="T94" fmla="*/ 7684033 w 14781"/>
              <a:gd name="T95" fmla="*/ -153507 h 12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14781"/>
              <a:gd name="ODFBottom" fmla="val 12976"/>
              <a:gd name="ODFWidth" fmla="val 14781"/>
              <a:gd name="ODFHeight" fmla="val 12976"/>
            </a:gdLst>
            <a:ahLst/>
            <a:cxnLst/>
            <a:rect l="OXMLTextRectL" t="OXMLTextRectT" r="OXMLTextRectR" b="OXMLTextRectB"/>
            <a:pathLst>
              <a:path w="14781" h="12976">
                <a:moveTo>
                  <a:pt x="12617" y="0"/>
                </a:moveTo>
                <a:lnTo>
                  <a:pt x="2163" y="0"/>
                </a:lnTo>
                <a:lnTo>
                  <a:pt x="2087" y="1"/>
                </a:lnTo>
                <a:lnTo>
                  <a:pt x="2011" y="5"/>
                </a:lnTo>
                <a:lnTo>
                  <a:pt x="1937" y="11"/>
                </a:lnTo>
                <a:lnTo>
                  <a:pt x="1863" y="20"/>
                </a:lnTo>
                <a:lnTo>
                  <a:pt x="1790" y="32"/>
                </a:lnTo>
                <a:lnTo>
                  <a:pt x="1718" y="46"/>
                </a:lnTo>
                <a:lnTo>
                  <a:pt x="1646" y="62"/>
                </a:lnTo>
                <a:lnTo>
                  <a:pt x="1576" y="80"/>
                </a:lnTo>
                <a:lnTo>
                  <a:pt x="1507" y="101"/>
                </a:lnTo>
                <a:lnTo>
                  <a:pt x="1438" y="124"/>
                </a:lnTo>
                <a:lnTo>
                  <a:pt x="1371" y="149"/>
                </a:lnTo>
                <a:lnTo>
                  <a:pt x="1304" y="177"/>
                </a:lnTo>
                <a:lnTo>
                  <a:pt x="1239" y="206"/>
                </a:lnTo>
                <a:lnTo>
                  <a:pt x="1175" y="238"/>
                </a:lnTo>
                <a:lnTo>
                  <a:pt x="1112" y="272"/>
                </a:lnTo>
                <a:lnTo>
                  <a:pt x="1051" y="307"/>
                </a:lnTo>
                <a:lnTo>
                  <a:pt x="990" y="345"/>
                </a:lnTo>
                <a:lnTo>
                  <a:pt x="931" y="384"/>
                </a:lnTo>
                <a:lnTo>
                  <a:pt x="874" y="425"/>
                </a:lnTo>
                <a:lnTo>
                  <a:pt x="818" y="469"/>
                </a:lnTo>
                <a:lnTo>
                  <a:pt x="763" y="514"/>
                </a:lnTo>
                <a:lnTo>
                  <a:pt x="710" y="560"/>
                </a:lnTo>
                <a:lnTo>
                  <a:pt x="658" y="608"/>
                </a:lnTo>
                <a:lnTo>
                  <a:pt x="608" y="658"/>
                </a:lnTo>
                <a:lnTo>
                  <a:pt x="560" y="710"/>
                </a:lnTo>
                <a:lnTo>
                  <a:pt x="513" y="763"/>
                </a:lnTo>
                <a:lnTo>
                  <a:pt x="469" y="818"/>
                </a:lnTo>
                <a:lnTo>
                  <a:pt x="425" y="874"/>
                </a:lnTo>
                <a:lnTo>
                  <a:pt x="384" y="931"/>
                </a:lnTo>
                <a:lnTo>
                  <a:pt x="345" y="990"/>
                </a:lnTo>
                <a:lnTo>
                  <a:pt x="307" y="1051"/>
                </a:lnTo>
                <a:lnTo>
                  <a:pt x="271" y="1112"/>
                </a:lnTo>
                <a:lnTo>
                  <a:pt x="238" y="1175"/>
                </a:lnTo>
                <a:lnTo>
                  <a:pt x="206" y="1239"/>
                </a:lnTo>
                <a:lnTo>
                  <a:pt x="177" y="1304"/>
                </a:lnTo>
                <a:lnTo>
                  <a:pt x="149" y="1371"/>
                </a:lnTo>
                <a:lnTo>
                  <a:pt x="124" y="1438"/>
                </a:lnTo>
                <a:lnTo>
                  <a:pt x="101" y="1506"/>
                </a:lnTo>
                <a:lnTo>
                  <a:pt x="80" y="1576"/>
                </a:lnTo>
                <a:lnTo>
                  <a:pt x="62" y="1646"/>
                </a:lnTo>
                <a:lnTo>
                  <a:pt x="45" y="1718"/>
                </a:lnTo>
                <a:lnTo>
                  <a:pt x="32" y="1790"/>
                </a:lnTo>
                <a:lnTo>
                  <a:pt x="20" y="1863"/>
                </a:lnTo>
                <a:lnTo>
                  <a:pt x="11" y="1937"/>
                </a:lnTo>
                <a:lnTo>
                  <a:pt x="5" y="2011"/>
                </a:lnTo>
                <a:lnTo>
                  <a:pt x="1" y="2087"/>
                </a:lnTo>
                <a:lnTo>
                  <a:pt x="0" y="2163"/>
                </a:lnTo>
                <a:lnTo>
                  <a:pt x="0" y="10813"/>
                </a:lnTo>
                <a:lnTo>
                  <a:pt x="1" y="10889"/>
                </a:lnTo>
                <a:lnTo>
                  <a:pt x="5" y="10964"/>
                </a:lnTo>
                <a:lnTo>
                  <a:pt x="11" y="11039"/>
                </a:lnTo>
                <a:lnTo>
                  <a:pt x="20" y="11113"/>
                </a:lnTo>
                <a:lnTo>
                  <a:pt x="32" y="11186"/>
                </a:lnTo>
                <a:lnTo>
                  <a:pt x="45" y="11258"/>
                </a:lnTo>
                <a:lnTo>
                  <a:pt x="62" y="11329"/>
                </a:lnTo>
                <a:lnTo>
                  <a:pt x="80" y="11400"/>
                </a:lnTo>
                <a:lnTo>
                  <a:pt x="101" y="11469"/>
                </a:lnTo>
                <a:lnTo>
                  <a:pt x="124" y="11538"/>
                </a:lnTo>
                <a:lnTo>
                  <a:pt x="149" y="11605"/>
                </a:lnTo>
                <a:lnTo>
                  <a:pt x="177" y="11671"/>
                </a:lnTo>
                <a:lnTo>
                  <a:pt x="206" y="11737"/>
                </a:lnTo>
                <a:lnTo>
                  <a:pt x="238" y="11801"/>
                </a:lnTo>
                <a:lnTo>
                  <a:pt x="271" y="11863"/>
                </a:lnTo>
                <a:lnTo>
                  <a:pt x="307" y="11925"/>
                </a:lnTo>
                <a:lnTo>
                  <a:pt x="345" y="11985"/>
                </a:lnTo>
                <a:lnTo>
                  <a:pt x="384" y="12044"/>
                </a:lnTo>
                <a:lnTo>
                  <a:pt x="425" y="12102"/>
                </a:lnTo>
                <a:lnTo>
                  <a:pt x="469" y="12158"/>
                </a:lnTo>
                <a:lnTo>
                  <a:pt x="513" y="12212"/>
                </a:lnTo>
                <a:lnTo>
                  <a:pt x="560" y="12266"/>
                </a:lnTo>
                <a:lnTo>
                  <a:pt x="608" y="12317"/>
                </a:lnTo>
                <a:lnTo>
                  <a:pt x="658" y="12367"/>
                </a:lnTo>
                <a:lnTo>
                  <a:pt x="710" y="12415"/>
                </a:lnTo>
                <a:lnTo>
                  <a:pt x="763" y="12462"/>
                </a:lnTo>
                <a:lnTo>
                  <a:pt x="818" y="12507"/>
                </a:lnTo>
                <a:lnTo>
                  <a:pt x="874" y="12550"/>
                </a:lnTo>
                <a:lnTo>
                  <a:pt x="931" y="12591"/>
                </a:lnTo>
                <a:lnTo>
                  <a:pt x="990" y="12631"/>
                </a:lnTo>
                <a:lnTo>
                  <a:pt x="1051" y="12668"/>
                </a:lnTo>
                <a:lnTo>
                  <a:pt x="1112" y="12704"/>
                </a:lnTo>
                <a:lnTo>
                  <a:pt x="1175" y="12738"/>
                </a:lnTo>
                <a:lnTo>
                  <a:pt x="1239" y="12769"/>
                </a:lnTo>
                <a:lnTo>
                  <a:pt x="1304" y="12799"/>
                </a:lnTo>
                <a:lnTo>
                  <a:pt x="1371" y="12826"/>
                </a:lnTo>
                <a:lnTo>
                  <a:pt x="1438" y="12851"/>
                </a:lnTo>
                <a:lnTo>
                  <a:pt x="1507" y="12874"/>
                </a:lnTo>
                <a:lnTo>
                  <a:pt x="1576" y="12895"/>
                </a:lnTo>
                <a:lnTo>
                  <a:pt x="1646" y="12914"/>
                </a:lnTo>
                <a:lnTo>
                  <a:pt x="1718" y="12930"/>
                </a:lnTo>
                <a:lnTo>
                  <a:pt x="1790" y="12944"/>
                </a:lnTo>
                <a:lnTo>
                  <a:pt x="1863" y="12955"/>
                </a:lnTo>
                <a:lnTo>
                  <a:pt x="1937" y="12964"/>
                </a:lnTo>
                <a:lnTo>
                  <a:pt x="2011" y="12971"/>
                </a:lnTo>
                <a:lnTo>
                  <a:pt x="2087" y="12974"/>
                </a:lnTo>
                <a:lnTo>
                  <a:pt x="2163" y="12976"/>
                </a:lnTo>
                <a:lnTo>
                  <a:pt x="12617" y="12976"/>
                </a:lnTo>
                <a:lnTo>
                  <a:pt x="12693" y="12974"/>
                </a:lnTo>
                <a:lnTo>
                  <a:pt x="12768" y="12971"/>
                </a:lnTo>
                <a:lnTo>
                  <a:pt x="12843" y="12964"/>
                </a:lnTo>
                <a:lnTo>
                  <a:pt x="12917" y="12955"/>
                </a:lnTo>
                <a:lnTo>
                  <a:pt x="12990" y="12944"/>
                </a:lnTo>
                <a:lnTo>
                  <a:pt x="13062" y="12930"/>
                </a:lnTo>
                <a:lnTo>
                  <a:pt x="13133" y="12914"/>
                </a:lnTo>
                <a:lnTo>
                  <a:pt x="13204" y="12895"/>
                </a:lnTo>
                <a:lnTo>
                  <a:pt x="13273" y="12874"/>
                </a:lnTo>
                <a:lnTo>
                  <a:pt x="13342" y="12851"/>
                </a:lnTo>
                <a:lnTo>
                  <a:pt x="13409" y="12826"/>
                </a:lnTo>
                <a:lnTo>
                  <a:pt x="13475" y="12799"/>
                </a:lnTo>
                <a:lnTo>
                  <a:pt x="13541" y="12769"/>
                </a:lnTo>
                <a:lnTo>
                  <a:pt x="13605" y="12738"/>
                </a:lnTo>
                <a:lnTo>
                  <a:pt x="13668" y="12704"/>
                </a:lnTo>
                <a:lnTo>
                  <a:pt x="13729" y="12668"/>
                </a:lnTo>
                <a:lnTo>
                  <a:pt x="13789" y="12631"/>
                </a:lnTo>
                <a:lnTo>
                  <a:pt x="13848" y="12591"/>
                </a:lnTo>
                <a:lnTo>
                  <a:pt x="13906" y="12550"/>
                </a:lnTo>
                <a:lnTo>
                  <a:pt x="13962" y="12507"/>
                </a:lnTo>
                <a:lnTo>
                  <a:pt x="14017" y="12462"/>
                </a:lnTo>
                <a:lnTo>
                  <a:pt x="14070" y="12415"/>
                </a:lnTo>
                <a:lnTo>
                  <a:pt x="14121" y="12367"/>
                </a:lnTo>
                <a:lnTo>
                  <a:pt x="14171" y="12317"/>
                </a:lnTo>
                <a:lnTo>
                  <a:pt x="14220" y="12266"/>
                </a:lnTo>
                <a:lnTo>
                  <a:pt x="14266" y="12212"/>
                </a:lnTo>
                <a:lnTo>
                  <a:pt x="14311" y="12158"/>
                </a:lnTo>
                <a:lnTo>
                  <a:pt x="14354" y="12102"/>
                </a:lnTo>
                <a:lnTo>
                  <a:pt x="14396" y="12044"/>
                </a:lnTo>
                <a:lnTo>
                  <a:pt x="14435" y="11985"/>
                </a:lnTo>
                <a:lnTo>
                  <a:pt x="14473" y="11925"/>
                </a:lnTo>
                <a:lnTo>
                  <a:pt x="14508" y="11863"/>
                </a:lnTo>
                <a:lnTo>
                  <a:pt x="14542" y="11801"/>
                </a:lnTo>
                <a:lnTo>
                  <a:pt x="14574" y="11737"/>
                </a:lnTo>
                <a:lnTo>
                  <a:pt x="14603" y="11671"/>
                </a:lnTo>
                <a:lnTo>
                  <a:pt x="14630" y="11605"/>
                </a:lnTo>
                <a:lnTo>
                  <a:pt x="14656" y="11538"/>
                </a:lnTo>
                <a:lnTo>
                  <a:pt x="14679" y="11469"/>
                </a:lnTo>
                <a:lnTo>
                  <a:pt x="14700" y="11400"/>
                </a:lnTo>
                <a:lnTo>
                  <a:pt x="14718" y="11329"/>
                </a:lnTo>
                <a:lnTo>
                  <a:pt x="14734" y="11258"/>
                </a:lnTo>
                <a:lnTo>
                  <a:pt x="14748" y="11186"/>
                </a:lnTo>
                <a:lnTo>
                  <a:pt x="14760" y="11113"/>
                </a:lnTo>
                <a:lnTo>
                  <a:pt x="14768" y="11039"/>
                </a:lnTo>
                <a:lnTo>
                  <a:pt x="14775" y="10964"/>
                </a:lnTo>
                <a:lnTo>
                  <a:pt x="14779" y="10889"/>
                </a:lnTo>
                <a:lnTo>
                  <a:pt x="14780" y="10813"/>
                </a:lnTo>
                <a:lnTo>
                  <a:pt x="14780" y="2163"/>
                </a:lnTo>
                <a:lnTo>
                  <a:pt x="14779" y="2087"/>
                </a:lnTo>
                <a:lnTo>
                  <a:pt x="14775" y="2011"/>
                </a:lnTo>
                <a:lnTo>
                  <a:pt x="14768" y="1937"/>
                </a:lnTo>
                <a:lnTo>
                  <a:pt x="14760" y="1863"/>
                </a:lnTo>
                <a:lnTo>
                  <a:pt x="14748" y="1790"/>
                </a:lnTo>
                <a:lnTo>
                  <a:pt x="14734" y="1718"/>
                </a:lnTo>
                <a:lnTo>
                  <a:pt x="14718" y="1646"/>
                </a:lnTo>
                <a:lnTo>
                  <a:pt x="14700" y="1576"/>
                </a:lnTo>
                <a:lnTo>
                  <a:pt x="14679" y="1506"/>
                </a:lnTo>
                <a:lnTo>
                  <a:pt x="14656" y="1438"/>
                </a:lnTo>
                <a:lnTo>
                  <a:pt x="14630" y="1371"/>
                </a:lnTo>
                <a:lnTo>
                  <a:pt x="14603" y="1304"/>
                </a:lnTo>
                <a:lnTo>
                  <a:pt x="14574" y="1239"/>
                </a:lnTo>
                <a:lnTo>
                  <a:pt x="14542" y="1175"/>
                </a:lnTo>
                <a:lnTo>
                  <a:pt x="14508" y="1112"/>
                </a:lnTo>
                <a:lnTo>
                  <a:pt x="14473" y="1051"/>
                </a:lnTo>
                <a:lnTo>
                  <a:pt x="14435" y="990"/>
                </a:lnTo>
                <a:lnTo>
                  <a:pt x="14396" y="931"/>
                </a:lnTo>
                <a:lnTo>
                  <a:pt x="14354" y="874"/>
                </a:lnTo>
                <a:lnTo>
                  <a:pt x="14311" y="818"/>
                </a:lnTo>
                <a:lnTo>
                  <a:pt x="14266" y="763"/>
                </a:lnTo>
                <a:lnTo>
                  <a:pt x="14220" y="710"/>
                </a:lnTo>
                <a:lnTo>
                  <a:pt x="14171" y="658"/>
                </a:lnTo>
                <a:lnTo>
                  <a:pt x="14121" y="608"/>
                </a:lnTo>
                <a:lnTo>
                  <a:pt x="14070" y="560"/>
                </a:lnTo>
                <a:lnTo>
                  <a:pt x="14017" y="514"/>
                </a:lnTo>
                <a:lnTo>
                  <a:pt x="13962" y="469"/>
                </a:lnTo>
                <a:lnTo>
                  <a:pt x="13906" y="425"/>
                </a:lnTo>
                <a:lnTo>
                  <a:pt x="13848" y="384"/>
                </a:lnTo>
                <a:lnTo>
                  <a:pt x="13789" y="345"/>
                </a:lnTo>
                <a:lnTo>
                  <a:pt x="13729" y="307"/>
                </a:lnTo>
                <a:lnTo>
                  <a:pt x="13668" y="272"/>
                </a:lnTo>
                <a:lnTo>
                  <a:pt x="13605" y="238"/>
                </a:lnTo>
                <a:lnTo>
                  <a:pt x="13541" y="206"/>
                </a:lnTo>
                <a:lnTo>
                  <a:pt x="13475" y="177"/>
                </a:lnTo>
                <a:lnTo>
                  <a:pt x="13409" y="149"/>
                </a:lnTo>
                <a:lnTo>
                  <a:pt x="13342" y="124"/>
                </a:lnTo>
                <a:lnTo>
                  <a:pt x="13273" y="101"/>
                </a:lnTo>
                <a:lnTo>
                  <a:pt x="13204" y="80"/>
                </a:lnTo>
                <a:lnTo>
                  <a:pt x="13133" y="62"/>
                </a:lnTo>
                <a:lnTo>
                  <a:pt x="13062" y="46"/>
                </a:lnTo>
                <a:lnTo>
                  <a:pt x="12990" y="32"/>
                </a:lnTo>
                <a:lnTo>
                  <a:pt x="12917" y="20"/>
                </a:lnTo>
                <a:lnTo>
                  <a:pt x="12843" y="11"/>
                </a:lnTo>
                <a:lnTo>
                  <a:pt x="12768" y="5"/>
                </a:lnTo>
                <a:lnTo>
                  <a:pt x="12693" y="1"/>
                </a:lnTo>
                <a:lnTo>
                  <a:pt x="12617" y="0"/>
                </a:lnTo>
                <a:close/>
              </a:path>
            </a:pathLst>
          </a:custGeom>
          <a:solidFill>
            <a:srgbClr val="FFFFFF">
              <a:alpha val="50195"/>
            </a:srgbClr>
          </a:solidFill>
          <a:ln>
            <a:noFill/>
          </a:ln>
        </p:spPr>
        <p:txBody>
          <a:bodyPr vert="horz" wrap="square" lIns="91440" tIns="45720" rIns="91440" bIns="45720" anchor="t"/>
          <a:lstStyle/>
          <a:p>
            <a:pPr algn="just"/>
            <a:endParaRPr lang="ru-RU" b="1" dirty="0" smtClean="0"/>
          </a:p>
          <a:p>
            <a:pPr algn="just"/>
            <a:endParaRPr lang="ru-RU" b="1" dirty="0" smtClean="0"/>
          </a:p>
          <a:p>
            <a:pPr algn="just"/>
            <a:r>
              <a:rPr lang="ru-RU" b="1" dirty="0" smtClean="0"/>
              <a:t>Это методы, </a:t>
            </a:r>
            <a:r>
              <a:rPr lang="ru-RU" b="1" dirty="0" err="1" smtClean="0"/>
              <a:t>безопасностьи</a:t>
            </a:r>
            <a:r>
              <a:rPr lang="ru-RU" b="1" dirty="0" smtClean="0"/>
              <a:t> положительный</a:t>
            </a:r>
            <a:r>
              <a:rPr lang="ru-RU" dirty="0" smtClean="0"/>
              <a:t/>
            </a:r>
            <a:br>
              <a:rPr lang="ru-RU" dirty="0" smtClean="0"/>
            </a:br>
            <a:r>
              <a:rPr lang="ru-RU" b="1" dirty="0" smtClean="0"/>
              <a:t>эффект которых на симптомы аутизма доказаны в надежных, </a:t>
            </a:r>
            <a:r>
              <a:rPr lang="ru-RU" b="1" dirty="0" err="1" smtClean="0"/>
              <a:t>валидных</a:t>
            </a:r>
            <a:r>
              <a:rPr lang="ru-RU" b="1" dirty="0" smtClean="0"/>
              <a:t> и воспроизводимых клинических исследованиях.</a:t>
            </a:r>
          </a:p>
          <a:p>
            <a:pPr algn="just"/>
            <a:r>
              <a:rPr lang="ru-RU" sz="1600" dirty="0" smtClean="0"/>
              <a:t>О каких методиках можно сказать, что они доказательные? Наверное, многие слышали про </a:t>
            </a:r>
            <a:r>
              <a:rPr lang="ru-RU" sz="1600" dirty="0" err="1" smtClean="0">
                <a:hlinkClick r:id="rId4"/>
              </a:rPr>
              <a:t>АВА-терапию</a:t>
            </a:r>
            <a:r>
              <a:rPr lang="ru-RU" sz="1600" dirty="0" smtClean="0"/>
              <a:t>. Это прикладной поведенческий анализ (направление поведенческой психологии) – научно-доказанный «золотой стандарт» реабилитации и обучения людей с аутизмом.</a:t>
            </a:r>
          </a:p>
          <a:p>
            <a:pPr algn="just"/>
            <a:r>
              <a:rPr lang="ru-RU" sz="1600" dirty="0" smtClean="0"/>
              <a:t>Комплексный подход к развитию — например, </a:t>
            </a:r>
            <a:r>
              <a:rPr lang="ru-RU" sz="1600" b="1" dirty="0" err="1" smtClean="0"/>
              <a:t>Денверская</a:t>
            </a:r>
            <a:r>
              <a:rPr lang="ru-RU" sz="1600" b="1" dirty="0" smtClean="0"/>
              <a:t> модель «Ранний старт»</a:t>
            </a:r>
            <a:r>
              <a:rPr lang="ru-RU" sz="1600" dirty="0" smtClean="0"/>
              <a:t>. Демонстрирует существенные улучшения вербальных способностей после одного года интенсивных занятий (40 часов в неделю). Уже через два года положительная динамика сохраняется и отмечается улучшение моторики, повседневных и языковых навыков.</a:t>
            </a:r>
            <a:endParaRPr lang="en-US" altLang="zh-CN" sz="1600" dirty="0"/>
          </a:p>
        </p:txBody>
      </p:sp>
      <p:sp>
        <p:nvSpPr>
          <p:cNvPr id="10" name="Прямоугольник 9"/>
          <p:cNvSpPr/>
          <p:nvPr/>
        </p:nvSpPr>
        <p:spPr>
          <a:xfrm>
            <a:off x="809588" y="428604"/>
            <a:ext cx="11144328" cy="584775"/>
          </a:xfrm>
          <a:prstGeom prst="rect">
            <a:avLst/>
          </a:prstGeom>
        </p:spPr>
        <p:txBody>
          <a:bodyPr wrap="square">
            <a:spAutoFit/>
          </a:bodyPr>
          <a:lstStyle/>
          <a:p>
            <a:pPr algn="just"/>
            <a:endParaRPr lang="ru-RU" sz="3200" dirty="0"/>
          </a:p>
        </p:txBody>
      </p:sp>
      <p:sp>
        <p:nvSpPr>
          <p:cNvPr id="11" name="Прямоугольник 10"/>
          <p:cNvSpPr/>
          <p:nvPr/>
        </p:nvSpPr>
        <p:spPr>
          <a:xfrm>
            <a:off x="1023902" y="285728"/>
            <a:ext cx="9715568" cy="584775"/>
          </a:xfrm>
          <a:prstGeom prst="rect">
            <a:avLst/>
          </a:prstGeom>
        </p:spPr>
        <p:txBody>
          <a:bodyPr wrap="square">
            <a:spAutoFit/>
          </a:bodyPr>
          <a:lstStyle/>
          <a:p>
            <a:endParaRPr lang="ru-RU" sz="3200" dirty="0"/>
          </a:p>
        </p:txBody>
      </p:sp>
      <p:sp>
        <p:nvSpPr>
          <p:cNvPr id="12" name="Прямоугольник 11"/>
          <p:cNvSpPr/>
          <p:nvPr/>
        </p:nvSpPr>
        <p:spPr>
          <a:xfrm>
            <a:off x="809588" y="428604"/>
            <a:ext cx="11144328" cy="523220"/>
          </a:xfrm>
          <a:prstGeom prst="rect">
            <a:avLst/>
          </a:prstGeom>
        </p:spPr>
        <p:txBody>
          <a:bodyPr wrap="square">
            <a:spAutoFit/>
          </a:bodyPr>
          <a:lstStyle/>
          <a:p>
            <a:endParaRPr lang="ru-RU" sz="2800" dirty="0"/>
          </a:p>
        </p:txBody>
      </p:sp>
      <p:sp>
        <p:nvSpPr>
          <p:cNvPr id="13" name="Прямоугольник 12"/>
          <p:cNvSpPr/>
          <p:nvPr/>
        </p:nvSpPr>
        <p:spPr>
          <a:xfrm>
            <a:off x="881026" y="285728"/>
            <a:ext cx="10787138" cy="954107"/>
          </a:xfrm>
          <a:prstGeom prst="rect">
            <a:avLst/>
          </a:prstGeom>
        </p:spPr>
        <p:txBody>
          <a:bodyPr wrap="square">
            <a:spAutoFit/>
          </a:bodyPr>
          <a:lstStyle/>
          <a:p>
            <a:r>
              <a:rPr lang="ru-RU" sz="2800" b="1" dirty="0" smtClean="0"/>
              <a:t>Какие методики являются  научно обоснованным вмешательством с доказанной эффективностью?</a:t>
            </a:r>
            <a:endParaRPr lang="ru-RU" sz="2800" dirty="0"/>
          </a:p>
        </p:txBody>
      </p:sp>
      <p:pic>
        <p:nvPicPr>
          <p:cNvPr id="10242" name="Picture 2" descr="https://sun9-53.userapi.com/s/v1/ig2/96tHT3RxaqK2CCOo0FfrFqUEdz_trhwwayRIMEt0uc_Ka5r-zefY8HxT0l4ramlJdeFwIrkRcpb31y_XdIu9JLpP.jpg?quality=95&amp;as=32x57,48x85,72x128,108x192,160x284,240x427,360x640,480x853,540x960,640x1138,720x1280,1080x1920,1280x2276,1440x2560&amp;from=bu&amp;cs=1280x0"/>
          <p:cNvPicPr>
            <a:picLocks noChangeAspect="1" noChangeArrowheads="1"/>
          </p:cNvPicPr>
          <p:nvPr/>
        </p:nvPicPr>
        <p:blipFill>
          <a:blip r:embed="rId5" cstate="print"/>
          <a:srcRect/>
          <a:stretch>
            <a:fillRect/>
          </a:stretch>
        </p:blipFill>
        <p:spPr bwMode="auto">
          <a:xfrm>
            <a:off x="7667636" y="1500174"/>
            <a:ext cx="2606797" cy="463521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GroupShape 258"/>
        <p:cNvGrpSpPr/>
        <p:nvPr/>
      </p:nvGrpSpPr>
      <p:grpSpPr>
        <a:xfrm>
          <a:off x="0" y="0"/>
          <a:ext cx="0" cy="0"/>
          <a:chOff x="0" y="0"/>
          <a:chExt cx="0" cy="0"/>
        </a:xfrm>
      </p:grpSpPr>
      <p:pic>
        <p:nvPicPr>
          <p:cNvPr id="260" name="Picture 260"/>
          <p:cNvPicPr/>
          <p:nvPr/>
        </p:nvPicPr>
        <p:blipFill>
          <a:blip r:embed="rId2"/>
          <a:stretch/>
        </p:blipFill>
        <p:spPr>
          <a:xfrm>
            <a:off x="-65606" y="0"/>
            <a:ext cx="12314763" cy="6927054"/>
          </a:xfrm>
          <a:prstGeom prst="rect">
            <a:avLst/>
          </a:prstGeom>
        </p:spPr>
      </p:pic>
      <p:sp>
        <p:nvSpPr>
          <p:cNvPr id="261" name="Shape 261"/>
          <p:cNvSpPr/>
          <p:nvPr/>
        </p:nvSpPr>
        <p:spPr>
          <a:xfrm>
            <a:off x="607667" y="363253"/>
            <a:ext cx="157036" cy="773101"/>
          </a:xfrm>
          <a:prstGeom prst="rect">
            <a:avLst/>
          </a:prstGeom>
          <a:solidFill>
            <a:schemeClr val="accent2">
              <a:lumMod val="40000"/>
              <a:lumOff val="60000"/>
            </a:schemeClr>
          </a:solidFill>
          <a:ln>
            <a:noFill/>
          </a:ln>
        </p:spPr>
        <p:txBody>
          <a:bodyPr lIns="91440" tIns="45720" rIns="91440" bIns="45720" anchor="ctr"/>
          <a:lstStyle/>
          <a:p>
            <a:pPr marL="0" indent="0" algn="ctr"/>
            <a:endParaRPr sz="1800">
              <a:solidFill>
                <a:schemeClr val="lt1"/>
              </a:solidFill>
              <a:latin typeface="+mn-lt"/>
              <a:ea typeface="+mn-ea"/>
              <a:cs typeface="+mn-cs"/>
            </a:endParaRPr>
          </a:p>
        </p:txBody>
      </p:sp>
      <p:sp>
        <p:nvSpPr>
          <p:cNvPr id="262" name="Shape 262"/>
          <p:cNvSpPr/>
          <p:nvPr/>
        </p:nvSpPr>
        <p:spPr>
          <a:xfrm>
            <a:off x="-65604" y="6592997"/>
            <a:ext cx="12314761" cy="357534"/>
          </a:xfrm>
          <a:prstGeom prst="rect">
            <a:avLst/>
          </a:prstGeom>
          <a:solidFill>
            <a:schemeClr val="accent2">
              <a:lumMod val="40000"/>
              <a:lumOff val="60000"/>
            </a:schemeClr>
          </a:solidFill>
          <a:ln>
            <a:noFill/>
          </a:ln>
        </p:spPr>
        <p:txBody>
          <a:bodyPr lIns="91440" tIns="45720" rIns="91440" bIns="45720" anchor="ctr"/>
          <a:lstStyle/>
          <a:p>
            <a:pPr marL="0" indent="0" algn="ctr"/>
            <a:endParaRPr sz="1800">
              <a:solidFill>
                <a:schemeClr val="lt1"/>
              </a:solidFill>
              <a:latin typeface="+mn-lt"/>
              <a:ea typeface="+mn-ea"/>
              <a:cs typeface="+mn-cs"/>
            </a:endParaRPr>
          </a:p>
        </p:txBody>
      </p:sp>
      <p:pic>
        <p:nvPicPr>
          <p:cNvPr id="264" name="Picture 264"/>
          <p:cNvPicPr/>
          <p:nvPr/>
        </p:nvPicPr>
        <p:blipFill>
          <a:blip r:embed="rId3"/>
          <a:srcRect l="24517" r="24761" b="2185"/>
          <a:stretch/>
        </p:blipFill>
        <p:spPr>
          <a:xfrm>
            <a:off x="11398604" y="5631330"/>
            <a:ext cx="748586" cy="826935"/>
          </a:xfrm>
          <a:prstGeom prst="rect">
            <a:avLst/>
          </a:prstGeom>
        </p:spPr>
      </p:pic>
      <p:sp>
        <p:nvSpPr>
          <p:cNvPr id="265" name="Shape 265"/>
          <p:cNvSpPr/>
          <p:nvPr/>
        </p:nvSpPr>
        <p:spPr>
          <a:xfrm>
            <a:off x="764702" y="357166"/>
            <a:ext cx="10260520" cy="523220"/>
          </a:xfrm>
          <a:prstGeom prst="rect">
            <a:avLst/>
          </a:prstGeom>
        </p:spPr>
        <p:txBody>
          <a:bodyPr wrap="square" lIns="91440" tIns="45720" rIns="91440" bIns="45720">
            <a:spAutoFit/>
          </a:bodyPr>
          <a:lstStyle/>
          <a:p>
            <a:r>
              <a:rPr lang="ru-RU" sz="2800" b="1" dirty="0" smtClean="0"/>
              <a:t> </a:t>
            </a:r>
            <a:endParaRPr sz="2800">
              <a:solidFill>
                <a:schemeClr val="tx1"/>
              </a:solidFill>
              <a:latin typeface="+mn-lt"/>
              <a:ea typeface="+mn-ea"/>
              <a:cs typeface="+mn-cs"/>
            </a:endParaRPr>
          </a:p>
        </p:txBody>
      </p:sp>
      <p:sp>
        <p:nvSpPr>
          <p:cNvPr id="8" name="Прямоугольник 7"/>
          <p:cNvSpPr/>
          <p:nvPr/>
        </p:nvSpPr>
        <p:spPr>
          <a:xfrm>
            <a:off x="809588" y="428604"/>
            <a:ext cx="10715700" cy="584775"/>
          </a:xfrm>
          <a:prstGeom prst="rect">
            <a:avLst/>
          </a:prstGeom>
        </p:spPr>
        <p:txBody>
          <a:bodyPr wrap="square">
            <a:spAutoFit/>
          </a:bodyPr>
          <a:lstStyle/>
          <a:p>
            <a:endParaRPr lang="ru-RU" sz="3200" dirty="0"/>
          </a:p>
        </p:txBody>
      </p:sp>
      <p:sp>
        <p:nvSpPr>
          <p:cNvPr id="9" name="Shape 218"/>
          <p:cNvSpPr/>
          <p:nvPr/>
        </p:nvSpPr>
        <p:spPr>
          <a:xfrm>
            <a:off x="380960" y="1428736"/>
            <a:ext cx="6572296" cy="5087685"/>
          </a:xfrm>
          <a:custGeom>
            <a:avLst/>
            <a:gdLst>
              <a:gd name="T0" fmla="*/ 1217410 w 14781"/>
              <a:gd name="T1" fmla="*/ -152313 h 12976"/>
              <a:gd name="T2" fmla="*/ 1040035 w 14781"/>
              <a:gd name="T3" fmla="*/ -140068 h 12976"/>
              <a:gd name="T4" fmla="*/ 870530 w 14781"/>
              <a:gd name="T5" fmla="*/ -116773 h 12976"/>
              <a:gd name="T6" fmla="*/ 711316 w 14781"/>
              <a:gd name="T7" fmla="*/ -82727 h 12976"/>
              <a:gd name="T8" fmla="*/ 563605 w 14781"/>
              <a:gd name="T9" fmla="*/ -39123 h 12976"/>
              <a:gd name="T10" fmla="*/ 429817 w 14781"/>
              <a:gd name="T11" fmla="*/ 13439 h 12976"/>
              <a:gd name="T12" fmla="*/ 310558 w 14781"/>
              <a:gd name="T13" fmla="*/ 74066 h 12976"/>
              <a:gd name="T14" fmla="*/ 208855 w 14781"/>
              <a:gd name="T15" fmla="*/ 141860 h 12976"/>
              <a:gd name="T16" fmla="*/ 124707 w 14781"/>
              <a:gd name="T17" fmla="*/ 216224 h 12976"/>
              <a:gd name="T18" fmla="*/ 61143 w 14781"/>
              <a:gd name="T19" fmla="*/ 295965 h 12976"/>
              <a:gd name="T20" fmla="*/ 19372 w 14781"/>
              <a:gd name="T21" fmla="*/ 380782 h 12976"/>
              <a:gd name="T22" fmla="*/ 605 w 14781"/>
              <a:gd name="T23" fmla="*/ 469482 h 12976"/>
              <a:gd name="T24" fmla="*/ 3027 w 14781"/>
              <a:gd name="T25" fmla="*/ 3120619 h 12976"/>
              <a:gd name="T26" fmla="*/ 27242 w 14781"/>
              <a:gd name="T27" fmla="*/ 3208423 h 12976"/>
              <a:gd name="T28" fmla="*/ 75067 w 14781"/>
              <a:gd name="T29" fmla="*/ 3292046 h 12976"/>
              <a:gd name="T30" fmla="*/ 144079 w 14781"/>
              <a:gd name="T31" fmla="*/ 3370591 h 12976"/>
              <a:gd name="T32" fmla="*/ 232464 w 14781"/>
              <a:gd name="T33" fmla="*/ 3443164 h 12976"/>
              <a:gd name="T34" fmla="*/ 339010 w 14781"/>
              <a:gd name="T35" fmla="*/ 3509465 h 12976"/>
              <a:gd name="T36" fmla="*/ 461902 w 14781"/>
              <a:gd name="T37" fmla="*/ 3568001 h 12976"/>
              <a:gd name="T38" fmla="*/ 599322 w 14781"/>
              <a:gd name="T39" fmla="*/ 3618473 h 12976"/>
              <a:gd name="T40" fmla="*/ 750060 w 14781"/>
              <a:gd name="T41" fmla="*/ 3659687 h 12976"/>
              <a:gd name="T42" fmla="*/ 912301 w 14781"/>
              <a:gd name="T43" fmla="*/ 3691045 h 12976"/>
              <a:gd name="T44" fmla="*/ 1083622 w 14781"/>
              <a:gd name="T45" fmla="*/ 3711951 h 12976"/>
              <a:gd name="T46" fmla="*/ 1263419 w 14781"/>
              <a:gd name="T47" fmla="*/ 3720911 h 12976"/>
              <a:gd name="T48" fmla="*/ 7729436 w 14781"/>
              <a:gd name="T49" fmla="*/ 3720015 h 12976"/>
              <a:gd name="T50" fmla="*/ 7907416 w 14781"/>
              <a:gd name="T51" fmla="*/ 3707770 h 12976"/>
              <a:gd name="T52" fmla="*/ 8076921 w 14781"/>
              <a:gd name="T53" fmla="*/ 3684176 h 12976"/>
              <a:gd name="T54" fmla="*/ 8236135 w 14781"/>
              <a:gd name="T55" fmla="*/ 3650429 h 12976"/>
              <a:gd name="T56" fmla="*/ 8383242 w 14781"/>
              <a:gd name="T57" fmla="*/ 3606527 h 12976"/>
              <a:gd name="T58" fmla="*/ 8517635 w 14781"/>
              <a:gd name="T59" fmla="*/ 3553964 h 12976"/>
              <a:gd name="T60" fmla="*/ 8636289 w 14781"/>
              <a:gd name="T61" fmla="*/ 3493338 h 12976"/>
              <a:gd name="T62" fmla="*/ 8738597 w 14781"/>
              <a:gd name="T63" fmla="*/ 3425543 h 12976"/>
              <a:gd name="T64" fmla="*/ 8822744 w 14781"/>
              <a:gd name="T65" fmla="*/ 3351478 h 12976"/>
              <a:gd name="T66" fmla="*/ 8886309 w 14781"/>
              <a:gd name="T67" fmla="*/ 3271439 h 12976"/>
              <a:gd name="T68" fmla="*/ 8928080 w 14781"/>
              <a:gd name="T69" fmla="*/ 3186920 h 12976"/>
              <a:gd name="T70" fmla="*/ 8946846 w 14781"/>
              <a:gd name="T71" fmla="*/ 3098220 h 12976"/>
              <a:gd name="T72" fmla="*/ 8944425 w 14781"/>
              <a:gd name="T73" fmla="*/ 446784 h 12976"/>
              <a:gd name="T74" fmla="*/ 8919604 w 14781"/>
              <a:gd name="T75" fmla="*/ 359279 h 12976"/>
              <a:gd name="T76" fmla="*/ 8872385 w 14781"/>
              <a:gd name="T77" fmla="*/ 275656 h 12976"/>
              <a:gd name="T78" fmla="*/ 8803372 w 14781"/>
              <a:gd name="T79" fmla="*/ 197111 h 12976"/>
              <a:gd name="T80" fmla="*/ 8714987 w 14781"/>
              <a:gd name="T81" fmla="*/ 124239 h 12976"/>
              <a:gd name="T82" fmla="*/ 8608441 w 14781"/>
              <a:gd name="T83" fmla="*/ 58237 h 12976"/>
              <a:gd name="T84" fmla="*/ 8485550 w 14781"/>
              <a:gd name="T85" fmla="*/ -299 h 12976"/>
              <a:gd name="T86" fmla="*/ 8347524 w 14781"/>
              <a:gd name="T87" fmla="*/ -50771 h 12976"/>
              <a:gd name="T88" fmla="*/ 8197391 w 14781"/>
              <a:gd name="T89" fmla="*/ -92284 h 12976"/>
              <a:gd name="T90" fmla="*/ 8035151 w 14781"/>
              <a:gd name="T91" fmla="*/ -123642 h 12976"/>
              <a:gd name="T92" fmla="*/ 7863829 w 14781"/>
              <a:gd name="T93" fmla="*/ -144249 h 12976"/>
              <a:gd name="T94" fmla="*/ 7684033 w 14781"/>
              <a:gd name="T95" fmla="*/ -153507 h 12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14781"/>
              <a:gd name="ODFBottom" fmla="val 12976"/>
              <a:gd name="ODFWidth" fmla="val 14781"/>
              <a:gd name="ODFHeight" fmla="val 12976"/>
            </a:gdLst>
            <a:ahLst/>
            <a:cxnLst/>
            <a:rect l="OXMLTextRectL" t="OXMLTextRectT" r="OXMLTextRectR" b="OXMLTextRectB"/>
            <a:pathLst>
              <a:path w="14781" h="12976">
                <a:moveTo>
                  <a:pt x="12617" y="0"/>
                </a:moveTo>
                <a:lnTo>
                  <a:pt x="2163" y="0"/>
                </a:lnTo>
                <a:lnTo>
                  <a:pt x="2087" y="1"/>
                </a:lnTo>
                <a:lnTo>
                  <a:pt x="2011" y="5"/>
                </a:lnTo>
                <a:lnTo>
                  <a:pt x="1937" y="11"/>
                </a:lnTo>
                <a:lnTo>
                  <a:pt x="1863" y="20"/>
                </a:lnTo>
                <a:lnTo>
                  <a:pt x="1790" y="32"/>
                </a:lnTo>
                <a:lnTo>
                  <a:pt x="1718" y="46"/>
                </a:lnTo>
                <a:lnTo>
                  <a:pt x="1646" y="62"/>
                </a:lnTo>
                <a:lnTo>
                  <a:pt x="1576" y="80"/>
                </a:lnTo>
                <a:lnTo>
                  <a:pt x="1507" y="101"/>
                </a:lnTo>
                <a:lnTo>
                  <a:pt x="1438" y="124"/>
                </a:lnTo>
                <a:lnTo>
                  <a:pt x="1371" y="149"/>
                </a:lnTo>
                <a:lnTo>
                  <a:pt x="1304" y="177"/>
                </a:lnTo>
                <a:lnTo>
                  <a:pt x="1239" y="206"/>
                </a:lnTo>
                <a:lnTo>
                  <a:pt x="1175" y="238"/>
                </a:lnTo>
                <a:lnTo>
                  <a:pt x="1112" y="272"/>
                </a:lnTo>
                <a:lnTo>
                  <a:pt x="1051" y="307"/>
                </a:lnTo>
                <a:lnTo>
                  <a:pt x="990" y="345"/>
                </a:lnTo>
                <a:lnTo>
                  <a:pt x="931" y="384"/>
                </a:lnTo>
                <a:lnTo>
                  <a:pt x="874" y="425"/>
                </a:lnTo>
                <a:lnTo>
                  <a:pt x="818" y="469"/>
                </a:lnTo>
                <a:lnTo>
                  <a:pt x="763" y="514"/>
                </a:lnTo>
                <a:lnTo>
                  <a:pt x="710" y="560"/>
                </a:lnTo>
                <a:lnTo>
                  <a:pt x="658" y="608"/>
                </a:lnTo>
                <a:lnTo>
                  <a:pt x="608" y="658"/>
                </a:lnTo>
                <a:lnTo>
                  <a:pt x="560" y="710"/>
                </a:lnTo>
                <a:lnTo>
                  <a:pt x="513" y="763"/>
                </a:lnTo>
                <a:lnTo>
                  <a:pt x="469" y="818"/>
                </a:lnTo>
                <a:lnTo>
                  <a:pt x="425" y="874"/>
                </a:lnTo>
                <a:lnTo>
                  <a:pt x="384" y="931"/>
                </a:lnTo>
                <a:lnTo>
                  <a:pt x="345" y="990"/>
                </a:lnTo>
                <a:lnTo>
                  <a:pt x="307" y="1051"/>
                </a:lnTo>
                <a:lnTo>
                  <a:pt x="271" y="1112"/>
                </a:lnTo>
                <a:lnTo>
                  <a:pt x="238" y="1175"/>
                </a:lnTo>
                <a:lnTo>
                  <a:pt x="206" y="1239"/>
                </a:lnTo>
                <a:lnTo>
                  <a:pt x="177" y="1304"/>
                </a:lnTo>
                <a:lnTo>
                  <a:pt x="149" y="1371"/>
                </a:lnTo>
                <a:lnTo>
                  <a:pt x="124" y="1438"/>
                </a:lnTo>
                <a:lnTo>
                  <a:pt x="101" y="1506"/>
                </a:lnTo>
                <a:lnTo>
                  <a:pt x="80" y="1576"/>
                </a:lnTo>
                <a:lnTo>
                  <a:pt x="62" y="1646"/>
                </a:lnTo>
                <a:lnTo>
                  <a:pt x="45" y="1718"/>
                </a:lnTo>
                <a:lnTo>
                  <a:pt x="32" y="1790"/>
                </a:lnTo>
                <a:lnTo>
                  <a:pt x="20" y="1863"/>
                </a:lnTo>
                <a:lnTo>
                  <a:pt x="11" y="1937"/>
                </a:lnTo>
                <a:lnTo>
                  <a:pt x="5" y="2011"/>
                </a:lnTo>
                <a:lnTo>
                  <a:pt x="1" y="2087"/>
                </a:lnTo>
                <a:lnTo>
                  <a:pt x="0" y="2163"/>
                </a:lnTo>
                <a:lnTo>
                  <a:pt x="0" y="10813"/>
                </a:lnTo>
                <a:lnTo>
                  <a:pt x="1" y="10889"/>
                </a:lnTo>
                <a:lnTo>
                  <a:pt x="5" y="10964"/>
                </a:lnTo>
                <a:lnTo>
                  <a:pt x="11" y="11039"/>
                </a:lnTo>
                <a:lnTo>
                  <a:pt x="20" y="11113"/>
                </a:lnTo>
                <a:lnTo>
                  <a:pt x="32" y="11186"/>
                </a:lnTo>
                <a:lnTo>
                  <a:pt x="45" y="11258"/>
                </a:lnTo>
                <a:lnTo>
                  <a:pt x="62" y="11329"/>
                </a:lnTo>
                <a:lnTo>
                  <a:pt x="80" y="11400"/>
                </a:lnTo>
                <a:lnTo>
                  <a:pt x="101" y="11469"/>
                </a:lnTo>
                <a:lnTo>
                  <a:pt x="124" y="11538"/>
                </a:lnTo>
                <a:lnTo>
                  <a:pt x="149" y="11605"/>
                </a:lnTo>
                <a:lnTo>
                  <a:pt x="177" y="11671"/>
                </a:lnTo>
                <a:lnTo>
                  <a:pt x="206" y="11737"/>
                </a:lnTo>
                <a:lnTo>
                  <a:pt x="238" y="11801"/>
                </a:lnTo>
                <a:lnTo>
                  <a:pt x="271" y="11863"/>
                </a:lnTo>
                <a:lnTo>
                  <a:pt x="307" y="11925"/>
                </a:lnTo>
                <a:lnTo>
                  <a:pt x="345" y="11985"/>
                </a:lnTo>
                <a:lnTo>
                  <a:pt x="384" y="12044"/>
                </a:lnTo>
                <a:lnTo>
                  <a:pt x="425" y="12102"/>
                </a:lnTo>
                <a:lnTo>
                  <a:pt x="469" y="12158"/>
                </a:lnTo>
                <a:lnTo>
                  <a:pt x="513" y="12212"/>
                </a:lnTo>
                <a:lnTo>
                  <a:pt x="560" y="12266"/>
                </a:lnTo>
                <a:lnTo>
                  <a:pt x="608" y="12317"/>
                </a:lnTo>
                <a:lnTo>
                  <a:pt x="658" y="12367"/>
                </a:lnTo>
                <a:lnTo>
                  <a:pt x="710" y="12415"/>
                </a:lnTo>
                <a:lnTo>
                  <a:pt x="763" y="12462"/>
                </a:lnTo>
                <a:lnTo>
                  <a:pt x="818" y="12507"/>
                </a:lnTo>
                <a:lnTo>
                  <a:pt x="874" y="12550"/>
                </a:lnTo>
                <a:lnTo>
                  <a:pt x="931" y="12591"/>
                </a:lnTo>
                <a:lnTo>
                  <a:pt x="990" y="12631"/>
                </a:lnTo>
                <a:lnTo>
                  <a:pt x="1051" y="12668"/>
                </a:lnTo>
                <a:lnTo>
                  <a:pt x="1112" y="12704"/>
                </a:lnTo>
                <a:lnTo>
                  <a:pt x="1175" y="12738"/>
                </a:lnTo>
                <a:lnTo>
                  <a:pt x="1239" y="12769"/>
                </a:lnTo>
                <a:lnTo>
                  <a:pt x="1304" y="12799"/>
                </a:lnTo>
                <a:lnTo>
                  <a:pt x="1371" y="12826"/>
                </a:lnTo>
                <a:lnTo>
                  <a:pt x="1438" y="12851"/>
                </a:lnTo>
                <a:lnTo>
                  <a:pt x="1507" y="12874"/>
                </a:lnTo>
                <a:lnTo>
                  <a:pt x="1576" y="12895"/>
                </a:lnTo>
                <a:lnTo>
                  <a:pt x="1646" y="12914"/>
                </a:lnTo>
                <a:lnTo>
                  <a:pt x="1718" y="12930"/>
                </a:lnTo>
                <a:lnTo>
                  <a:pt x="1790" y="12944"/>
                </a:lnTo>
                <a:lnTo>
                  <a:pt x="1863" y="12955"/>
                </a:lnTo>
                <a:lnTo>
                  <a:pt x="1937" y="12964"/>
                </a:lnTo>
                <a:lnTo>
                  <a:pt x="2011" y="12971"/>
                </a:lnTo>
                <a:lnTo>
                  <a:pt x="2087" y="12974"/>
                </a:lnTo>
                <a:lnTo>
                  <a:pt x="2163" y="12976"/>
                </a:lnTo>
                <a:lnTo>
                  <a:pt x="12617" y="12976"/>
                </a:lnTo>
                <a:lnTo>
                  <a:pt x="12693" y="12974"/>
                </a:lnTo>
                <a:lnTo>
                  <a:pt x="12768" y="12971"/>
                </a:lnTo>
                <a:lnTo>
                  <a:pt x="12843" y="12964"/>
                </a:lnTo>
                <a:lnTo>
                  <a:pt x="12917" y="12955"/>
                </a:lnTo>
                <a:lnTo>
                  <a:pt x="12990" y="12944"/>
                </a:lnTo>
                <a:lnTo>
                  <a:pt x="13062" y="12930"/>
                </a:lnTo>
                <a:lnTo>
                  <a:pt x="13133" y="12914"/>
                </a:lnTo>
                <a:lnTo>
                  <a:pt x="13204" y="12895"/>
                </a:lnTo>
                <a:lnTo>
                  <a:pt x="13273" y="12874"/>
                </a:lnTo>
                <a:lnTo>
                  <a:pt x="13342" y="12851"/>
                </a:lnTo>
                <a:lnTo>
                  <a:pt x="13409" y="12826"/>
                </a:lnTo>
                <a:lnTo>
                  <a:pt x="13475" y="12799"/>
                </a:lnTo>
                <a:lnTo>
                  <a:pt x="13541" y="12769"/>
                </a:lnTo>
                <a:lnTo>
                  <a:pt x="13605" y="12738"/>
                </a:lnTo>
                <a:lnTo>
                  <a:pt x="13668" y="12704"/>
                </a:lnTo>
                <a:lnTo>
                  <a:pt x="13729" y="12668"/>
                </a:lnTo>
                <a:lnTo>
                  <a:pt x="13789" y="12631"/>
                </a:lnTo>
                <a:lnTo>
                  <a:pt x="13848" y="12591"/>
                </a:lnTo>
                <a:lnTo>
                  <a:pt x="13906" y="12550"/>
                </a:lnTo>
                <a:lnTo>
                  <a:pt x="13962" y="12507"/>
                </a:lnTo>
                <a:lnTo>
                  <a:pt x="14017" y="12462"/>
                </a:lnTo>
                <a:lnTo>
                  <a:pt x="14070" y="12415"/>
                </a:lnTo>
                <a:lnTo>
                  <a:pt x="14121" y="12367"/>
                </a:lnTo>
                <a:lnTo>
                  <a:pt x="14171" y="12317"/>
                </a:lnTo>
                <a:lnTo>
                  <a:pt x="14220" y="12266"/>
                </a:lnTo>
                <a:lnTo>
                  <a:pt x="14266" y="12212"/>
                </a:lnTo>
                <a:lnTo>
                  <a:pt x="14311" y="12158"/>
                </a:lnTo>
                <a:lnTo>
                  <a:pt x="14354" y="12102"/>
                </a:lnTo>
                <a:lnTo>
                  <a:pt x="14396" y="12044"/>
                </a:lnTo>
                <a:lnTo>
                  <a:pt x="14435" y="11985"/>
                </a:lnTo>
                <a:lnTo>
                  <a:pt x="14473" y="11925"/>
                </a:lnTo>
                <a:lnTo>
                  <a:pt x="14508" y="11863"/>
                </a:lnTo>
                <a:lnTo>
                  <a:pt x="14542" y="11801"/>
                </a:lnTo>
                <a:lnTo>
                  <a:pt x="14574" y="11737"/>
                </a:lnTo>
                <a:lnTo>
                  <a:pt x="14603" y="11671"/>
                </a:lnTo>
                <a:lnTo>
                  <a:pt x="14630" y="11605"/>
                </a:lnTo>
                <a:lnTo>
                  <a:pt x="14656" y="11538"/>
                </a:lnTo>
                <a:lnTo>
                  <a:pt x="14679" y="11469"/>
                </a:lnTo>
                <a:lnTo>
                  <a:pt x="14700" y="11400"/>
                </a:lnTo>
                <a:lnTo>
                  <a:pt x="14718" y="11329"/>
                </a:lnTo>
                <a:lnTo>
                  <a:pt x="14734" y="11258"/>
                </a:lnTo>
                <a:lnTo>
                  <a:pt x="14748" y="11186"/>
                </a:lnTo>
                <a:lnTo>
                  <a:pt x="14760" y="11113"/>
                </a:lnTo>
                <a:lnTo>
                  <a:pt x="14768" y="11039"/>
                </a:lnTo>
                <a:lnTo>
                  <a:pt x="14775" y="10964"/>
                </a:lnTo>
                <a:lnTo>
                  <a:pt x="14779" y="10889"/>
                </a:lnTo>
                <a:lnTo>
                  <a:pt x="14780" y="10813"/>
                </a:lnTo>
                <a:lnTo>
                  <a:pt x="14780" y="2163"/>
                </a:lnTo>
                <a:lnTo>
                  <a:pt x="14779" y="2087"/>
                </a:lnTo>
                <a:lnTo>
                  <a:pt x="14775" y="2011"/>
                </a:lnTo>
                <a:lnTo>
                  <a:pt x="14768" y="1937"/>
                </a:lnTo>
                <a:lnTo>
                  <a:pt x="14760" y="1863"/>
                </a:lnTo>
                <a:lnTo>
                  <a:pt x="14748" y="1790"/>
                </a:lnTo>
                <a:lnTo>
                  <a:pt x="14734" y="1718"/>
                </a:lnTo>
                <a:lnTo>
                  <a:pt x="14718" y="1646"/>
                </a:lnTo>
                <a:lnTo>
                  <a:pt x="14700" y="1576"/>
                </a:lnTo>
                <a:lnTo>
                  <a:pt x="14679" y="1506"/>
                </a:lnTo>
                <a:lnTo>
                  <a:pt x="14656" y="1438"/>
                </a:lnTo>
                <a:lnTo>
                  <a:pt x="14630" y="1371"/>
                </a:lnTo>
                <a:lnTo>
                  <a:pt x="14603" y="1304"/>
                </a:lnTo>
                <a:lnTo>
                  <a:pt x="14574" y="1239"/>
                </a:lnTo>
                <a:lnTo>
                  <a:pt x="14542" y="1175"/>
                </a:lnTo>
                <a:lnTo>
                  <a:pt x="14508" y="1112"/>
                </a:lnTo>
                <a:lnTo>
                  <a:pt x="14473" y="1051"/>
                </a:lnTo>
                <a:lnTo>
                  <a:pt x="14435" y="990"/>
                </a:lnTo>
                <a:lnTo>
                  <a:pt x="14396" y="931"/>
                </a:lnTo>
                <a:lnTo>
                  <a:pt x="14354" y="874"/>
                </a:lnTo>
                <a:lnTo>
                  <a:pt x="14311" y="818"/>
                </a:lnTo>
                <a:lnTo>
                  <a:pt x="14266" y="763"/>
                </a:lnTo>
                <a:lnTo>
                  <a:pt x="14220" y="710"/>
                </a:lnTo>
                <a:lnTo>
                  <a:pt x="14171" y="658"/>
                </a:lnTo>
                <a:lnTo>
                  <a:pt x="14121" y="608"/>
                </a:lnTo>
                <a:lnTo>
                  <a:pt x="14070" y="560"/>
                </a:lnTo>
                <a:lnTo>
                  <a:pt x="14017" y="514"/>
                </a:lnTo>
                <a:lnTo>
                  <a:pt x="13962" y="469"/>
                </a:lnTo>
                <a:lnTo>
                  <a:pt x="13906" y="425"/>
                </a:lnTo>
                <a:lnTo>
                  <a:pt x="13848" y="384"/>
                </a:lnTo>
                <a:lnTo>
                  <a:pt x="13789" y="345"/>
                </a:lnTo>
                <a:lnTo>
                  <a:pt x="13729" y="307"/>
                </a:lnTo>
                <a:lnTo>
                  <a:pt x="13668" y="272"/>
                </a:lnTo>
                <a:lnTo>
                  <a:pt x="13605" y="238"/>
                </a:lnTo>
                <a:lnTo>
                  <a:pt x="13541" y="206"/>
                </a:lnTo>
                <a:lnTo>
                  <a:pt x="13475" y="177"/>
                </a:lnTo>
                <a:lnTo>
                  <a:pt x="13409" y="149"/>
                </a:lnTo>
                <a:lnTo>
                  <a:pt x="13342" y="124"/>
                </a:lnTo>
                <a:lnTo>
                  <a:pt x="13273" y="101"/>
                </a:lnTo>
                <a:lnTo>
                  <a:pt x="13204" y="80"/>
                </a:lnTo>
                <a:lnTo>
                  <a:pt x="13133" y="62"/>
                </a:lnTo>
                <a:lnTo>
                  <a:pt x="13062" y="46"/>
                </a:lnTo>
                <a:lnTo>
                  <a:pt x="12990" y="32"/>
                </a:lnTo>
                <a:lnTo>
                  <a:pt x="12917" y="20"/>
                </a:lnTo>
                <a:lnTo>
                  <a:pt x="12843" y="11"/>
                </a:lnTo>
                <a:lnTo>
                  <a:pt x="12768" y="5"/>
                </a:lnTo>
                <a:lnTo>
                  <a:pt x="12693" y="1"/>
                </a:lnTo>
                <a:lnTo>
                  <a:pt x="12617" y="0"/>
                </a:lnTo>
                <a:close/>
              </a:path>
            </a:pathLst>
          </a:custGeom>
          <a:solidFill>
            <a:srgbClr val="FFFFFF">
              <a:alpha val="50195"/>
            </a:srgbClr>
          </a:solidFill>
          <a:ln>
            <a:noFill/>
          </a:ln>
        </p:spPr>
        <p:txBody>
          <a:bodyPr vert="horz" wrap="square" lIns="91440" tIns="45720" rIns="91440" bIns="45720" anchor="t"/>
          <a:lstStyle/>
          <a:p>
            <a:pPr algn="just"/>
            <a:endParaRPr lang="ru-RU" sz="1600" b="1" dirty="0" smtClean="0"/>
          </a:p>
          <a:p>
            <a:pPr algn="just"/>
            <a:r>
              <a:rPr lang="ru-RU" b="1" dirty="0" smtClean="0"/>
              <a:t>Нет, это заблуждение.</a:t>
            </a:r>
          </a:p>
          <a:p>
            <a:pPr algn="just"/>
            <a:r>
              <a:rPr lang="ru-RU" sz="1600" dirty="0" smtClean="0"/>
              <a:t>Ребенок может не хотеть чем-то заниматься, отказываться осваивать какой-то полезный навык, и у специалиста не всегда получается преодолеть это нежелание, если ребенок не знает, что ждет его на том берегу задачи. И это должно быть тем, ради чего он захочет, преодолев себя, ее исполнить.</a:t>
            </a:r>
          </a:p>
          <a:p>
            <a:pPr algn="just" fontAlgn="base"/>
            <a:r>
              <a:rPr lang="ru-RU" sz="1600" dirty="0" smtClean="0"/>
              <a:t>Вот ребенок получает удовольствие от того, что теребит веревочку. Типовой педагог проигнорирует этот факт как незначительный или даже вредный, а поведенческий терапевт использует его в качестве подкрепления. Через этот маленький и не наполненный социальным смыслом интерес он выведет его к освоению социально значимого навыка, а затем и к более сложному интересу – за веревочку в буквальном смысле слова ребенка приводят к удовольствию от похвалы, от улыбки, от совместной деятельности, от самого факта решения поставленной задачи!</a:t>
            </a:r>
          </a:p>
          <a:p>
            <a:pPr algn="just" fontAlgn="base"/>
            <a:r>
              <a:rPr lang="ru-RU" sz="1600" dirty="0" smtClean="0"/>
              <a:t>Веревочка может помочь открыть ресурс внутренней мотивации даже у того ребенка, про которого </a:t>
            </a:r>
            <a:r>
              <a:rPr lang="ru-RU" sz="1600" dirty="0" err="1" smtClean="0"/>
              <a:t>неповеденческий</a:t>
            </a:r>
            <a:r>
              <a:rPr lang="ru-RU" sz="1600" dirty="0" smtClean="0"/>
              <a:t> специалист сказал: «Извините, он все время орет, и я не знаю, что с ним делать».</a:t>
            </a:r>
          </a:p>
          <a:p>
            <a:pPr algn="just"/>
            <a:endParaRPr lang="ru-RU" altLang="zh-CN" b="1" dirty="0" smtClean="0"/>
          </a:p>
        </p:txBody>
      </p:sp>
      <p:sp>
        <p:nvSpPr>
          <p:cNvPr id="10" name="Прямоугольник 9"/>
          <p:cNvSpPr/>
          <p:nvPr/>
        </p:nvSpPr>
        <p:spPr>
          <a:xfrm>
            <a:off x="809588" y="428604"/>
            <a:ext cx="11144328" cy="584775"/>
          </a:xfrm>
          <a:prstGeom prst="rect">
            <a:avLst/>
          </a:prstGeom>
        </p:spPr>
        <p:txBody>
          <a:bodyPr wrap="square">
            <a:spAutoFit/>
          </a:bodyPr>
          <a:lstStyle/>
          <a:p>
            <a:pPr algn="just"/>
            <a:endParaRPr lang="ru-RU" sz="3200" dirty="0"/>
          </a:p>
        </p:txBody>
      </p:sp>
      <p:sp>
        <p:nvSpPr>
          <p:cNvPr id="11" name="Прямоугольник 10"/>
          <p:cNvSpPr/>
          <p:nvPr/>
        </p:nvSpPr>
        <p:spPr>
          <a:xfrm>
            <a:off x="1023902" y="285728"/>
            <a:ext cx="9715568" cy="584775"/>
          </a:xfrm>
          <a:prstGeom prst="rect">
            <a:avLst/>
          </a:prstGeom>
        </p:spPr>
        <p:txBody>
          <a:bodyPr wrap="square">
            <a:spAutoFit/>
          </a:bodyPr>
          <a:lstStyle/>
          <a:p>
            <a:endParaRPr lang="ru-RU" sz="3200" dirty="0"/>
          </a:p>
        </p:txBody>
      </p:sp>
      <p:sp>
        <p:nvSpPr>
          <p:cNvPr id="12" name="Прямоугольник 11"/>
          <p:cNvSpPr/>
          <p:nvPr/>
        </p:nvSpPr>
        <p:spPr>
          <a:xfrm>
            <a:off x="881026" y="285728"/>
            <a:ext cx="11144328" cy="954107"/>
          </a:xfrm>
          <a:prstGeom prst="rect">
            <a:avLst/>
          </a:prstGeom>
        </p:spPr>
        <p:txBody>
          <a:bodyPr wrap="square">
            <a:spAutoFit/>
          </a:bodyPr>
          <a:lstStyle/>
          <a:p>
            <a:r>
              <a:rPr lang="ru-RU" sz="2800" b="1" dirty="0" smtClean="0"/>
              <a:t>Методы на основе прикладного анализа поведения — это дрессировка, не принимающая во внимание личность ребенка?</a:t>
            </a:r>
            <a:endParaRPr lang="ru-RU" sz="2800" dirty="0"/>
          </a:p>
        </p:txBody>
      </p:sp>
      <p:pic>
        <p:nvPicPr>
          <p:cNvPr id="9218" name="Picture 2" descr="https://sun9-4.userapi.com/s/v1/ig2/vcc9qqqJkRhVzoh2_Wygq51nxn__mvvS1LFDFADb53ZTJ_evMwHLM5gzqzUQyp7Do3pKllEaaA6iWmCc77X2LcdM.jpg?quality=95&amp;as=32x57,48x85,72x128,108x192,160x284,240x427,360x640,480x853,540x960,640x1138,720x1280,1080x1920,1280x2276,1440x2560&amp;from=bu&amp;cs=1280x0"/>
          <p:cNvPicPr>
            <a:picLocks noChangeAspect="1" noChangeArrowheads="1"/>
          </p:cNvPicPr>
          <p:nvPr/>
        </p:nvPicPr>
        <p:blipFill>
          <a:blip r:embed="rId4" cstate="print"/>
          <a:srcRect/>
          <a:stretch>
            <a:fillRect/>
          </a:stretch>
        </p:blipFill>
        <p:spPr bwMode="auto">
          <a:xfrm>
            <a:off x="8239140" y="1500174"/>
            <a:ext cx="2428264" cy="431775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GroupShape 249"/>
        <p:cNvGrpSpPr/>
        <p:nvPr/>
      </p:nvGrpSpPr>
      <p:grpSpPr>
        <a:xfrm>
          <a:off x="0" y="0"/>
          <a:ext cx="0" cy="0"/>
          <a:chOff x="0" y="0"/>
          <a:chExt cx="0" cy="0"/>
        </a:xfrm>
      </p:grpSpPr>
      <p:pic>
        <p:nvPicPr>
          <p:cNvPr id="251" name="Picture 251"/>
          <p:cNvPicPr/>
          <p:nvPr/>
        </p:nvPicPr>
        <p:blipFill>
          <a:blip r:embed="rId2"/>
          <a:stretch/>
        </p:blipFill>
        <p:spPr>
          <a:xfrm>
            <a:off x="-65606" y="0"/>
            <a:ext cx="12314763" cy="6927054"/>
          </a:xfrm>
          <a:prstGeom prst="rect">
            <a:avLst/>
          </a:prstGeom>
        </p:spPr>
      </p:pic>
      <p:sp>
        <p:nvSpPr>
          <p:cNvPr id="252" name="Shape 252"/>
          <p:cNvSpPr/>
          <p:nvPr/>
        </p:nvSpPr>
        <p:spPr>
          <a:xfrm>
            <a:off x="607667" y="363253"/>
            <a:ext cx="157036" cy="773101"/>
          </a:xfrm>
          <a:prstGeom prst="rect">
            <a:avLst/>
          </a:prstGeom>
          <a:solidFill>
            <a:schemeClr val="accent2">
              <a:lumMod val="40000"/>
              <a:lumOff val="60000"/>
            </a:schemeClr>
          </a:solidFill>
          <a:ln>
            <a:noFill/>
          </a:ln>
        </p:spPr>
        <p:txBody>
          <a:bodyPr lIns="91440" tIns="45720" rIns="91440" bIns="45720" anchor="ctr"/>
          <a:lstStyle/>
          <a:p>
            <a:pPr marL="0" indent="0" algn="ctr"/>
            <a:endParaRPr sz="1800">
              <a:solidFill>
                <a:schemeClr val="lt1"/>
              </a:solidFill>
              <a:latin typeface="+mn-lt"/>
              <a:ea typeface="+mn-ea"/>
              <a:cs typeface="+mn-cs"/>
            </a:endParaRPr>
          </a:p>
        </p:txBody>
      </p:sp>
      <p:sp>
        <p:nvSpPr>
          <p:cNvPr id="253" name="Shape 253"/>
          <p:cNvSpPr/>
          <p:nvPr/>
        </p:nvSpPr>
        <p:spPr>
          <a:xfrm>
            <a:off x="-65604" y="6592997"/>
            <a:ext cx="12314761" cy="357534"/>
          </a:xfrm>
          <a:prstGeom prst="rect">
            <a:avLst/>
          </a:prstGeom>
          <a:solidFill>
            <a:schemeClr val="accent2">
              <a:lumMod val="40000"/>
              <a:lumOff val="60000"/>
            </a:schemeClr>
          </a:solidFill>
          <a:ln>
            <a:noFill/>
          </a:ln>
        </p:spPr>
        <p:txBody>
          <a:bodyPr lIns="91440" tIns="45720" rIns="91440" bIns="45720" anchor="ctr"/>
          <a:lstStyle/>
          <a:p>
            <a:pPr marL="0" indent="0" algn="ctr"/>
            <a:endParaRPr sz="1800">
              <a:solidFill>
                <a:schemeClr val="lt1"/>
              </a:solidFill>
              <a:latin typeface="+mn-lt"/>
              <a:ea typeface="+mn-ea"/>
              <a:cs typeface="+mn-cs"/>
            </a:endParaRPr>
          </a:p>
        </p:txBody>
      </p:sp>
      <p:pic>
        <p:nvPicPr>
          <p:cNvPr id="255" name="Picture 255"/>
          <p:cNvPicPr/>
          <p:nvPr/>
        </p:nvPicPr>
        <p:blipFill>
          <a:blip r:embed="rId3"/>
          <a:srcRect l="24517" r="24761" b="2185"/>
          <a:stretch/>
        </p:blipFill>
        <p:spPr>
          <a:xfrm>
            <a:off x="11398604" y="5631330"/>
            <a:ext cx="748586" cy="826935"/>
          </a:xfrm>
          <a:prstGeom prst="rect">
            <a:avLst/>
          </a:prstGeom>
        </p:spPr>
      </p:pic>
      <p:sp>
        <p:nvSpPr>
          <p:cNvPr id="8" name="Shape 218"/>
          <p:cNvSpPr/>
          <p:nvPr/>
        </p:nvSpPr>
        <p:spPr>
          <a:xfrm>
            <a:off x="369114" y="1357299"/>
            <a:ext cx="11084736" cy="5143536"/>
          </a:xfrm>
          <a:custGeom>
            <a:avLst/>
            <a:gdLst>
              <a:gd name="T0" fmla="*/ 1217410 w 14781"/>
              <a:gd name="T1" fmla="*/ -152313 h 12976"/>
              <a:gd name="T2" fmla="*/ 1040035 w 14781"/>
              <a:gd name="T3" fmla="*/ -140068 h 12976"/>
              <a:gd name="T4" fmla="*/ 870530 w 14781"/>
              <a:gd name="T5" fmla="*/ -116773 h 12976"/>
              <a:gd name="T6" fmla="*/ 711316 w 14781"/>
              <a:gd name="T7" fmla="*/ -82727 h 12976"/>
              <a:gd name="T8" fmla="*/ 563605 w 14781"/>
              <a:gd name="T9" fmla="*/ -39123 h 12976"/>
              <a:gd name="T10" fmla="*/ 429817 w 14781"/>
              <a:gd name="T11" fmla="*/ 13439 h 12976"/>
              <a:gd name="T12" fmla="*/ 310558 w 14781"/>
              <a:gd name="T13" fmla="*/ 74066 h 12976"/>
              <a:gd name="T14" fmla="*/ 208855 w 14781"/>
              <a:gd name="T15" fmla="*/ 141860 h 12976"/>
              <a:gd name="T16" fmla="*/ 124707 w 14781"/>
              <a:gd name="T17" fmla="*/ 216224 h 12976"/>
              <a:gd name="T18" fmla="*/ 61143 w 14781"/>
              <a:gd name="T19" fmla="*/ 295965 h 12976"/>
              <a:gd name="T20" fmla="*/ 19372 w 14781"/>
              <a:gd name="T21" fmla="*/ 380782 h 12976"/>
              <a:gd name="T22" fmla="*/ 605 w 14781"/>
              <a:gd name="T23" fmla="*/ 469482 h 12976"/>
              <a:gd name="T24" fmla="*/ 3027 w 14781"/>
              <a:gd name="T25" fmla="*/ 3120619 h 12976"/>
              <a:gd name="T26" fmla="*/ 27242 w 14781"/>
              <a:gd name="T27" fmla="*/ 3208423 h 12976"/>
              <a:gd name="T28" fmla="*/ 75067 w 14781"/>
              <a:gd name="T29" fmla="*/ 3292046 h 12976"/>
              <a:gd name="T30" fmla="*/ 144079 w 14781"/>
              <a:gd name="T31" fmla="*/ 3370591 h 12976"/>
              <a:gd name="T32" fmla="*/ 232464 w 14781"/>
              <a:gd name="T33" fmla="*/ 3443164 h 12976"/>
              <a:gd name="T34" fmla="*/ 339010 w 14781"/>
              <a:gd name="T35" fmla="*/ 3509465 h 12976"/>
              <a:gd name="T36" fmla="*/ 461902 w 14781"/>
              <a:gd name="T37" fmla="*/ 3568001 h 12976"/>
              <a:gd name="T38" fmla="*/ 599322 w 14781"/>
              <a:gd name="T39" fmla="*/ 3618473 h 12976"/>
              <a:gd name="T40" fmla="*/ 750060 w 14781"/>
              <a:gd name="T41" fmla="*/ 3659687 h 12976"/>
              <a:gd name="T42" fmla="*/ 912301 w 14781"/>
              <a:gd name="T43" fmla="*/ 3691045 h 12976"/>
              <a:gd name="T44" fmla="*/ 1083622 w 14781"/>
              <a:gd name="T45" fmla="*/ 3711951 h 12976"/>
              <a:gd name="T46" fmla="*/ 1263419 w 14781"/>
              <a:gd name="T47" fmla="*/ 3720911 h 12976"/>
              <a:gd name="T48" fmla="*/ 7729436 w 14781"/>
              <a:gd name="T49" fmla="*/ 3720015 h 12976"/>
              <a:gd name="T50" fmla="*/ 7907416 w 14781"/>
              <a:gd name="T51" fmla="*/ 3707770 h 12976"/>
              <a:gd name="T52" fmla="*/ 8076921 w 14781"/>
              <a:gd name="T53" fmla="*/ 3684176 h 12976"/>
              <a:gd name="T54" fmla="*/ 8236135 w 14781"/>
              <a:gd name="T55" fmla="*/ 3650429 h 12976"/>
              <a:gd name="T56" fmla="*/ 8383242 w 14781"/>
              <a:gd name="T57" fmla="*/ 3606527 h 12976"/>
              <a:gd name="T58" fmla="*/ 8517635 w 14781"/>
              <a:gd name="T59" fmla="*/ 3553964 h 12976"/>
              <a:gd name="T60" fmla="*/ 8636289 w 14781"/>
              <a:gd name="T61" fmla="*/ 3493338 h 12976"/>
              <a:gd name="T62" fmla="*/ 8738597 w 14781"/>
              <a:gd name="T63" fmla="*/ 3425543 h 12976"/>
              <a:gd name="T64" fmla="*/ 8822744 w 14781"/>
              <a:gd name="T65" fmla="*/ 3351478 h 12976"/>
              <a:gd name="T66" fmla="*/ 8886309 w 14781"/>
              <a:gd name="T67" fmla="*/ 3271439 h 12976"/>
              <a:gd name="T68" fmla="*/ 8928080 w 14781"/>
              <a:gd name="T69" fmla="*/ 3186920 h 12976"/>
              <a:gd name="T70" fmla="*/ 8946846 w 14781"/>
              <a:gd name="T71" fmla="*/ 3098220 h 12976"/>
              <a:gd name="T72" fmla="*/ 8944425 w 14781"/>
              <a:gd name="T73" fmla="*/ 446784 h 12976"/>
              <a:gd name="T74" fmla="*/ 8919604 w 14781"/>
              <a:gd name="T75" fmla="*/ 359279 h 12976"/>
              <a:gd name="T76" fmla="*/ 8872385 w 14781"/>
              <a:gd name="T77" fmla="*/ 275656 h 12976"/>
              <a:gd name="T78" fmla="*/ 8803372 w 14781"/>
              <a:gd name="T79" fmla="*/ 197111 h 12976"/>
              <a:gd name="T80" fmla="*/ 8714987 w 14781"/>
              <a:gd name="T81" fmla="*/ 124239 h 12976"/>
              <a:gd name="T82" fmla="*/ 8608441 w 14781"/>
              <a:gd name="T83" fmla="*/ 58237 h 12976"/>
              <a:gd name="T84" fmla="*/ 8485550 w 14781"/>
              <a:gd name="T85" fmla="*/ -299 h 12976"/>
              <a:gd name="T86" fmla="*/ 8347524 w 14781"/>
              <a:gd name="T87" fmla="*/ -50771 h 12976"/>
              <a:gd name="T88" fmla="*/ 8197391 w 14781"/>
              <a:gd name="T89" fmla="*/ -92284 h 12976"/>
              <a:gd name="T90" fmla="*/ 8035151 w 14781"/>
              <a:gd name="T91" fmla="*/ -123642 h 12976"/>
              <a:gd name="T92" fmla="*/ 7863829 w 14781"/>
              <a:gd name="T93" fmla="*/ -144249 h 12976"/>
              <a:gd name="T94" fmla="*/ 7684033 w 14781"/>
              <a:gd name="T95" fmla="*/ -153507 h 12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14781"/>
              <a:gd name="ODFBottom" fmla="val 12976"/>
              <a:gd name="ODFWidth" fmla="val 14781"/>
              <a:gd name="ODFHeight" fmla="val 12976"/>
            </a:gdLst>
            <a:ahLst/>
            <a:cxnLst/>
            <a:rect l="OXMLTextRectL" t="OXMLTextRectT" r="OXMLTextRectR" b="OXMLTextRectB"/>
            <a:pathLst>
              <a:path w="14781" h="12976">
                <a:moveTo>
                  <a:pt x="12617" y="0"/>
                </a:moveTo>
                <a:lnTo>
                  <a:pt x="2163" y="0"/>
                </a:lnTo>
                <a:lnTo>
                  <a:pt x="2087" y="1"/>
                </a:lnTo>
                <a:lnTo>
                  <a:pt x="2011" y="5"/>
                </a:lnTo>
                <a:lnTo>
                  <a:pt x="1937" y="11"/>
                </a:lnTo>
                <a:lnTo>
                  <a:pt x="1863" y="20"/>
                </a:lnTo>
                <a:lnTo>
                  <a:pt x="1790" y="32"/>
                </a:lnTo>
                <a:lnTo>
                  <a:pt x="1718" y="46"/>
                </a:lnTo>
                <a:lnTo>
                  <a:pt x="1646" y="62"/>
                </a:lnTo>
                <a:lnTo>
                  <a:pt x="1576" y="80"/>
                </a:lnTo>
                <a:lnTo>
                  <a:pt x="1507" y="101"/>
                </a:lnTo>
                <a:lnTo>
                  <a:pt x="1438" y="124"/>
                </a:lnTo>
                <a:lnTo>
                  <a:pt x="1371" y="149"/>
                </a:lnTo>
                <a:lnTo>
                  <a:pt x="1304" y="177"/>
                </a:lnTo>
                <a:lnTo>
                  <a:pt x="1239" y="206"/>
                </a:lnTo>
                <a:lnTo>
                  <a:pt x="1175" y="238"/>
                </a:lnTo>
                <a:lnTo>
                  <a:pt x="1112" y="272"/>
                </a:lnTo>
                <a:lnTo>
                  <a:pt x="1051" y="307"/>
                </a:lnTo>
                <a:lnTo>
                  <a:pt x="990" y="345"/>
                </a:lnTo>
                <a:lnTo>
                  <a:pt x="931" y="384"/>
                </a:lnTo>
                <a:lnTo>
                  <a:pt x="874" y="425"/>
                </a:lnTo>
                <a:lnTo>
                  <a:pt x="818" y="469"/>
                </a:lnTo>
                <a:lnTo>
                  <a:pt x="763" y="514"/>
                </a:lnTo>
                <a:lnTo>
                  <a:pt x="710" y="560"/>
                </a:lnTo>
                <a:lnTo>
                  <a:pt x="658" y="608"/>
                </a:lnTo>
                <a:lnTo>
                  <a:pt x="608" y="658"/>
                </a:lnTo>
                <a:lnTo>
                  <a:pt x="560" y="710"/>
                </a:lnTo>
                <a:lnTo>
                  <a:pt x="513" y="763"/>
                </a:lnTo>
                <a:lnTo>
                  <a:pt x="469" y="818"/>
                </a:lnTo>
                <a:lnTo>
                  <a:pt x="425" y="874"/>
                </a:lnTo>
                <a:lnTo>
                  <a:pt x="384" y="931"/>
                </a:lnTo>
                <a:lnTo>
                  <a:pt x="345" y="990"/>
                </a:lnTo>
                <a:lnTo>
                  <a:pt x="307" y="1051"/>
                </a:lnTo>
                <a:lnTo>
                  <a:pt x="271" y="1112"/>
                </a:lnTo>
                <a:lnTo>
                  <a:pt x="238" y="1175"/>
                </a:lnTo>
                <a:lnTo>
                  <a:pt x="206" y="1239"/>
                </a:lnTo>
                <a:lnTo>
                  <a:pt x="177" y="1304"/>
                </a:lnTo>
                <a:lnTo>
                  <a:pt x="149" y="1371"/>
                </a:lnTo>
                <a:lnTo>
                  <a:pt x="124" y="1438"/>
                </a:lnTo>
                <a:lnTo>
                  <a:pt x="101" y="1506"/>
                </a:lnTo>
                <a:lnTo>
                  <a:pt x="80" y="1576"/>
                </a:lnTo>
                <a:lnTo>
                  <a:pt x="62" y="1646"/>
                </a:lnTo>
                <a:lnTo>
                  <a:pt x="45" y="1718"/>
                </a:lnTo>
                <a:lnTo>
                  <a:pt x="32" y="1790"/>
                </a:lnTo>
                <a:lnTo>
                  <a:pt x="20" y="1863"/>
                </a:lnTo>
                <a:lnTo>
                  <a:pt x="11" y="1937"/>
                </a:lnTo>
                <a:lnTo>
                  <a:pt x="5" y="2011"/>
                </a:lnTo>
                <a:lnTo>
                  <a:pt x="1" y="2087"/>
                </a:lnTo>
                <a:lnTo>
                  <a:pt x="0" y="2163"/>
                </a:lnTo>
                <a:lnTo>
                  <a:pt x="0" y="10813"/>
                </a:lnTo>
                <a:lnTo>
                  <a:pt x="1" y="10889"/>
                </a:lnTo>
                <a:lnTo>
                  <a:pt x="5" y="10964"/>
                </a:lnTo>
                <a:lnTo>
                  <a:pt x="11" y="11039"/>
                </a:lnTo>
                <a:lnTo>
                  <a:pt x="20" y="11113"/>
                </a:lnTo>
                <a:lnTo>
                  <a:pt x="32" y="11186"/>
                </a:lnTo>
                <a:lnTo>
                  <a:pt x="45" y="11258"/>
                </a:lnTo>
                <a:lnTo>
                  <a:pt x="62" y="11329"/>
                </a:lnTo>
                <a:lnTo>
                  <a:pt x="80" y="11400"/>
                </a:lnTo>
                <a:lnTo>
                  <a:pt x="101" y="11469"/>
                </a:lnTo>
                <a:lnTo>
                  <a:pt x="124" y="11538"/>
                </a:lnTo>
                <a:lnTo>
                  <a:pt x="149" y="11605"/>
                </a:lnTo>
                <a:lnTo>
                  <a:pt x="177" y="11671"/>
                </a:lnTo>
                <a:lnTo>
                  <a:pt x="206" y="11737"/>
                </a:lnTo>
                <a:lnTo>
                  <a:pt x="238" y="11801"/>
                </a:lnTo>
                <a:lnTo>
                  <a:pt x="271" y="11863"/>
                </a:lnTo>
                <a:lnTo>
                  <a:pt x="307" y="11925"/>
                </a:lnTo>
                <a:lnTo>
                  <a:pt x="345" y="11985"/>
                </a:lnTo>
                <a:lnTo>
                  <a:pt x="384" y="12044"/>
                </a:lnTo>
                <a:lnTo>
                  <a:pt x="425" y="12102"/>
                </a:lnTo>
                <a:lnTo>
                  <a:pt x="469" y="12158"/>
                </a:lnTo>
                <a:lnTo>
                  <a:pt x="513" y="12212"/>
                </a:lnTo>
                <a:lnTo>
                  <a:pt x="560" y="12266"/>
                </a:lnTo>
                <a:lnTo>
                  <a:pt x="608" y="12317"/>
                </a:lnTo>
                <a:lnTo>
                  <a:pt x="658" y="12367"/>
                </a:lnTo>
                <a:lnTo>
                  <a:pt x="710" y="12415"/>
                </a:lnTo>
                <a:lnTo>
                  <a:pt x="763" y="12462"/>
                </a:lnTo>
                <a:lnTo>
                  <a:pt x="818" y="12507"/>
                </a:lnTo>
                <a:lnTo>
                  <a:pt x="874" y="12550"/>
                </a:lnTo>
                <a:lnTo>
                  <a:pt x="931" y="12591"/>
                </a:lnTo>
                <a:lnTo>
                  <a:pt x="990" y="12631"/>
                </a:lnTo>
                <a:lnTo>
                  <a:pt x="1051" y="12668"/>
                </a:lnTo>
                <a:lnTo>
                  <a:pt x="1112" y="12704"/>
                </a:lnTo>
                <a:lnTo>
                  <a:pt x="1175" y="12738"/>
                </a:lnTo>
                <a:lnTo>
                  <a:pt x="1239" y="12769"/>
                </a:lnTo>
                <a:lnTo>
                  <a:pt x="1304" y="12799"/>
                </a:lnTo>
                <a:lnTo>
                  <a:pt x="1371" y="12826"/>
                </a:lnTo>
                <a:lnTo>
                  <a:pt x="1438" y="12851"/>
                </a:lnTo>
                <a:lnTo>
                  <a:pt x="1507" y="12874"/>
                </a:lnTo>
                <a:lnTo>
                  <a:pt x="1576" y="12895"/>
                </a:lnTo>
                <a:lnTo>
                  <a:pt x="1646" y="12914"/>
                </a:lnTo>
                <a:lnTo>
                  <a:pt x="1718" y="12930"/>
                </a:lnTo>
                <a:lnTo>
                  <a:pt x="1790" y="12944"/>
                </a:lnTo>
                <a:lnTo>
                  <a:pt x="1863" y="12955"/>
                </a:lnTo>
                <a:lnTo>
                  <a:pt x="1937" y="12964"/>
                </a:lnTo>
                <a:lnTo>
                  <a:pt x="2011" y="12971"/>
                </a:lnTo>
                <a:lnTo>
                  <a:pt x="2087" y="12974"/>
                </a:lnTo>
                <a:lnTo>
                  <a:pt x="2163" y="12976"/>
                </a:lnTo>
                <a:lnTo>
                  <a:pt x="12617" y="12976"/>
                </a:lnTo>
                <a:lnTo>
                  <a:pt x="12693" y="12974"/>
                </a:lnTo>
                <a:lnTo>
                  <a:pt x="12768" y="12971"/>
                </a:lnTo>
                <a:lnTo>
                  <a:pt x="12843" y="12964"/>
                </a:lnTo>
                <a:lnTo>
                  <a:pt x="12917" y="12955"/>
                </a:lnTo>
                <a:lnTo>
                  <a:pt x="12990" y="12944"/>
                </a:lnTo>
                <a:lnTo>
                  <a:pt x="13062" y="12930"/>
                </a:lnTo>
                <a:lnTo>
                  <a:pt x="13133" y="12914"/>
                </a:lnTo>
                <a:lnTo>
                  <a:pt x="13204" y="12895"/>
                </a:lnTo>
                <a:lnTo>
                  <a:pt x="13273" y="12874"/>
                </a:lnTo>
                <a:lnTo>
                  <a:pt x="13342" y="12851"/>
                </a:lnTo>
                <a:lnTo>
                  <a:pt x="13409" y="12826"/>
                </a:lnTo>
                <a:lnTo>
                  <a:pt x="13475" y="12799"/>
                </a:lnTo>
                <a:lnTo>
                  <a:pt x="13541" y="12769"/>
                </a:lnTo>
                <a:lnTo>
                  <a:pt x="13605" y="12738"/>
                </a:lnTo>
                <a:lnTo>
                  <a:pt x="13668" y="12704"/>
                </a:lnTo>
                <a:lnTo>
                  <a:pt x="13729" y="12668"/>
                </a:lnTo>
                <a:lnTo>
                  <a:pt x="13789" y="12631"/>
                </a:lnTo>
                <a:lnTo>
                  <a:pt x="13848" y="12591"/>
                </a:lnTo>
                <a:lnTo>
                  <a:pt x="13906" y="12550"/>
                </a:lnTo>
                <a:lnTo>
                  <a:pt x="13962" y="12507"/>
                </a:lnTo>
                <a:lnTo>
                  <a:pt x="14017" y="12462"/>
                </a:lnTo>
                <a:lnTo>
                  <a:pt x="14070" y="12415"/>
                </a:lnTo>
                <a:lnTo>
                  <a:pt x="14121" y="12367"/>
                </a:lnTo>
                <a:lnTo>
                  <a:pt x="14171" y="12317"/>
                </a:lnTo>
                <a:lnTo>
                  <a:pt x="14220" y="12266"/>
                </a:lnTo>
                <a:lnTo>
                  <a:pt x="14266" y="12212"/>
                </a:lnTo>
                <a:lnTo>
                  <a:pt x="14311" y="12158"/>
                </a:lnTo>
                <a:lnTo>
                  <a:pt x="14354" y="12102"/>
                </a:lnTo>
                <a:lnTo>
                  <a:pt x="14396" y="12044"/>
                </a:lnTo>
                <a:lnTo>
                  <a:pt x="14435" y="11985"/>
                </a:lnTo>
                <a:lnTo>
                  <a:pt x="14473" y="11925"/>
                </a:lnTo>
                <a:lnTo>
                  <a:pt x="14508" y="11863"/>
                </a:lnTo>
                <a:lnTo>
                  <a:pt x="14542" y="11801"/>
                </a:lnTo>
                <a:lnTo>
                  <a:pt x="14574" y="11737"/>
                </a:lnTo>
                <a:lnTo>
                  <a:pt x="14603" y="11671"/>
                </a:lnTo>
                <a:lnTo>
                  <a:pt x="14630" y="11605"/>
                </a:lnTo>
                <a:lnTo>
                  <a:pt x="14656" y="11538"/>
                </a:lnTo>
                <a:lnTo>
                  <a:pt x="14679" y="11469"/>
                </a:lnTo>
                <a:lnTo>
                  <a:pt x="14700" y="11400"/>
                </a:lnTo>
                <a:lnTo>
                  <a:pt x="14718" y="11329"/>
                </a:lnTo>
                <a:lnTo>
                  <a:pt x="14734" y="11258"/>
                </a:lnTo>
                <a:lnTo>
                  <a:pt x="14748" y="11186"/>
                </a:lnTo>
                <a:lnTo>
                  <a:pt x="14760" y="11113"/>
                </a:lnTo>
                <a:lnTo>
                  <a:pt x="14768" y="11039"/>
                </a:lnTo>
                <a:lnTo>
                  <a:pt x="14775" y="10964"/>
                </a:lnTo>
                <a:lnTo>
                  <a:pt x="14779" y="10889"/>
                </a:lnTo>
                <a:lnTo>
                  <a:pt x="14780" y="10813"/>
                </a:lnTo>
                <a:lnTo>
                  <a:pt x="14780" y="2163"/>
                </a:lnTo>
                <a:lnTo>
                  <a:pt x="14779" y="2087"/>
                </a:lnTo>
                <a:lnTo>
                  <a:pt x="14775" y="2011"/>
                </a:lnTo>
                <a:lnTo>
                  <a:pt x="14768" y="1937"/>
                </a:lnTo>
                <a:lnTo>
                  <a:pt x="14760" y="1863"/>
                </a:lnTo>
                <a:lnTo>
                  <a:pt x="14748" y="1790"/>
                </a:lnTo>
                <a:lnTo>
                  <a:pt x="14734" y="1718"/>
                </a:lnTo>
                <a:lnTo>
                  <a:pt x="14718" y="1646"/>
                </a:lnTo>
                <a:lnTo>
                  <a:pt x="14700" y="1576"/>
                </a:lnTo>
                <a:lnTo>
                  <a:pt x="14679" y="1506"/>
                </a:lnTo>
                <a:lnTo>
                  <a:pt x="14656" y="1438"/>
                </a:lnTo>
                <a:lnTo>
                  <a:pt x="14630" y="1371"/>
                </a:lnTo>
                <a:lnTo>
                  <a:pt x="14603" y="1304"/>
                </a:lnTo>
                <a:lnTo>
                  <a:pt x="14574" y="1239"/>
                </a:lnTo>
                <a:lnTo>
                  <a:pt x="14542" y="1175"/>
                </a:lnTo>
                <a:lnTo>
                  <a:pt x="14508" y="1112"/>
                </a:lnTo>
                <a:lnTo>
                  <a:pt x="14473" y="1051"/>
                </a:lnTo>
                <a:lnTo>
                  <a:pt x="14435" y="990"/>
                </a:lnTo>
                <a:lnTo>
                  <a:pt x="14396" y="931"/>
                </a:lnTo>
                <a:lnTo>
                  <a:pt x="14354" y="874"/>
                </a:lnTo>
                <a:lnTo>
                  <a:pt x="14311" y="818"/>
                </a:lnTo>
                <a:lnTo>
                  <a:pt x="14266" y="763"/>
                </a:lnTo>
                <a:lnTo>
                  <a:pt x="14220" y="710"/>
                </a:lnTo>
                <a:lnTo>
                  <a:pt x="14171" y="658"/>
                </a:lnTo>
                <a:lnTo>
                  <a:pt x="14121" y="608"/>
                </a:lnTo>
                <a:lnTo>
                  <a:pt x="14070" y="560"/>
                </a:lnTo>
                <a:lnTo>
                  <a:pt x="14017" y="514"/>
                </a:lnTo>
                <a:lnTo>
                  <a:pt x="13962" y="469"/>
                </a:lnTo>
                <a:lnTo>
                  <a:pt x="13906" y="425"/>
                </a:lnTo>
                <a:lnTo>
                  <a:pt x="13848" y="384"/>
                </a:lnTo>
                <a:lnTo>
                  <a:pt x="13789" y="345"/>
                </a:lnTo>
                <a:lnTo>
                  <a:pt x="13729" y="307"/>
                </a:lnTo>
                <a:lnTo>
                  <a:pt x="13668" y="272"/>
                </a:lnTo>
                <a:lnTo>
                  <a:pt x="13605" y="238"/>
                </a:lnTo>
                <a:lnTo>
                  <a:pt x="13541" y="206"/>
                </a:lnTo>
                <a:lnTo>
                  <a:pt x="13475" y="177"/>
                </a:lnTo>
                <a:lnTo>
                  <a:pt x="13409" y="149"/>
                </a:lnTo>
                <a:lnTo>
                  <a:pt x="13342" y="124"/>
                </a:lnTo>
                <a:lnTo>
                  <a:pt x="13273" y="101"/>
                </a:lnTo>
                <a:lnTo>
                  <a:pt x="13204" y="80"/>
                </a:lnTo>
                <a:lnTo>
                  <a:pt x="13133" y="62"/>
                </a:lnTo>
                <a:lnTo>
                  <a:pt x="13062" y="46"/>
                </a:lnTo>
                <a:lnTo>
                  <a:pt x="12990" y="32"/>
                </a:lnTo>
                <a:lnTo>
                  <a:pt x="12917" y="20"/>
                </a:lnTo>
                <a:lnTo>
                  <a:pt x="12843" y="11"/>
                </a:lnTo>
                <a:lnTo>
                  <a:pt x="12768" y="5"/>
                </a:lnTo>
                <a:lnTo>
                  <a:pt x="12693" y="1"/>
                </a:lnTo>
                <a:lnTo>
                  <a:pt x="12617" y="0"/>
                </a:lnTo>
                <a:close/>
              </a:path>
            </a:pathLst>
          </a:custGeom>
          <a:solidFill>
            <a:srgbClr val="FFFFFF">
              <a:alpha val="50195"/>
            </a:srgbClr>
          </a:solidFill>
          <a:ln>
            <a:noFill/>
          </a:ln>
        </p:spPr>
        <p:txBody>
          <a:bodyPr vert="horz" wrap="square" lIns="91440" tIns="45720" rIns="91440" bIns="45720" anchor="t"/>
          <a:lstStyle/>
          <a:p>
            <a:pPr marL="0" indent="0" algn="l"/>
            <a:endParaRPr sz="1800" smtClean="0">
              <a:solidFill>
                <a:schemeClr val="tx1"/>
              </a:solidFill>
              <a:latin typeface="+mn-lt"/>
              <a:ea typeface="+mn-ea"/>
              <a:cs typeface="+mn-cs"/>
            </a:endParaRPr>
          </a:p>
          <a:p>
            <a:pPr algn="just"/>
            <a:r>
              <a:rPr lang="ru-RU" sz="1600" b="1" dirty="0" smtClean="0"/>
              <a:t>Люди с расстройствами </a:t>
            </a:r>
            <a:r>
              <a:rPr lang="ru-RU" sz="1600" b="1" dirty="0" err="1" smtClean="0"/>
              <a:t>аутистического</a:t>
            </a:r>
            <a:r>
              <a:rPr lang="ru-RU" sz="1600" b="1" dirty="0"/>
              <a:t> </a:t>
            </a:r>
            <a:r>
              <a:rPr lang="ru-RU" sz="1600" b="1" dirty="0" smtClean="0"/>
              <a:t>спектра (РАС) очень разные, поэтому</a:t>
            </a:r>
            <a:r>
              <a:rPr lang="ru-RU" sz="1600" dirty="0" smtClean="0"/>
              <a:t/>
            </a:r>
            <a:br>
              <a:rPr lang="ru-RU" sz="1600" dirty="0" smtClean="0"/>
            </a:br>
            <a:r>
              <a:rPr lang="ru-RU" sz="1600" b="1" dirty="0" smtClean="0"/>
              <a:t>к каждому необходим индивидуальный</a:t>
            </a:r>
            <a:r>
              <a:rPr lang="ru-RU" sz="1600" b="1" dirty="0"/>
              <a:t> </a:t>
            </a:r>
            <a:r>
              <a:rPr lang="ru-RU" sz="1600" b="1" dirty="0" smtClean="0"/>
              <a:t>подход. </a:t>
            </a:r>
          </a:p>
          <a:p>
            <a:pPr algn="just"/>
            <a:r>
              <a:rPr lang="ru-RU" sz="1500" dirty="0" smtClean="0"/>
              <a:t>У человека с РАС могут быть сенсорные особенности: необычная реакция на звуки, запахи, свет, прикосновение. Поэтому лучше общаться с ним в спокойной, привычной обстановке. Если вы видите, что он чем-то взволнован, дайте ему время прийти в себя. Постарайтесь не трогать его и не пытайтесь переместить его, если ситуация не критическая и его жизни ничего не угрожает. Если это ребенок, скорее всего, рядом есть взрослый, который знает его особенности. Предложите помощь — если он откажется, обижаться не стоит. Ваше желание помочь уже будет хорошей поддержкой. При РАС встречаются трудности с речью, ее отсутствие или проблемы с ее пониманием. Вы можете использовать карточки или жесты для визуального подкрепления вашего сообщения. Говорите простыми фразами, избегайте сложных речевых конструкций. Если он не ответил сразу, повторите вопрос еще раз и сделайте паузу. Человеку с РАС может требоваться больше времени на обдумывание ответа. Не нужно много раз повторять вопрос и повышать голос. Если вместо ответа человек с РАС повторяет ваш вопрос, попробуйте задать его иначе, например, дать возможность выбора: «Ты хочешь сок или воду?» Человек с РАС может не смотреть вам в глаза, это не значит, что ему не интересно ваше общение, ему может быть трудно поддерживать глазной контакт. Не настаивайте. У человека с РАС бывают особенности поведения. Он может делать необычные движения: махать руками, вставать на носки, издавать громкие звуки. Это помогает ему успокоиться или собраться. Проявите уважение к вашему собеседнику независимо от его поведения. Не пытайтесь заставить его вести себя иначе. Даже если он </a:t>
            </a:r>
            <a:r>
              <a:rPr lang="ru-RU" sz="1500" dirty="0" err="1" smtClean="0"/>
              <a:t>зацикливается</a:t>
            </a:r>
            <a:r>
              <a:rPr lang="ru-RU" sz="1500" dirty="0" smtClean="0"/>
              <a:t> на одной теме, это тоже может быть его особенностью, а не неуважением к вам. Обращайтесь к нему напрямую, не игнорируйте его и не говорите о нем в третьем лице.</a:t>
            </a:r>
            <a:r>
              <a:rPr lang="ru-RU" sz="1500" b="1" dirty="0" smtClean="0"/>
              <a:t> Екатерина </a:t>
            </a:r>
            <a:r>
              <a:rPr lang="ru-RU" sz="1500" b="1" dirty="0" err="1" smtClean="0"/>
              <a:t>Заломова</a:t>
            </a:r>
            <a:r>
              <a:rPr lang="ru-RU" sz="1500" dirty="0" smtClean="0"/>
              <a:t>, руководитель департамента коммуникаций и связей со СМИ Ассоциации «</a:t>
            </a:r>
            <a:r>
              <a:rPr lang="ru-RU" sz="1500" dirty="0" err="1" smtClean="0"/>
              <a:t>Аутизм-Регионы</a:t>
            </a:r>
            <a:r>
              <a:rPr lang="ru-RU" sz="1500" dirty="0" smtClean="0"/>
              <a:t>»</a:t>
            </a:r>
            <a:endParaRPr lang="ru-RU" sz="1500" b="1" dirty="0" smtClean="0"/>
          </a:p>
          <a:p>
            <a:pPr algn="just"/>
            <a:endParaRPr lang="en-US" altLang="zh-CN" sz="1500" dirty="0" smtClean="0"/>
          </a:p>
          <a:p>
            <a:pPr algn="just"/>
            <a:endParaRPr lang="ru-RU" sz="1600" dirty="0" smtClean="0"/>
          </a:p>
          <a:p>
            <a:pPr algn="just"/>
            <a:endParaRPr lang="ru-RU" sz="1600" dirty="0" smtClean="0"/>
          </a:p>
          <a:p>
            <a:endParaRPr lang="ru-RU" dirty="0" smtClean="0"/>
          </a:p>
          <a:p>
            <a:endParaRPr sz="1800">
              <a:solidFill>
                <a:schemeClr val="tx1"/>
              </a:solidFill>
              <a:latin typeface="+mn-lt"/>
              <a:ea typeface="+mn-ea"/>
              <a:cs typeface="+mn-cs"/>
            </a:endParaRPr>
          </a:p>
        </p:txBody>
      </p:sp>
      <p:sp>
        <p:nvSpPr>
          <p:cNvPr id="9" name="Прямоугольник 8"/>
          <p:cNvSpPr/>
          <p:nvPr/>
        </p:nvSpPr>
        <p:spPr>
          <a:xfrm>
            <a:off x="1023902" y="500042"/>
            <a:ext cx="9001188" cy="584775"/>
          </a:xfrm>
          <a:prstGeom prst="rect">
            <a:avLst/>
          </a:prstGeom>
        </p:spPr>
        <p:txBody>
          <a:bodyPr wrap="square">
            <a:spAutoFit/>
          </a:bodyPr>
          <a:lstStyle/>
          <a:p>
            <a:r>
              <a:rPr lang="ru-RU" sz="3200" b="1" dirty="0" smtClean="0"/>
              <a:t>Как вести себя с человеком с аутизмом?</a:t>
            </a:r>
            <a:endParaRPr lang="ru-RU"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GroupShape 143"/>
        <p:cNvGrpSpPr/>
        <p:nvPr/>
      </p:nvGrpSpPr>
      <p:grpSpPr>
        <a:xfrm>
          <a:off x="0" y="0"/>
          <a:ext cx="0" cy="0"/>
          <a:chOff x="0" y="0"/>
          <a:chExt cx="0" cy="0"/>
        </a:xfrm>
      </p:grpSpPr>
      <p:pic>
        <p:nvPicPr>
          <p:cNvPr id="145" name="Picture 145"/>
          <p:cNvPicPr/>
          <p:nvPr/>
        </p:nvPicPr>
        <p:blipFill>
          <a:blip r:embed="rId2"/>
          <a:stretch/>
        </p:blipFill>
        <p:spPr>
          <a:xfrm>
            <a:off x="-65606" y="0"/>
            <a:ext cx="12314763" cy="6927054"/>
          </a:xfrm>
          <a:prstGeom prst="rect">
            <a:avLst/>
          </a:prstGeom>
        </p:spPr>
      </p:pic>
      <p:sp>
        <p:nvSpPr>
          <p:cNvPr id="146" name="Shape 146"/>
          <p:cNvSpPr txBox="1"/>
          <p:nvPr/>
        </p:nvSpPr>
        <p:spPr>
          <a:xfrm>
            <a:off x="827387" y="537852"/>
            <a:ext cx="6620136" cy="400110"/>
          </a:xfrm>
          <a:prstGeom prst="rect">
            <a:avLst/>
          </a:prstGeom>
          <a:noFill/>
        </p:spPr>
        <p:txBody>
          <a:bodyPr wrap="square" lIns="91440" tIns="45720" rIns="91440" bIns="45720">
            <a:spAutoFit/>
          </a:bodyPr>
          <a:lstStyle/>
          <a:p>
            <a:pPr marL="0" indent="0" algn="l"/>
            <a:r>
              <a:rPr lang="ru-RU" sz="2000" b="1" dirty="0" smtClean="0">
                <a:latin typeface="Roboto"/>
                <a:ea typeface="Roboto"/>
                <a:cs typeface="Roboto"/>
              </a:rPr>
              <a:t>Выстраивание сотрудничества с ребенком  </a:t>
            </a:r>
            <a:endParaRPr sz="2000" b="1">
              <a:solidFill>
                <a:schemeClr val="tx1"/>
              </a:solidFill>
              <a:latin typeface="Roboto"/>
              <a:ea typeface="Roboto"/>
              <a:cs typeface="Roboto"/>
            </a:endParaRPr>
          </a:p>
        </p:txBody>
      </p:sp>
      <p:sp>
        <p:nvSpPr>
          <p:cNvPr id="147" name="Shape 147"/>
          <p:cNvSpPr/>
          <p:nvPr/>
        </p:nvSpPr>
        <p:spPr>
          <a:xfrm>
            <a:off x="607667" y="363253"/>
            <a:ext cx="157036" cy="773101"/>
          </a:xfrm>
          <a:prstGeom prst="rect">
            <a:avLst/>
          </a:prstGeom>
          <a:solidFill>
            <a:schemeClr val="accent2">
              <a:lumMod val="40000"/>
              <a:lumOff val="60000"/>
            </a:schemeClr>
          </a:solidFill>
          <a:ln>
            <a:noFill/>
          </a:ln>
        </p:spPr>
        <p:txBody>
          <a:bodyPr lIns="91440" tIns="45720" rIns="91440" bIns="45720" anchor="ctr"/>
          <a:lstStyle/>
          <a:p>
            <a:pPr marL="0" indent="0" algn="ctr"/>
            <a:endParaRPr sz="1800">
              <a:solidFill>
                <a:schemeClr val="lt1"/>
              </a:solidFill>
              <a:latin typeface="+mn-lt"/>
              <a:ea typeface="+mn-ea"/>
              <a:cs typeface="+mn-cs"/>
            </a:endParaRPr>
          </a:p>
        </p:txBody>
      </p:sp>
      <p:sp>
        <p:nvSpPr>
          <p:cNvPr id="148" name="Shape 148"/>
          <p:cNvSpPr/>
          <p:nvPr/>
        </p:nvSpPr>
        <p:spPr>
          <a:xfrm>
            <a:off x="-65604" y="6592997"/>
            <a:ext cx="12314761" cy="357534"/>
          </a:xfrm>
          <a:prstGeom prst="rect">
            <a:avLst/>
          </a:prstGeom>
          <a:solidFill>
            <a:schemeClr val="accent2">
              <a:lumMod val="40000"/>
              <a:lumOff val="60000"/>
            </a:schemeClr>
          </a:solidFill>
          <a:ln>
            <a:noFill/>
          </a:ln>
        </p:spPr>
        <p:txBody>
          <a:bodyPr lIns="91440" tIns="45720" rIns="91440" bIns="45720" anchor="ctr"/>
          <a:lstStyle/>
          <a:p>
            <a:pPr marL="0" indent="0" algn="ctr"/>
            <a:endParaRPr sz="1800">
              <a:solidFill>
                <a:schemeClr val="lt1"/>
              </a:solidFill>
              <a:latin typeface="+mn-lt"/>
              <a:ea typeface="+mn-ea"/>
              <a:cs typeface="+mn-cs"/>
            </a:endParaRPr>
          </a:p>
        </p:txBody>
      </p:sp>
      <p:pic>
        <p:nvPicPr>
          <p:cNvPr id="150" name="Picture 150"/>
          <p:cNvPicPr/>
          <p:nvPr/>
        </p:nvPicPr>
        <p:blipFill>
          <a:blip r:embed="rId3"/>
          <a:srcRect l="24517" r="24761" b="2185"/>
          <a:stretch/>
        </p:blipFill>
        <p:spPr>
          <a:xfrm>
            <a:off x="11398604" y="5631330"/>
            <a:ext cx="748586" cy="826935"/>
          </a:xfrm>
          <a:prstGeom prst="rect">
            <a:avLst/>
          </a:prstGeom>
        </p:spPr>
      </p:pic>
      <p:sp>
        <p:nvSpPr>
          <p:cNvPr id="151" name="Shape 151"/>
          <p:cNvSpPr/>
          <p:nvPr/>
        </p:nvSpPr>
        <p:spPr>
          <a:xfrm>
            <a:off x="260059" y="1136355"/>
            <a:ext cx="8979213" cy="5435917"/>
          </a:xfrm>
          <a:custGeom>
            <a:avLst/>
            <a:gdLst>
              <a:gd name="T0" fmla="*/ 1217410 w 14781"/>
              <a:gd name="T1" fmla="*/ -152313 h 12976"/>
              <a:gd name="T2" fmla="*/ 1040035 w 14781"/>
              <a:gd name="T3" fmla="*/ -140068 h 12976"/>
              <a:gd name="T4" fmla="*/ 870530 w 14781"/>
              <a:gd name="T5" fmla="*/ -116773 h 12976"/>
              <a:gd name="T6" fmla="*/ 711316 w 14781"/>
              <a:gd name="T7" fmla="*/ -82727 h 12976"/>
              <a:gd name="T8" fmla="*/ 563605 w 14781"/>
              <a:gd name="T9" fmla="*/ -39123 h 12976"/>
              <a:gd name="T10" fmla="*/ 429817 w 14781"/>
              <a:gd name="T11" fmla="*/ 13439 h 12976"/>
              <a:gd name="T12" fmla="*/ 310558 w 14781"/>
              <a:gd name="T13" fmla="*/ 74066 h 12976"/>
              <a:gd name="T14" fmla="*/ 208855 w 14781"/>
              <a:gd name="T15" fmla="*/ 141860 h 12976"/>
              <a:gd name="T16" fmla="*/ 124707 w 14781"/>
              <a:gd name="T17" fmla="*/ 216224 h 12976"/>
              <a:gd name="T18" fmla="*/ 61143 w 14781"/>
              <a:gd name="T19" fmla="*/ 295965 h 12976"/>
              <a:gd name="T20" fmla="*/ 19372 w 14781"/>
              <a:gd name="T21" fmla="*/ 380782 h 12976"/>
              <a:gd name="T22" fmla="*/ 605 w 14781"/>
              <a:gd name="T23" fmla="*/ 469482 h 12976"/>
              <a:gd name="T24" fmla="*/ 3027 w 14781"/>
              <a:gd name="T25" fmla="*/ 3120619 h 12976"/>
              <a:gd name="T26" fmla="*/ 27242 w 14781"/>
              <a:gd name="T27" fmla="*/ 3208423 h 12976"/>
              <a:gd name="T28" fmla="*/ 75067 w 14781"/>
              <a:gd name="T29" fmla="*/ 3292046 h 12976"/>
              <a:gd name="T30" fmla="*/ 144079 w 14781"/>
              <a:gd name="T31" fmla="*/ 3370591 h 12976"/>
              <a:gd name="T32" fmla="*/ 232464 w 14781"/>
              <a:gd name="T33" fmla="*/ 3443164 h 12976"/>
              <a:gd name="T34" fmla="*/ 339010 w 14781"/>
              <a:gd name="T35" fmla="*/ 3509465 h 12976"/>
              <a:gd name="T36" fmla="*/ 461902 w 14781"/>
              <a:gd name="T37" fmla="*/ 3568001 h 12976"/>
              <a:gd name="T38" fmla="*/ 599322 w 14781"/>
              <a:gd name="T39" fmla="*/ 3618473 h 12976"/>
              <a:gd name="T40" fmla="*/ 750060 w 14781"/>
              <a:gd name="T41" fmla="*/ 3659687 h 12976"/>
              <a:gd name="T42" fmla="*/ 912301 w 14781"/>
              <a:gd name="T43" fmla="*/ 3691045 h 12976"/>
              <a:gd name="T44" fmla="*/ 1083622 w 14781"/>
              <a:gd name="T45" fmla="*/ 3711951 h 12976"/>
              <a:gd name="T46" fmla="*/ 1263419 w 14781"/>
              <a:gd name="T47" fmla="*/ 3720911 h 12976"/>
              <a:gd name="T48" fmla="*/ 7729436 w 14781"/>
              <a:gd name="T49" fmla="*/ 3720015 h 12976"/>
              <a:gd name="T50" fmla="*/ 7907416 w 14781"/>
              <a:gd name="T51" fmla="*/ 3707770 h 12976"/>
              <a:gd name="T52" fmla="*/ 8076921 w 14781"/>
              <a:gd name="T53" fmla="*/ 3684176 h 12976"/>
              <a:gd name="T54" fmla="*/ 8236135 w 14781"/>
              <a:gd name="T55" fmla="*/ 3650429 h 12976"/>
              <a:gd name="T56" fmla="*/ 8383242 w 14781"/>
              <a:gd name="T57" fmla="*/ 3606527 h 12976"/>
              <a:gd name="T58" fmla="*/ 8517635 w 14781"/>
              <a:gd name="T59" fmla="*/ 3553964 h 12976"/>
              <a:gd name="T60" fmla="*/ 8636289 w 14781"/>
              <a:gd name="T61" fmla="*/ 3493338 h 12976"/>
              <a:gd name="T62" fmla="*/ 8738597 w 14781"/>
              <a:gd name="T63" fmla="*/ 3425543 h 12976"/>
              <a:gd name="T64" fmla="*/ 8822744 w 14781"/>
              <a:gd name="T65" fmla="*/ 3351478 h 12976"/>
              <a:gd name="T66" fmla="*/ 8886309 w 14781"/>
              <a:gd name="T67" fmla="*/ 3271439 h 12976"/>
              <a:gd name="T68" fmla="*/ 8928080 w 14781"/>
              <a:gd name="T69" fmla="*/ 3186920 h 12976"/>
              <a:gd name="T70" fmla="*/ 8946846 w 14781"/>
              <a:gd name="T71" fmla="*/ 3098220 h 12976"/>
              <a:gd name="T72" fmla="*/ 8944425 w 14781"/>
              <a:gd name="T73" fmla="*/ 446784 h 12976"/>
              <a:gd name="T74" fmla="*/ 8919604 w 14781"/>
              <a:gd name="T75" fmla="*/ 359279 h 12976"/>
              <a:gd name="T76" fmla="*/ 8872385 w 14781"/>
              <a:gd name="T77" fmla="*/ 275656 h 12976"/>
              <a:gd name="T78" fmla="*/ 8803372 w 14781"/>
              <a:gd name="T79" fmla="*/ 197111 h 12976"/>
              <a:gd name="T80" fmla="*/ 8714987 w 14781"/>
              <a:gd name="T81" fmla="*/ 124239 h 12976"/>
              <a:gd name="T82" fmla="*/ 8608441 w 14781"/>
              <a:gd name="T83" fmla="*/ 58237 h 12976"/>
              <a:gd name="T84" fmla="*/ 8485550 w 14781"/>
              <a:gd name="T85" fmla="*/ -299 h 12976"/>
              <a:gd name="T86" fmla="*/ 8347524 w 14781"/>
              <a:gd name="T87" fmla="*/ -50771 h 12976"/>
              <a:gd name="T88" fmla="*/ 8197391 w 14781"/>
              <a:gd name="T89" fmla="*/ -92284 h 12976"/>
              <a:gd name="T90" fmla="*/ 8035151 w 14781"/>
              <a:gd name="T91" fmla="*/ -123642 h 12976"/>
              <a:gd name="T92" fmla="*/ 7863829 w 14781"/>
              <a:gd name="T93" fmla="*/ -144249 h 12976"/>
              <a:gd name="T94" fmla="*/ 7684033 w 14781"/>
              <a:gd name="T95" fmla="*/ -153507 h 12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14781"/>
              <a:gd name="ODFBottom" fmla="val 12976"/>
              <a:gd name="ODFWidth" fmla="val 14781"/>
              <a:gd name="ODFHeight" fmla="val 12976"/>
            </a:gdLst>
            <a:ahLst/>
            <a:cxnLst/>
            <a:rect l="OXMLTextRectL" t="OXMLTextRectT" r="OXMLTextRectR" b="OXMLTextRectB"/>
            <a:pathLst>
              <a:path w="14781" h="12976">
                <a:moveTo>
                  <a:pt x="12617" y="0"/>
                </a:moveTo>
                <a:lnTo>
                  <a:pt x="2163" y="0"/>
                </a:lnTo>
                <a:lnTo>
                  <a:pt x="2087" y="1"/>
                </a:lnTo>
                <a:lnTo>
                  <a:pt x="2011" y="5"/>
                </a:lnTo>
                <a:lnTo>
                  <a:pt x="1937" y="11"/>
                </a:lnTo>
                <a:lnTo>
                  <a:pt x="1863" y="20"/>
                </a:lnTo>
                <a:lnTo>
                  <a:pt x="1790" y="32"/>
                </a:lnTo>
                <a:lnTo>
                  <a:pt x="1718" y="46"/>
                </a:lnTo>
                <a:lnTo>
                  <a:pt x="1646" y="62"/>
                </a:lnTo>
                <a:lnTo>
                  <a:pt x="1576" y="80"/>
                </a:lnTo>
                <a:lnTo>
                  <a:pt x="1507" y="101"/>
                </a:lnTo>
                <a:lnTo>
                  <a:pt x="1438" y="124"/>
                </a:lnTo>
                <a:lnTo>
                  <a:pt x="1371" y="149"/>
                </a:lnTo>
                <a:lnTo>
                  <a:pt x="1304" y="177"/>
                </a:lnTo>
                <a:lnTo>
                  <a:pt x="1239" y="206"/>
                </a:lnTo>
                <a:lnTo>
                  <a:pt x="1175" y="238"/>
                </a:lnTo>
                <a:lnTo>
                  <a:pt x="1112" y="272"/>
                </a:lnTo>
                <a:lnTo>
                  <a:pt x="1051" y="307"/>
                </a:lnTo>
                <a:lnTo>
                  <a:pt x="990" y="345"/>
                </a:lnTo>
                <a:lnTo>
                  <a:pt x="931" y="384"/>
                </a:lnTo>
                <a:lnTo>
                  <a:pt x="874" y="425"/>
                </a:lnTo>
                <a:lnTo>
                  <a:pt x="818" y="469"/>
                </a:lnTo>
                <a:lnTo>
                  <a:pt x="763" y="514"/>
                </a:lnTo>
                <a:lnTo>
                  <a:pt x="710" y="560"/>
                </a:lnTo>
                <a:lnTo>
                  <a:pt x="658" y="608"/>
                </a:lnTo>
                <a:lnTo>
                  <a:pt x="608" y="658"/>
                </a:lnTo>
                <a:lnTo>
                  <a:pt x="560" y="710"/>
                </a:lnTo>
                <a:lnTo>
                  <a:pt x="513" y="763"/>
                </a:lnTo>
                <a:lnTo>
                  <a:pt x="469" y="818"/>
                </a:lnTo>
                <a:lnTo>
                  <a:pt x="425" y="874"/>
                </a:lnTo>
                <a:lnTo>
                  <a:pt x="384" y="931"/>
                </a:lnTo>
                <a:lnTo>
                  <a:pt x="345" y="990"/>
                </a:lnTo>
                <a:lnTo>
                  <a:pt x="307" y="1051"/>
                </a:lnTo>
                <a:lnTo>
                  <a:pt x="271" y="1112"/>
                </a:lnTo>
                <a:lnTo>
                  <a:pt x="238" y="1175"/>
                </a:lnTo>
                <a:lnTo>
                  <a:pt x="206" y="1239"/>
                </a:lnTo>
                <a:lnTo>
                  <a:pt x="177" y="1304"/>
                </a:lnTo>
                <a:lnTo>
                  <a:pt x="149" y="1371"/>
                </a:lnTo>
                <a:lnTo>
                  <a:pt x="124" y="1438"/>
                </a:lnTo>
                <a:lnTo>
                  <a:pt x="101" y="1506"/>
                </a:lnTo>
                <a:lnTo>
                  <a:pt x="80" y="1576"/>
                </a:lnTo>
                <a:lnTo>
                  <a:pt x="62" y="1646"/>
                </a:lnTo>
                <a:lnTo>
                  <a:pt x="45" y="1718"/>
                </a:lnTo>
                <a:lnTo>
                  <a:pt x="32" y="1790"/>
                </a:lnTo>
                <a:lnTo>
                  <a:pt x="20" y="1863"/>
                </a:lnTo>
                <a:lnTo>
                  <a:pt x="11" y="1937"/>
                </a:lnTo>
                <a:lnTo>
                  <a:pt x="5" y="2011"/>
                </a:lnTo>
                <a:lnTo>
                  <a:pt x="1" y="2087"/>
                </a:lnTo>
                <a:lnTo>
                  <a:pt x="0" y="2163"/>
                </a:lnTo>
                <a:lnTo>
                  <a:pt x="0" y="10813"/>
                </a:lnTo>
                <a:lnTo>
                  <a:pt x="1" y="10889"/>
                </a:lnTo>
                <a:lnTo>
                  <a:pt x="5" y="10964"/>
                </a:lnTo>
                <a:lnTo>
                  <a:pt x="11" y="11039"/>
                </a:lnTo>
                <a:lnTo>
                  <a:pt x="20" y="11113"/>
                </a:lnTo>
                <a:lnTo>
                  <a:pt x="32" y="11186"/>
                </a:lnTo>
                <a:lnTo>
                  <a:pt x="45" y="11258"/>
                </a:lnTo>
                <a:lnTo>
                  <a:pt x="62" y="11329"/>
                </a:lnTo>
                <a:lnTo>
                  <a:pt x="80" y="11400"/>
                </a:lnTo>
                <a:lnTo>
                  <a:pt x="101" y="11469"/>
                </a:lnTo>
                <a:lnTo>
                  <a:pt x="124" y="11538"/>
                </a:lnTo>
                <a:lnTo>
                  <a:pt x="149" y="11605"/>
                </a:lnTo>
                <a:lnTo>
                  <a:pt x="177" y="11671"/>
                </a:lnTo>
                <a:lnTo>
                  <a:pt x="206" y="11737"/>
                </a:lnTo>
                <a:lnTo>
                  <a:pt x="238" y="11801"/>
                </a:lnTo>
                <a:lnTo>
                  <a:pt x="271" y="11863"/>
                </a:lnTo>
                <a:lnTo>
                  <a:pt x="307" y="11925"/>
                </a:lnTo>
                <a:lnTo>
                  <a:pt x="345" y="11985"/>
                </a:lnTo>
                <a:lnTo>
                  <a:pt x="384" y="12044"/>
                </a:lnTo>
                <a:lnTo>
                  <a:pt x="425" y="12102"/>
                </a:lnTo>
                <a:lnTo>
                  <a:pt x="469" y="12158"/>
                </a:lnTo>
                <a:lnTo>
                  <a:pt x="513" y="12212"/>
                </a:lnTo>
                <a:lnTo>
                  <a:pt x="560" y="12266"/>
                </a:lnTo>
                <a:lnTo>
                  <a:pt x="608" y="12317"/>
                </a:lnTo>
                <a:lnTo>
                  <a:pt x="658" y="12367"/>
                </a:lnTo>
                <a:lnTo>
                  <a:pt x="710" y="12415"/>
                </a:lnTo>
                <a:lnTo>
                  <a:pt x="763" y="12462"/>
                </a:lnTo>
                <a:lnTo>
                  <a:pt x="818" y="12507"/>
                </a:lnTo>
                <a:lnTo>
                  <a:pt x="874" y="12550"/>
                </a:lnTo>
                <a:lnTo>
                  <a:pt x="931" y="12591"/>
                </a:lnTo>
                <a:lnTo>
                  <a:pt x="990" y="12631"/>
                </a:lnTo>
                <a:lnTo>
                  <a:pt x="1051" y="12668"/>
                </a:lnTo>
                <a:lnTo>
                  <a:pt x="1112" y="12704"/>
                </a:lnTo>
                <a:lnTo>
                  <a:pt x="1175" y="12738"/>
                </a:lnTo>
                <a:lnTo>
                  <a:pt x="1239" y="12769"/>
                </a:lnTo>
                <a:lnTo>
                  <a:pt x="1304" y="12799"/>
                </a:lnTo>
                <a:lnTo>
                  <a:pt x="1371" y="12826"/>
                </a:lnTo>
                <a:lnTo>
                  <a:pt x="1438" y="12851"/>
                </a:lnTo>
                <a:lnTo>
                  <a:pt x="1507" y="12874"/>
                </a:lnTo>
                <a:lnTo>
                  <a:pt x="1576" y="12895"/>
                </a:lnTo>
                <a:lnTo>
                  <a:pt x="1646" y="12914"/>
                </a:lnTo>
                <a:lnTo>
                  <a:pt x="1718" y="12930"/>
                </a:lnTo>
                <a:lnTo>
                  <a:pt x="1790" y="12944"/>
                </a:lnTo>
                <a:lnTo>
                  <a:pt x="1863" y="12955"/>
                </a:lnTo>
                <a:lnTo>
                  <a:pt x="1937" y="12964"/>
                </a:lnTo>
                <a:lnTo>
                  <a:pt x="2011" y="12971"/>
                </a:lnTo>
                <a:lnTo>
                  <a:pt x="2087" y="12974"/>
                </a:lnTo>
                <a:lnTo>
                  <a:pt x="2163" y="12976"/>
                </a:lnTo>
                <a:lnTo>
                  <a:pt x="12617" y="12976"/>
                </a:lnTo>
                <a:lnTo>
                  <a:pt x="12693" y="12974"/>
                </a:lnTo>
                <a:lnTo>
                  <a:pt x="12768" y="12971"/>
                </a:lnTo>
                <a:lnTo>
                  <a:pt x="12843" y="12964"/>
                </a:lnTo>
                <a:lnTo>
                  <a:pt x="12917" y="12955"/>
                </a:lnTo>
                <a:lnTo>
                  <a:pt x="12990" y="12944"/>
                </a:lnTo>
                <a:lnTo>
                  <a:pt x="13062" y="12930"/>
                </a:lnTo>
                <a:lnTo>
                  <a:pt x="13133" y="12914"/>
                </a:lnTo>
                <a:lnTo>
                  <a:pt x="13204" y="12895"/>
                </a:lnTo>
                <a:lnTo>
                  <a:pt x="13273" y="12874"/>
                </a:lnTo>
                <a:lnTo>
                  <a:pt x="13342" y="12851"/>
                </a:lnTo>
                <a:lnTo>
                  <a:pt x="13409" y="12826"/>
                </a:lnTo>
                <a:lnTo>
                  <a:pt x="13475" y="12799"/>
                </a:lnTo>
                <a:lnTo>
                  <a:pt x="13541" y="12769"/>
                </a:lnTo>
                <a:lnTo>
                  <a:pt x="13605" y="12738"/>
                </a:lnTo>
                <a:lnTo>
                  <a:pt x="13668" y="12704"/>
                </a:lnTo>
                <a:lnTo>
                  <a:pt x="13729" y="12668"/>
                </a:lnTo>
                <a:lnTo>
                  <a:pt x="13789" y="12631"/>
                </a:lnTo>
                <a:lnTo>
                  <a:pt x="13848" y="12591"/>
                </a:lnTo>
                <a:lnTo>
                  <a:pt x="13906" y="12550"/>
                </a:lnTo>
                <a:lnTo>
                  <a:pt x="13962" y="12507"/>
                </a:lnTo>
                <a:lnTo>
                  <a:pt x="14017" y="12462"/>
                </a:lnTo>
                <a:lnTo>
                  <a:pt x="14070" y="12415"/>
                </a:lnTo>
                <a:lnTo>
                  <a:pt x="14121" y="12367"/>
                </a:lnTo>
                <a:lnTo>
                  <a:pt x="14171" y="12317"/>
                </a:lnTo>
                <a:lnTo>
                  <a:pt x="14220" y="12266"/>
                </a:lnTo>
                <a:lnTo>
                  <a:pt x="14266" y="12212"/>
                </a:lnTo>
                <a:lnTo>
                  <a:pt x="14311" y="12158"/>
                </a:lnTo>
                <a:lnTo>
                  <a:pt x="14354" y="12102"/>
                </a:lnTo>
                <a:lnTo>
                  <a:pt x="14396" y="12044"/>
                </a:lnTo>
                <a:lnTo>
                  <a:pt x="14435" y="11985"/>
                </a:lnTo>
                <a:lnTo>
                  <a:pt x="14473" y="11925"/>
                </a:lnTo>
                <a:lnTo>
                  <a:pt x="14508" y="11863"/>
                </a:lnTo>
                <a:lnTo>
                  <a:pt x="14542" y="11801"/>
                </a:lnTo>
                <a:lnTo>
                  <a:pt x="14574" y="11737"/>
                </a:lnTo>
                <a:lnTo>
                  <a:pt x="14603" y="11671"/>
                </a:lnTo>
                <a:lnTo>
                  <a:pt x="14630" y="11605"/>
                </a:lnTo>
                <a:lnTo>
                  <a:pt x="14656" y="11538"/>
                </a:lnTo>
                <a:lnTo>
                  <a:pt x="14679" y="11469"/>
                </a:lnTo>
                <a:lnTo>
                  <a:pt x="14700" y="11400"/>
                </a:lnTo>
                <a:lnTo>
                  <a:pt x="14718" y="11329"/>
                </a:lnTo>
                <a:lnTo>
                  <a:pt x="14734" y="11258"/>
                </a:lnTo>
                <a:lnTo>
                  <a:pt x="14748" y="11186"/>
                </a:lnTo>
                <a:lnTo>
                  <a:pt x="14760" y="11113"/>
                </a:lnTo>
                <a:lnTo>
                  <a:pt x="14768" y="11039"/>
                </a:lnTo>
                <a:lnTo>
                  <a:pt x="14775" y="10964"/>
                </a:lnTo>
                <a:lnTo>
                  <a:pt x="14779" y="10889"/>
                </a:lnTo>
                <a:lnTo>
                  <a:pt x="14780" y="10813"/>
                </a:lnTo>
                <a:lnTo>
                  <a:pt x="14780" y="2163"/>
                </a:lnTo>
                <a:lnTo>
                  <a:pt x="14779" y="2087"/>
                </a:lnTo>
                <a:lnTo>
                  <a:pt x="14775" y="2011"/>
                </a:lnTo>
                <a:lnTo>
                  <a:pt x="14768" y="1937"/>
                </a:lnTo>
                <a:lnTo>
                  <a:pt x="14760" y="1863"/>
                </a:lnTo>
                <a:lnTo>
                  <a:pt x="14748" y="1790"/>
                </a:lnTo>
                <a:lnTo>
                  <a:pt x="14734" y="1718"/>
                </a:lnTo>
                <a:lnTo>
                  <a:pt x="14718" y="1646"/>
                </a:lnTo>
                <a:lnTo>
                  <a:pt x="14700" y="1576"/>
                </a:lnTo>
                <a:lnTo>
                  <a:pt x="14679" y="1506"/>
                </a:lnTo>
                <a:lnTo>
                  <a:pt x="14656" y="1438"/>
                </a:lnTo>
                <a:lnTo>
                  <a:pt x="14630" y="1371"/>
                </a:lnTo>
                <a:lnTo>
                  <a:pt x="14603" y="1304"/>
                </a:lnTo>
                <a:lnTo>
                  <a:pt x="14574" y="1239"/>
                </a:lnTo>
                <a:lnTo>
                  <a:pt x="14542" y="1175"/>
                </a:lnTo>
                <a:lnTo>
                  <a:pt x="14508" y="1112"/>
                </a:lnTo>
                <a:lnTo>
                  <a:pt x="14473" y="1051"/>
                </a:lnTo>
                <a:lnTo>
                  <a:pt x="14435" y="990"/>
                </a:lnTo>
                <a:lnTo>
                  <a:pt x="14396" y="931"/>
                </a:lnTo>
                <a:lnTo>
                  <a:pt x="14354" y="874"/>
                </a:lnTo>
                <a:lnTo>
                  <a:pt x="14311" y="818"/>
                </a:lnTo>
                <a:lnTo>
                  <a:pt x="14266" y="763"/>
                </a:lnTo>
                <a:lnTo>
                  <a:pt x="14220" y="710"/>
                </a:lnTo>
                <a:lnTo>
                  <a:pt x="14171" y="658"/>
                </a:lnTo>
                <a:lnTo>
                  <a:pt x="14121" y="608"/>
                </a:lnTo>
                <a:lnTo>
                  <a:pt x="14070" y="560"/>
                </a:lnTo>
                <a:lnTo>
                  <a:pt x="14017" y="514"/>
                </a:lnTo>
                <a:lnTo>
                  <a:pt x="13962" y="469"/>
                </a:lnTo>
                <a:lnTo>
                  <a:pt x="13906" y="425"/>
                </a:lnTo>
                <a:lnTo>
                  <a:pt x="13848" y="384"/>
                </a:lnTo>
                <a:lnTo>
                  <a:pt x="13789" y="345"/>
                </a:lnTo>
                <a:lnTo>
                  <a:pt x="13729" y="307"/>
                </a:lnTo>
                <a:lnTo>
                  <a:pt x="13668" y="272"/>
                </a:lnTo>
                <a:lnTo>
                  <a:pt x="13605" y="238"/>
                </a:lnTo>
                <a:lnTo>
                  <a:pt x="13541" y="206"/>
                </a:lnTo>
                <a:lnTo>
                  <a:pt x="13475" y="177"/>
                </a:lnTo>
                <a:lnTo>
                  <a:pt x="13409" y="149"/>
                </a:lnTo>
                <a:lnTo>
                  <a:pt x="13342" y="124"/>
                </a:lnTo>
                <a:lnTo>
                  <a:pt x="13273" y="101"/>
                </a:lnTo>
                <a:lnTo>
                  <a:pt x="13204" y="80"/>
                </a:lnTo>
                <a:lnTo>
                  <a:pt x="13133" y="62"/>
                </a:lnTo>
                <a:lnTo>
                  <a:pt x="13062" y="46"/>
                </a:lnTo>
                <a:lnTo>
                  <a:pt x="12990" y="32"/>
                </a:lnTo>
                <a:lnTo>
                  <a:pt x="12917" y="20"/>
                </a:lnTo>
                <a:lnTo>
                  <a:pt x="12843" y="11"/>
                </a:lnTo>
                <a:lnTo>
                  <a:pt x="12768" y="5"/>
                </a:lnTo>
                <a:lnTo>
                  <a:pt x="12693" y="1"/>
                </a:lnTo>
                <a:lnTo>
                  <a:pt x="12617" y="0"/>
                </a:lnTo>
                <a:close/>
              </a:path>
            </a:pathLst>
          </a:custGeom>
          <a:solidFill>
            <a:srgbClr val="FFFFFF">
              <a:alpha val="50195"/>
            </a:srgbClr>
          </a:solidFill>
          <a:ln>
            <a:noFill/>
          </a:ln>
        </p:spPr>
        <p:txBody>
          <a:bodyPr vert="horz" wrap="square" lIns="91440" tIns="45720" rIns="91440" bIns="45720" anchor="t"/>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algn="just"/>
            <a:endParaRPr lang="ru-RU" sz="1600" dirty="0" smtClean="0"/>
          </a:p>
          <a:p>
            <a:pPr algn="just"/>
            <a:r>
              <a:rPr lang="ru-RU" sz="1600" dirty="0" smtClean="0"/>
              <a:t>Построение </a:t>
            </a:r>
            <a:r>
              <a:rPr lang="ru-RU" sz="1600" dirty="0" smtClean="0"/>
              <a:t>раппорта с ребенком также известное как «сочетание с приятными стимулами» — это первый и ключевой шаг в начале обучения любого ребенка с аутизмом. Сочетание — это прикладная стратегия, основанная на поощрении, во время которой терапевт развивает дружеские отношения с ребенком, используя его интересы. Такие интересы могут включать конфеты, мультфильмы, музыку, видеоигры, игрушки, физическую активность и так далее. Цель сочетания с приятными стимулами в создании отношений, основанных на доверии, мотивации и взаимных интересах терапевта и ребенка. </a:t>
            </a:r>
          </a:p>
          <a:p>
            <a:pPr algn="just"/>
            <a:r>
              <a:rPr lang="ru-RU" sz="1600" dirty="0" smtClean="0"/>
              <a:t>Руководящий контроль — это процесс установления авторитета человека. Во время сочетания с приятными стимулами вы позиционируете себя как источник хороших и приятных предметов и явлений. Вам кажется, что эти две концепции противоречат друг другу? На самом деле именно правильно проведенное сочетание с приятными стимулами помогает вам добиться руководящего контроля. Причина в том, что во время этого процесса я ограничиваю доступ к самым мотивирующим для ребенка предметам, я их контролирую, и ребенку нужно хоть как-то взаимодействовать со мной, чтобы их получить.</a:t>
            </a:r>
          </a:p>
          <a:p>
            <a:pPr algn="just"/>
            <a:r>
              <a:rPr lang="ru-RU" sz="1600" dirty="0" smtClean="0"/>
              <a:t>Наконец, есть еще один плюс процесса сочетания, о котором часто забывают. Успешный процесс сочетания с приятными стимулами учит ребенка, что со мной в общем и целом весело, и когда я появляюсь, происходит что-то хорошее. Так что в будущем, если у нас будет неудачное задание или ребенок возненавидит программу, по которой я пытаюсь работать, он сможет отделить задание от меня самой. Другими словами, ему может не понравится то, что я прошу его сделать, но ему все равно будет нравится работать со мной.</a:t>
            </a:r>
            <a:endParaRPr lang="ru-RU" sz="1600" dirty="0"/>
          </a:p>
        </p:txBody>
      </p:sp>
      <p:pic>
        <p:nvPicPr>
          <p:cNvPr id="1026" name="Picture 2" descr="http://qrcoder.ru/code/?https%3A%2F%2Fvkvideo.ru%2Fvideo-203198533_456239263&amp;6&amp;0"/>
          <p:cNvPicPr>
            <a:picLocks noChangeAspect="1" noChangeArrowheads="1"/>
          </p:cNvPicPr>
          <p:nvPr/>
        </p:nvPicPr>
        <p:blipFill>
          <a:blip r:embed="rId4"/>
          <a:srcRect/>
          <a:stretch>
            <a:fillRect/>
          </a:stretch>
        </p:blipFill>
        <p:spPr bwMode="auto">
          <a:xfrm>
            <a:off x="9525024" y="2428868"/>
            <a:ext cx="2343150" cy="234315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GroupShape 143"/>
        <p:cNvGrpSpPr/>
        <p:nvPr/>
      </p:nvGrpSpPr>
      <p:grpSpPr>
        <a:xfrm>
          <a:off x="0" y="0"/>
          <a:ext cx="0" cy="0"/>
          <a:chOff x="0" y="0"/>
          <a:chExt cx="0" cy="0"/>
        </a:xfrm>
      </p:grpSpPr>
      <p:pic>
        <p:nvPicPr>
          <p:cNvPr id="145" name="Picture 145"/>
          <p:cNvPicPr/>
          <p:nvPr/>
        </p:nvPicPr>
        <p:blipFill>
          <a:blip r:embed="rId2"/>
          <a:stretch/>
        </p:blipFill>
        <p:spPr>
          <a:xfrm>
            <a:off x="-65606" y="0"/>
            <a:ext cx="12314763" cy="6927054"/>
          </a:xfrm>
          <a:prstGeom prst="rect">
            <a:avLst/>
          </a:prstGeom>
        </p:spPr>
      </p:pic>
      <p:sp>
        <p:nvSpPr>
          <p:cNvPr id="146" name="Shape 146"/>
          <p:cNvSpPr txBox="1"/>
          <p:nvPr/>
        </p:nvSpPr>
        <p:spPr>
          <a:xfrm>
            <a:off x="827386" y="537852"/>
            <a:ext cx="8840513" cy="400110"/>
          </a:xfrm>
          <a:prstGeom prst="rect">
            <a:avLst/>
          </a:prstGeom>
          <a:noFill/>
        </p:spPr>
        <p:txBody>
          <a:bodyPr wrap="square" lIns="91440" tIns="45720" rIns="91440" bIns="45720">
            <a:spAutoFit/>
          </a:bodyPr>
          <a:lstStyle/>
          <a:p>
            <a:pPr marL="0" indent="0" algn="l"/>
            <a:r>
              <a:rPr lang="ru-RU" sz="2000" b="1" dirty="0" smtClean="0">
                <a:latin typeface="Roboto"/>
                <a:ea typeface="Roboto"/>
                <a:cs typeface="Roboto"/>
              </a:rPr>
              <a:t>Визуальное расписание </a:t>
            </a:r>
            <a:r>
              <a:rPr lang="ru-RU" sz="2000" b="1" dirty="0" smtClean="0">
                <a:latin typeface="Roboto"/>
                <a:ea typeface="Roboto"/>
                <a:cs typeface="Roboto"/>
              </a:rPr>
              <a:t> </a:t>
            </a:r>
            <a:r>
              <a:rPr lang="ru-RU" sz="2000" b="1" dirty="0" smtClean="0">
                <a:latin typeface="Roboto"/>
                <a:ea typeface="Roboto"/>
                <a:cs typeface="Roboto"/>
              </a:rPr>
              <a:t> </a:t>
            </a:r>
            <a:endParaRPr sz="2000" b="1">
              <a:solidFill>
                <a:schemeClr val="tx1"/>
              </a:solidFill>
              <a:latin typeface="Roboto"/>
              <a:ea typeface="Roboto"/>
              <a:cs typeface="Roboto"/>
            </a:endParaRPr>
          </a:p>
        </p:txBody>
      </p:sp>
      <p:sp>
        <p:nvSpPr>
          <p:cNvPr id="147" name="Shape 147"/>
          <p:cNvSpPr/>
          <p:nvPr/>
        </p:nvSpPr>
        <p:spPr>
          <a:xfrm>
            <a:off x="607667" y="363253"/>
            <a:ext cx="157036" cy="773101"/>
          </a:xfrm>
          <a:prstGeom prst="rect">
            <a:avLst/>
          </a:prstGeom>
          <a:solidFill>
            <a:schemeClr val="accent2">
              <a:lumMod val="40000"/>
              <a:lumOff val="60000"/>
            </a:schemeClr>
          </a:solidFill>
          <a:ln>
            <a:noFill/>
          </a:ln>
        </p:spPr>
        <p:txBody>
          <a:bodyPr lIns="91440" tIns="45720" rIns="91440" bIns="45720" anchor="ctr"/>
          <a:lstStyle/>
          <a:p>
            <a:pPr marL="0" indent="0" algn="ctr"/>
            <a:endParaRPr sz="1800">
              <a:solidFill>
                <a:schemeClr val="lt1"/>
              </a:solidFill>
              <a:latin typeface="+mn-lt"/>
              <a:ea typeface="+mn-ea"/>
              <a:cs typeface="+mn-cs"/>
            </a:endParaRPr>
          </a:p>
        </p:txBody>
      </p:sp>
      <p:sp>
        <p:nvSpPr>
          <p:cNvPr id="148" name="Shape 148"/>
          <p:cNvSpPr/>
          <p:nvPr/>
        </p:nvSpPr>
        <p:spPr>
          <a:xfrm>
            <a:off x="-65604" y="6592997"/>
            <a:ext cx="12314761" cy="357534"/>
          </a:xfrm>
          <a:prstGeom prst="rect">
            <a:avLst/>
          </a:prstGeom>
          <a:solidFill>
            <a:schemeClr val="accent2">
              <a:lumMod val="40000"/>
              <a:lumOff val="60000"/>
            </a:schemeClr>
          </a:solidFill>
          <a:ln>
            <a:noFill/>
          </a:ln>
        </p:spPr>
        <p:txBody>
          <a:bodyPr lIns="91440" tIns="45720" rIns="91440" bIns="45720" anchor="ctr"/>
          <a:lstStyle/>
          <a:p>
            <a:pPr marL="0" indent="0" algn="ctr"/>
            <a:endParaRPr sz="1800">
              <a:solidFill>
                <a:schemeClr val="lt1"/>
              </a:solidFill>
              <a:latin typeface="+mn-lt"/>
              <a:ea typeface="+mn-ea"/>
              <a:cs typeface="+mn-cs"/>
            </a:endParaRPr>
          </a:p>
        </p:txBody>
      </p:sp>
      <p:pic>
        <p:nvPicPr>
          <p:cNvPr id="150" name="Picture 150"/>
          <p:cNvPicPr/>
          <p:nvPr/>
        </p:nvPicPr>
        <p:blipFill>
          <a:blip r:embed="rId3"/>
          <a:srcRect l="24517" r="24761" b="2185"/>
          <a:stretch/>
        </p:blipFill>
        <p:spPr>
          <a:xfrm>
            <a:off x="11398604" y="5631330"/>
            <a:ext cx="748586" cy="826935"/>
          </a:xfrm>
          <a:prstGeom prst="rect">
            <a:avLst/>
          </a:prstGeom>
        </p:spPr>
      </p:pic>
      <p:sp>
        <p:nvSpPr>
          <p:cNvPr id="151" name="Shape 151"/>
          <p:cNvSpPr/>
          <p:nvPr/>
        </p:nvSpPr>
        <p:spPr>
          <a:xfrm>
            <a:off x="260059" y="1136355"/>
            <a:ext cx="9193527" cy="5293041"/>
          </a:xfrm>
          <a:custGeom>
            <a:avLst/>
            <a:gdLst>
              <a:gd name="T0" fmla="*/ 1217410 w 14781"/>
              <a:gd name="T1" fmla="*/ -152313 h 12976"/>
              <a:gd name="T2" fmla="*/ 1040035 w 14781"/>
              <a:gd name="T3" fmla="*/ -140068 h 12976"/>
              <a:gd name="T4" fmla="*/ 870530 w 14781"/>
              <a:gd name="T5" fmla="*/ -116773 h 12976"/>
              <a:gd name="T6" fmla="*/ 711316 w 14781"/>
              <a:gd name="T7" fmla="*/ -82727 h 12976"/>
              <a:gd name="T8" fmla="*/ 563605 w 14781"/>
              <a:gd name="T9" fmla="*/ -39123 h 12976"/>
              <a:gd name="T10" fmla="*/ 429817 w 14781"/>
              <a:gd name="T11" fmla="*/ 13439 h 12976"/>
              <a:gd name="T12" fmla="*/ 310558 w 14781"/>
              <a:gd name="T13" fmla="*/ 74066 h 12976"/>
              <a:gd name="T14" fmla="*/ 208855 w 14781"/>
              <a:gd name="T15" fmla="*/ 141860 h 12976"/>
              <a:gd name="T16" fmla="*/ 124707 w 14781"/>
              <a:gd name="T17" fmla="*/ 216224 h 12976"/>
              <a:gd name="T18" fmla="*/ 61143 w 14781"/>
              <a:gd name="T19" fmla="*/ 295965 h 12976"/>
              <a:gd name="T20" fmla="*/ 19372 w 14781"/>
              <a:gd name="T21" fmla="*/ 380782 h 12976"/>
              <a:gd name="T22" fmla="*/ 605 w 14781"/>
              <a:gd name="T23" fmla="*/ 469482 h 12976"/>
              <a:gd name="T24" fmla="*/ 3027 w 14781"/>
              <a:gd name="T25" fmla="*/ 3120619 h 12976"/>
              <a:gd name="T26" fmla="*/ 27242 w 14781"/>
              <a:gd name="T27" fmla="*/ 3208423 h 12976"/>
              <a:gd name="T28" fmla="*/ 75067 w 14781"/>
              <a:gd name="T29" fmla="*/ 3292046 h 12976"/>
              <a:gd name="T30" fmla="*/ 144079 w 14781"/>
              <a:gd name="T31" fmla="*/ 3370591 h 12976"/>
              <a:gd name="T32" fmla="*/ 232464 w 14781"/>
              <a:gd name="T33" fmla="*/ 3443164 h 12976"/>
              <a:gd name="T34" fmla="*/ 339010 w 14781"/>
              <a:gd name="T35" fmla="*/ 3509465 h 12976"/>
              <a:gd name="T36" fmla="*/ 461902 w 14781"/>
              <a:gd name="T37" fmla="*/ 3568001 h 12976"/>
              <a:gd name="T38" fmla="*/ 599322 w 14781"/>
              <a:gd name="T39" fmla="*/ 3618473 h 12976"/>
              <a:gd name="T40" fmla="*/ 750060 w 14781"/>
              <a:gd name="T41" fmla="*/ 3659687 h 12976"/>
              <a:gd name="T42" fmla="*/ 912301 w 14781"/>
              <a:gd name="T43" fmla="*/ 3691045 h 12976"/>
              <a:gd name="T44" fmla="*/ 1083622 w 14781"/>
              <a:gd name="T45" fmla="*/ 3711951 h 12976"/>
              <a:gd name="T46" fmla="*/ 1263419 w 14781"/>
              <a:gd name="T47" fmla="*/ 3720911 h 12976"/>
              <a:gd name="T48" fmla="*/ 7729436 w 14781"/>
              <a:gd name="T49" fmla="*/ 3720015 h 12976"/>
              <a:gd name="T50" fmla="*/ 7907416 w 14781"/>
              <a:gd name="T51" fmla="*/ 3707770 h 12976"/>
              <a:gd name="T52" fmla="*/ 8076921 w 14781"/>
              <a:gd name="T53" fmla="*/ 3684176 h 12976"/>
              <a:gd name="T54" fmla="*/ 8236135 w 14781"/>
              <a:gd name="T55" fmla="*/ 3650429 h 12976"/>
              <a:gd name="T56" fmla="*/ 8383242 w 14781"/>
              <a:gd name="T57" fmla="*/ 3606527 h 12976"/>
              <a:gd name="T58" fmla="*/ 8517635 w 14781"/>
              <a:gd name="T59" fmla="*/ 3553964 h 12976"/>
              <a:gd name="T60" fmla="*/ 8636289 w 14781"/>
              <a:gd name="T61" fmla="*/ 3493338 h 12976"/>
              <a:gd name="T62" fmla="*/ 8738597 w 14781"/>
              <a:gd name="T63" fmla="*/ 3425543 h 12976"/>
              <a:gd name="T64" fmla="*/ 8822744 w 14781"/>
              <a:gd name="T65" fmla="*/ 3351478 h 12976"/>
              <a:gd name="T66" fmla="*/ 8886309 w 14781"/>
              <a:gd name="T67" fmla="*/ 3271439 h 12976"/>
              <a:gd name="T68" fmla="*/ 8928080 w 14781"/>
              <a:gd name="T69" fmla="*/ 3186920 h 12976"/>
              <a:gd name="T70" fmla="*/ 8946846 w 14781"/>
              <a:gd name="T71" fmla="*/ 3098220 h 12976"/>
              <a:gd name="T72" fmla="*/ 8944425 w 14781"/>
              <a:gd name="T73" fmla="*/ 446784 h 12976"/>
              <a:gd name="T74" fmla="*/ 8919604 w 14781"/>
              <a:gd name="T75" fmla="*/ 359279 h 12976"/>
              <a:gd name="T76" fmla="*/ 8872385 w 14781"/>
              <a:gd name="T77" fmla="*/ 275656 h 12976"/>
              <a:gd name="T78" fmla="*/ 8803372 w 14781"/>
              <a:gd name="T79" fmla="*/ 197111 h 12976"/>
              <a:gd name="T80" fmla="*/ 8714987 w 14781"/>
              <a:gd name="T81" fmla="*/ 124239 h 12976"/>
              <a:gd name="T82" fmla="*/ 8608441 w 14781"/>
              <a:gd name="T83" fmla="*/ 58237 h 12976"/>
              <a:gd name="T84" fmla="*/ 8485550 w 14781"/>
              <a:gd name="T85" fmla="*/ -299 h 12976"/>
              <a:gd name="T86" fmla="*/ 8347524 w 14781"/>
              <a:gd name="T87" fmla="*/ -50771 h 12976"/>
              <a:gd name="T88" fmla="*/ 8197391 w 14781"/>
              <a:gd name="T89" fmla="*/ -92284 h 12976"/>
              <a:gd name="T90" fmla="*/ 8035151 w 14781"/>
              <a:gd name="T91" fmla="*/ -123642 h 12976"/>
              <a:gd name="T92" fmla="*/ 7863829 w 14781"/>
              <a:gd name="T93" fmla="*/ -144249 h 12976"/>
              <a:gd name="T94" fmla="*/ 7684033 w 14781"/>
              <a:gd name="T95" fmla="*/ -153507 h 12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14781"/>
              <a:gd name="ODFBottom" fmla="val 12976"/>
              <a:gd name="ODFWidth" fmla="val 14781"/>
              <a:gd name="ODFHeight" fmla="val 12976"/>
            </a:gdLst>
            <a:ahLst/>
            <a:cxnLst/>
            <a:rect l="OXMLTextRectL" t="OXMLTextRectT" r="OXMLTextRectR" b="OXMLTextRectB"/>
            <a:pathLst>
              <a:path w="14781" h="12976">
                <a:moveTo>
                  <a:pt x="12617" y="0"/>
                </a:moveTo>
                <a:lnTo>
                  <a:pt x="2163" y="0"/>
                </a:lnTo>
                <a:lnTo>
                  <a:pt x="2087" y="1"/>
                </a:lnTo>
                <a:lnTo>
                  <a:pt x="2011" y="5"/>
                </a:lnTo>
                <a:lnTo>
                  <a:pt x="1937" y="11"/>
                </a:lnTo>
                <a:lnTo>
                  <a:pt x="1863" y="20"/>
                </a:lnTo>
                <a:lnTo>
                  <a:pt x="1790" y="32"/>
                </a:lnTo>
                <a:lnTo>
                  <a:pt x="1718" y="46"/>
                </a:lnTo>
                <a:lnTo>
                  <a:pt x="1646" y="62"/>
                </a:lnTo>
                <a:lnTo>
                  <a:pt x="1576" y="80"/>
                </a:lnTo>
                <a:lnTo>
                  <a:pt x="1507" y="101"/>
                </a:lnTo>
                <a:lnTo>
                  <a:pt x="1438" y="124"/>
                </a:lnTo>
                <a:lnTo>
                  <a:pt x="1371" y="149"/>
                </a:lnTo>
                <a:lnTo>
                  <a:pt x="1304" y="177"/>
                </a:lnTo>
                <a:lnTo>
                  <a:pt x="1239" y="206"/>
                </a:lnTo>
                <a:lnTo>
                  <a:pt x="1175" y="238"/>
                </a:lnTo>
                <a:lnTo>
                  <a:pt x="1112" y="272"/>
                </a:lnTo>
                <a:lnTo>
                  <a:pt x="1051" y="307"/>
                </a:lnTo>
                <a:lnTo>
                  <a:pt x="990" y="345"/>
                </a:lnTo>
                <a:lnTo>
                  <a:pt x="931" y="384"/>
                </a:lnTo>
                <a:lnTo>
                  <a:pt x="874" y="425"/>
                </a:lnTo>
                <a:lnTo>
                  <a:pt x="818" y="469"/>
                </a:lnTo>
                <a:lnTo>
                  <a:pt x="763" y="514"/>
                </a:lnTo>
                <a:lnTo>
                  <a:pt x="710" y="560"/>
                </a:lnTo>
                <a:lnTo>
                  <a:pt x="658" y="608"/>
                </a:lnTo>
                <a:lnTo>
                  <a:pt x="608" y="658"/>
                </a:lnTo>
                <a:lnTo>
                  <a:pt x="560" y="710"/>
                </a:lnTo>
                <a:lnTo>
                  <a:pt x="513" y="763"/>
                </a:lnTo>
                <a:lnTo>
                  <a:pt x="469" y="818"/>
                </a:lnTo>
                <a:lnTo>
                  <a:pt x="425" y="874"/>
                </a:lnTo>
                <a:lnTo>
                  <a:pt x="384" y="931"/>
                </a:lnTo>
                <a:lnTo>
                  <a:pt x="345" y="990"/>
                </a:lnTo>
                <a:lnTo>
                  <a:pt x="307" y="1051"/>
                </a:lnTo>
                <a:lnTo>
                  <a:pt x="271" y="1112"/>
                </a:lnTo>
                <a:lnTo>
                  <a:pt x="238" y="1175"/>
                </a:lnTo>
                <a:lnTo>
                  <a:pt x="206" y="1239"/>
                </a:lnTo>
                <a:lnTo>
                  <a:pt x="177" y="1304"/>
                </a:lnTo>
                <a:lnTo>
                  <a:pt x="149" y="1371"/>
                </a:lnTo>
                <a:lnTo>
                  <a:pt x="124" y="1438"/>
                </a:lnTo>
                <a:lnTo>
                  <a:pt x="101" y="1506"/>
                </a:lnTo>
                <a:lnTo>
                  <a:pt x="80" y="1576"/>
                </a:lnTo>
                <a:lnTo>
                  <a:pt x="62" y="1646"/>
                </a:lnTo>
                <a:lnTo>
                  <a:pt x="45" y="1718"/>
                </a:lnTo>
                <a:lnTo>
                  <a:pt x="32" y="1790"/>
                </a:lnTo>
                <a:lnTo>
                  <a:pt x="20" y="1863"/>
                </a:lnTo>
                <a:lnTo>
                  <a:pt x="11" y="1937"/>
                </a:lnTo>
                <a:lnTo>
                  <a:pt x="5" y="2011"/>
                </a:lnTo>
                <a:lnTo>
                  <a:pt x="1" y="2087"/>
                </a:lnTo>
                <a:lnTo>
                  <a:pt x="0" y="2163"/>
                </a:lnTo>
                <a:lnTo>
                  <a:pt x="0" y="10813"/>
                </a:lnTo>
                <a:lnTo>
                  <a:pt x="1" y="10889"/>
                </a:lnTo>
                <a:lnTo>
                  <a:pt x="5" y="10964"/>
                </a:lnTo>
                <a:lnTo>
                  <a:pt x="11" y="11039"/>
                </a:lnTo>
                <a:lnTo>
                  <a:pt x="20" y="11113"/>
                </a:lnTo>
                <a:lnTo>
                  <a:pt x="32" y="11186"/>
                </a:lnTo>
                <a:lnTo>
                  <a:pt x="45" y="11258"/>
                </a:lnTo>
                <a:lnTo>
                  <a:pt x="62" y="11329"/>
                </a:lnTo>
                <a:lnTo>
                  <a:pt x="80" y="11400"/>
                </a:lnTo>
                <a:lnTo>
                  <a:pt x="101" y="11469"/>
                </a:lnTo>
                <a:lnTo>
                  <a:pt x="124" y="11538"/>
                </a:lnTo>
                <a:lnTo>
                  <a:pt x="149" y="11605"/>
                </a:lnTo>
                <a:lnTo>
                  <a:pt x="177" y="11671"/>
                </a:lnTo>
                <a:lnTo>
                  <a:pt x="206" y="11737"/>
                </a:lnTo>
                <a:lnTo>
                  <a:pt x="238" y="11801"/>
                </a:lnTo>
                <a:lnTo>
                  <a:pt x="271" y="11863"/>
                </a:lnTo>
                <a:lnTo>
                  <a:pt x="307" y="11925"/>
                </a:lnTo>
                <a:lnTo>
                  <a:pt x="345" y="11985"/>
                </a:lnTo>
                <a:lnTo>
                  <a:pt x="384" y="12044"/>
                </a:lnTo>
                <a:lnTo>
                  <a:pt x="425" y="12102"/>
                </a:lnTo>
                <a:lnTo>
                  <a:pt x="469" y="12158"/>
                </a:lnTo>
                <a:lnTo>
                  <a:pt x="513" y="12212"/>
                </a:lnTo>
                <a:lnTo>
                  <a:pt x="560" y="12266"/>
                </a:lnTo>
                <a:lnTo>
                  <a:pt x="608" y="12317"/>
                </a:lnTo>
                <a:lnTo>
                  <a:pt x="658" y="12367"/>
                </a:lnTo>
                <a:lnTo>
                  <a:pt x="710" y="12415"/>
                </a:lnTo>
                <a:lnTo>
                  <a:pt x="763" y="12462"/>
                </a:lnTo>
                <a:lnTo>
                  <a:pt x="818" y="12507"/>
                </a:lnTo>
                <a:lnTo>
                  <a:pt x="874" y="12550"/>
                </a:lnTo>
                <a:lnTo>
                  <a:pt x="931" y="12591"/>
                </a:lnTo>
                <a:lnTo>
                  <a:pt x="990" y="12631"/>
                </a:lnTo>
                <a:lnTo>
                  <a:pt x="1051" y="12668"/>
                </a:lnTo>
                <a:lnTo>
                  <a:pt x="1112" y="12704"/>
                </a:lnTo>
                <a:lnTo>
                  <a:pt x="1175" y="12738"/>
                </a:lnTo>
                <a:lnTo>
                  <a:pt x="1239" y="12769"/>
                </a:lnTo>
                <a:lnTo>
                  <a:pt x="1304" y="12799"/>
                </a:lnTo>
                <a:lnTo>
                  <a:pt x="1371" y="12826"/>
                </a:lnTo>
                <a:lnTo>
                  <a:pt x="1438" y="12851"/>
                </a:lnTo>
                <a:lnTo>
                  <a:pt x="1507" y="12874"/>
                </a:lnTo>
                <a:lnTo>
                  <a:pt x="1576" y="12895"/>
                </a:lnTo>
                <a:lnTo>
                  <a:pt x="1646" y="12914"/>
                </a:lnTo>
                <a:lnTo>
                  <a:pt x="1718" y="12930"/>
                </a:lnTo>
                <a:lnTo>
                  <a:pt x="1790" y="12944"/>
                </a:lnTo>
                <a:lnTo>
                  <a:pt x="1863" y="12955"/>
                </a:lnTo>
                <a:lnTo>
                  <a:pt x="1937" y="12964"/>
                </a:lnTo>
                <a:lnTo>
                  <a:pt x="2011" y="12971"/>
                </a:lnTo>
                <a:lnTo>
                  <a:pt x="2087" y="12974"/>
                </a:lnTo>
                <a:lnTo>
                  <a:pt x="2163" y="12976"/>
                </a:lnTo>
                <a:lnTo>
                  <a:pt x="12617" y="12976"/>
                </a:lnTo>
                <a:lnTo>
                  <a:pt x="12693" y="12974"/>
                </a:lnTo>
                <a:lnTo>
                  <a:pt x="12768" y="12971"/>
                </a:lnTo>
                <a:lnTo>
                  <a:pt x="12843" y="12964"/>
                </a:lnTo>
                <a:lnTo>
                  <a:pt x="12917" y="12955"/>
                </a:lnTo>
                <a:lnTo>
                  <a:pt x="12990" y="12944"/>
                </a:lnTo>
                <a:lnTo>
                  <a:pt x="13062" y="12930"/>
                </a:lnTo>
                <a:lnTo>
                  <a:pt x="13133" y="12914"/>
                </a:lnTo>
                <a:lnTo>
                  <a:pt x="13204" y="12895"/>
                </a:lnTo>
                <a:lnTo>
                  <a:pt x="13273" y="12874"/>
                </a:lnTo>
                <a:lnTo>
                  <a:pt x="13342" y="12851"/>
                </a:lnTo>
                <a:lnTo>
                  <a:pt x="13409" y="12826"/>
                </a:lnTo>
                <a:lnTo>
                  <a:pt x="13475" y="12799"/>
                </a:lnTo>
                <a:lnTo>
                  <a:pt x="13541" y="12769"/>
                </a:lnTo>
                <a:lnTo>
                  <a:pt x="13605" y="12738"/>
                </a:lnTo>
                <a:lnTo>
                  <a:pt x="13668" y="12704"/>
                </a:lnTo>
                <a:lnTo>
                  <a:pt x="13729" y="12668"/>
                </a:lnTo>
                <a:lnTo>
                  <a:pt x="13789" y="12631"/>
                </a:lnTo>
                <a:lnTo>
                  <a:pt x="13848" y="12591"/>
                </a:lnTo>
                <a:lnTo>
                  <a:pt x="13906" y="12550"/>
                </a:lnTo>
                <a:lnTo>
                  <a:pt x="13962" y="12507"/>
                </a:lnTo>
                <a:lnTo>
                  <a:pt x="14017" y="12462"/>
                </a:lnTo>
                <a:lnTo>
                  <a:pt x="14070" y="12415"/>
                </a:lnTo>
                <a:lnTo>
                  <a:pt x="14121" y="12367"/>
                </a:lnTo>
                <a:lnTo>
                  <a:pt x="14171" y="12317"/>
                </a:lnTo>
                <a:lnTo>
                  <a:pt x="14220" y="12266"/>
                </a:lnTo>
                <a:lnTo>
                  <a:pt x="14266" y="12212"/>
                </a:lnTo>
                <a:lnTo>
                  <a:pt x="14311" y="12158"/>
                </a:lnTo>
                <a:lnTo>
                  <a:pt x="14354" y="12102"/>
                </a:lnTo>
                <a:lnTo>
                  <a:pt x="14396" y="12044"/>
                </a:lnTo>
                <a:lnTo>
                  <a:pt x="14435" y="11985"/>
                </a:lnTo>
                <a:lnTo>
                  <a:pt x="14473" y="11925"/>
                </a:lnTo>
                <a:lnTo>
                  <a:pt x="14508" y="11863"/>
                </a:lnTo>
                <a:lnTo>
                  <a:pt x="14542" y="11801"/>
                </a:lnTo>
                <a:lnTo>
                  <a:pt x="14574" y="11737"/>
                </a:lnTo>
                <a:lnTo>
                  <a:pt x="14603" y="11671"/>
                </a:lnTo>
                <a:lnTo>
                  <a:pt x="14630" y="11605"/>
                </a:lnTo>
                <a:lnTo>
                  <a:pt x="14656" y="11538"/>
                </a:lnTo>
                <a:lnTo>
                  <a:pt x="14679" y="11469"/>
                </a:lnTo>
                <a:lnTo>
                  <a:pt x="14700" y="11400"/>
                </a:lnTo>
                <a:lnTo>
                  <a:pt x="14718" y="11329"/>
                </a:lnTo>
                <a:lnTo>
                  <a:pt x="14734" y="11258"/>
                </a:lnTo>
                <a:lnTo>
                  <a:pt x="14748" y="11186"/>
                </a:lnTo>
                <a:lnTo>
                  <a:pt x="14760" y="11113"/>
                </a:lnTo>
                <a:lnTo>
                  <a:pt x="14768" y="11039"/>
                </a:lnTo>
                <a:lnTo>
                  <a:pt x="14775" y="10964"/>
                </a:lnTo>
                <a:lnTo>
                  <a:pt x="14779" y="10889"/>
                </a:lnTo>
                <a:lnTo>
                  <a:pt x="14780" y="10813"/>
                </a:lnTo>
                <a:lnTo>
                  <a:pt x="14780" y="2163"/>
                </a:lnTo>
                <a:lnTo>
                  <a:pt x="14779" y="2087"/>
                </a:lnTo>
                <a:lnTo>
                  <a:pt x="14775" y="2011"/>
                </a:lnTo>
                <a:lnTo>
                  <a:pt x="14768" y="1937"/>
                </a:lnTo>
                <a:lnTo>
                  <a:pt x="14760" y="1863"/>
                </a:lnTo>
                <a:lnTo>
                  <a:pt x="14748" y="1790"/>
                </a:lnTo>
                <a:lnTo>
                  <a:pt x="14734" y="1718"/>
                </a:lnTo>
                <a:lnTo>
                  <a:pt x="14718" y="1646"/>
                </a:lnTo>
                <a:lnTo>
                  <a:pt x="14700" y="1576"/>
                </a:lnTo>
                <a:lnTo>
                  <a:pt x="14679" y="1506"/>
                </a:lnTo>
                <a:lnTo>
                  <a:pt x="14656" y="1438"/>
                </a:lnTo>
                <a:lnTo>
                  <a:pt x="14630" y="1371"/>
                </a:lnTo>
                <a:lnTo>
                  <a:pt x="14603" y="1304"/>
                </a:lnTo>
                <a:lnTo>
                  <a:pt x="14574" y="1239"/>
                </a:lnTo>
                <a:lnTo>
                  <a:pt x="14542" y="1175"/>
                </a:lnTo>
                <a:lnTo>
                  <a:pt x="14508" y="1112"/>
                </a:lnTo>
                <a:lnTo>
                  <a:pt x="14473" y="1051"/>
                </a:lnTo>
                <a:lnTo>
                  <a:pt x="14435" y="990"/>
                </a:lnTo>
                <a:lnTo>
                  <a:pt x="14396" y="931"/>
                </a:lnTo>
                <a:lnTo>
                  <a:pt x="14354" y="874"/>
                </a:lnTo>
                <a:lnTo>
                  <a:pt x="14311" y="818"/>
                </a:lnTo>
                <a:lnTo>
                  <a:pt x="14266" y="763"/>
                </a:lnTo>
                <a:lnTo>
                  <a:pt x="14220" y="710"/>
                </a:lnTo>
                <a:lnTo>
                  <a:pt x="14171" y="658"/>
                </a:lnTo>
                <a:lnTo>
                  <a:pt x="14121" y="608"/>
                </a:lnTo>
                <a:lnTo>
                  <a:pt x="14070" y="560"/>
                </a:lnTo>
                <a:lnTo>
                  <a:pt x="14017" y="514"/>
                </a:lnTo>
                <a:lnTo>
                  <a:pt x="13962" y="469"/>
                </a:lnTo>
                <a:lnTo>
                  <a:pt x="13906" y="425"/>
                </a:lnTo>
                <a:lnTo>
                  <a:pt x="13848" y="384"/>
                </a:lnTo>
                <a:lnTo>
                  <a:pt x="13789" y="345"/>
                </a:lnTo>
                <a:lnTo>
                  <a:pt x="13729" y="307"/>
                </a:lnTo>
                <a:lnTo>
                  <a:pt x="13668" y="272"/>
                </a:lnTo>
                <a:lnTo>
                  <a:pt x="13605" y="238"/>
                </a:lnTo>
                <a:lnTo>
                  <a:pt x="13541" y="206"/>
                </a:lnTo>
                <a:lnTo>
                  <a:pt x="13475" y="177"/>
                </a:lnTo>
                <a:lnTo>
                  <a:pt x="13409" y="149"/>
                </a:lnTo>
                <a:lnTo>
                  <a:pt x="13342" y="124"/>
                </a:lnTo>
                <a:lnTo>
                  <a:pt x="13273" y="101"/>
                </a:lnTo>
                <a:lnTo>
                  <a:pt x="13204" y="80"/>
                </a:lnTo>
                <a:lnTo>
                  <a:pt x="13133" y="62"/>
                </a:lnTo>
                <a:lnTo>
                  <a:pt x="13062" y="46"/>
                </a:lnTo>
                <a:lnTo>
                  <a:pt x="12990" y="32"/>
                </a:lnTo>
                <a:lnTo>
                  <a:pt x="12917" y="20"/>
                </a:lnTo>
                <a:lnTo>
                  <a:pt x="12843" y="11"/>
                </a:lnTo>
                <a:lnTo>
                  <a:pt x="12768" y="5"/>
                </a:lnTo>
                <a:lnTo>
                  <a:pt x="12693" y="1"/>
                </a:lnTo>
                <a:lnTo>
                  <a:pt x="12617" y="0"/>
                </a:lnTo>
                <a:close/>
              </a:path>
            </a:pathLst>
          </a:custGeom>
          <a:solidFill>
            <a:srgbClr val="FFFFFF">
              <a:alpha val="50195"/>
            </a:srgbClr>
          </a:solidFill>
          <a:ln>
            <a:noFill/>
          </a:ln>
        </p:spPr>
        <p:txBody>
          <a:bodyPr vert="horz" wrap="square" lIns="91440" tIns="45720" rIns="91440" bIns="45720" anchor="t"/>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algn="just"/>
            <a:r>
              <a:rPr lang="ru-RU" sz="1400" dirty="0" smtClean="0"/>
              <a:t>Одной из самых эффективных поведенческих процедур для обучения самостоятельно выполнять последовательность действий является использование визуального расписания заданий - </a:t>
            </a:r>
            <a:r>
              <a:rPr lang="ru-RU" sz="1400" dirty="0" err="1" smtClean="0"/>
              <a:t>Picture</a:t>
            </a:r>
            <a:r>
              <a:rPr lang="ru-RU" sz="1400" dirty="0" smtClean="0"/>
              <a:t> </a:t>
            </a:r>
            <a:r>
              <a:rPr lang="ru-RU" sz="1400" dirty="0" err="1" smtClean="0"/>
              <a:t>Activity</a:t>
            </a:r>
            <a:r>
              <a:rPr lang="ru-RU" sz="1400" dirty="0" smtClean="0"/>
              <a:t> </a:t>
            </a:r>
            <a:r>
              <a:rPr lang="ru-RU" sz="1400" dirty="0" err="1" smtClean="0"/>
              <a:t>Schedule</a:t>
            </a:r>
            <a:r>
              <a:rPr lang="ru-RU" sz="1400" dirty="0" smtClean="0"/>
              <a:t>.</a:t>
            </a:r>
          </a:p>
          <a:p>
            <a:pPr algn="just"/>
            <a:r>
              <a:rPr lang="ru-RU" sz="1400" dirty="0" smtClean="0"/>
              <a:t>Визуальное расписание заданий - это набор карточек либо написанных слов / подписей, на которые ориентируется ребенок во время самостоятельного выполнения задания. Визуальное расписание может быть различного вида, но на начальном этапе это папка, на каждой странице которой расположена картинка или название той деятельности, которую ребенок должен выполнить. Визуальное расписание может быть детальным, в котором расписано каждое действие, или более общим, включающее обозначения отдельных заданий.</a:t>
            </a:r>
          </a:p>
          <a:p>
            <a:pPr algn="just"/>
            <a:r>
              <a:rPr lang="ru-RU" sz="1400" dirty="0" smtClean="0"/>
              <a:t>Основной целью визуального расписания заданий является выполнение ребенком последовательных действий без прямых инструкций или подсказок со стороны учителей или родителей. </a:t>
            </a:r>
          </a:p>
          <a:p>
            <a:pPr algn="just"/>
            <a:r>
              <a:rPr lang="ru-RU" sz="1400" dirty="0" smtClean="0"/>
              <a:t>Использование визуального расписания позволяет:</a:t>
            </a:r>
          </a:p>
          <a:p>
            <a:pPr algn="just"/>
            <a:r>
              <a:rPr lang="ru-RU" sz="1400" dirty="0" smtClean="0"/>
              <a:t>1. Научить </a:t>
            </a:r>
            <a:r>
              <a:rPr lang="ru-RU" sz="1400" dirty="0" err="1" smtClean="0"/>
              <a:t>аутичного</a:t>
            </a:r>
            <a:r>
              <a:rPr lang="ru-RU" sz="1400" dirty="0" smtClean="0"/>
              <a:t> ребенка быть более самостоятельным, и не зависеть от подсказок и инструкций окружающих.</a:t>
            </a:r>
          </a:p>
          <a:p>
            <a:pPr algn="just"/>
            <a:r>
              <a:rPr lang="ru-RU" sz="1400" dirty="0" smtClean="0"/>
              <a:t>2. Уменьшить нежелательное поведение и улучшить сотрудничество, т.к. визуальное расписание может включать также те задания, которые ребенок любит выполнять, и может быть организовано таким способом, чтобы ребенок смог перемежать выполнение более сложных заданий с более легкими и мотивационными.</a:t>
            </a:r>
          </a:p>
          <a:p>
            <a:pPr algn="just"/>
            <a:r>
              <a:rPr lang="ru-RU" sz="1400" dirty="0" smtClean="0"/>
              <a:t>3. Работать над навыками социального взаимодействия. В визуальное расписание можно включить не только такие задания, которые ребенок может выполнить самостоятельно, но и те, которые потребуют от него проявить инициативу и обратиться к окружающим с просьбой или с предложение совместной деятельности. Например, ребенок в расписании может увидеть задание, в котором он должен позвать брата и показать ему нарисованным им рисунок, или поиграть вместе с другом в мяч.</a:t>
            </a:r>
          </a:p>
          <a:p>
            <a:pPr algn="just"/>
            <a:r>
              <a:rPr lang="ru-RU" sz="1400" dirty="0" smtClean="0"/>
              <a:t>4. Организовать досуг и направить ребенка на более функциональную и эффективную деятельность. Мы все ориентируемся на то или иное расписание в течение жизни - расписание уроков, список невыполненных дел или заданий. Таким же образом визуальное расписание помогает ребенку, у которого затруднения в понимании речи и социального взаимодействия, структурировать собственных досуг и ориентироваться в постоянно изменяющемся мире.</a:t>
            </a:r>
            <a:endParaRPr lang="ru-RU" sz="1400" dirty="0"/>
          </a:p>
        </p:txBody>
      </p:sp>
      <p:pic>
        <p:nvPicPr>
          <p:cNvPr id="2052" name="Picture 4" descr="http://qrcoder.ru/code/?https%3A%2F%2Fvkvideo.ru%2Fvideo-203198533_456239266&amp;6&amp;0"/>
          <p:cNvPicPr>
            <a:picLocks noChangeAspect="1" noChangeArrowheads="1"/>
          </p:cNvPicPr>
          <p:nvPr/>
        </p:nvPicPr>
        <p:blipFill>
          <a:blip r:embed="rId4"/>
          <a:srcRect/>
          <a:stretch>
            <a:fillRect/>
          </a:stretch>
        </p:blipFill>
        <p:spPr bwMode="auto">
          <a:xfrm>
            <a:off x="9667900" y="2571744"/>
            <a:ext cx="2343150" cy="234315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GroupShape 143"/>
        <p:cNvGrpSpPr/>
        <p:nvPr/>
      </p:nvGrpSpPr>
      <p:grpSpPr>
        <a:xfrm>
          <a:off x="0" y="0"/>
          <a:ext cx="0" cy="0"/>
          <a:chOff x="0" y="0"/>
          <a:chExt cx="0" cy="0"/>
        </a:xfrm>
      </p:grpSpPr>
      <p:pic>
        <p:nvPicPr>
          <p:cNvPr id="145" name="Picture 145"/>
          <p:cNvPicPr/>
          <p:nvPr/>
        </p:nvPicPr>
        <p:blipFill>
          <a:blip r:embed="rId2"/>
          <a:stretch/>
        </p:blipFill>
        <p:spPr>
          <a:xfrm>
            <a:off x="-65606" y="0"/>
            <a:ext cx="12314763" cy="6927054"/>
          </a:xfrm>
          <a:prstGeom prst="rect">
            <a:avLst/>
          </a:prstGeom>
        </p:spPr>
      </p:pic>
      <p:sp>
        <p:nvSpPr>
          <p:cNvPr id="146" name="Shape 146"/>
          <p:cNvSpPr txBox="1"/>
          <p:nvPr/>
        </p:nvSpPr>
        <p:spPr>
          <a:xfrm>
            <a:off x="827386" y="537852"/>
            <a:ext cx="8840513" cy="707886"/>
          </a:xfrm>
          <a:prstGeom prst="rect">
            <a:avLst/>
          </a:prstGeom>
          <a:noFill/>
        </p:spPr>
        <p:txBody>
          <a:bodyPr wrap="square" lIns="91440" tIns="45720" rIns="91440" bIns="45720">
            <a:spAutoFit/>
          </a:bodyPr>
          <a:lstStyle/>
          <a:p>
            <a:pPr marL="0" indent="0" algn="l"/>
            <a:r>
              <a:rPr lang="ru-RU" sz="2000" b="1" dirty="0" smtClean="0">
                <a:latin typeface="Roboto"/>
                <a:ea typeface="Roboto"/>
                <a:cs typeface="Roboto"/>
              </a:rPr>
              <a:t>Что такое альтернативная и дополнительная система коммуникации? </a:t>
            </a:r>
            <a:endParaRPr sz="2000" b="1">
              <a:solidFill>
                <a:schemeClr val="tx1"/>
              </a:solidFill>
              <a:latin typeface="Roboto"/>
              <a:ea typeface="Roboto"/>
              <a:cs typeface="Roboto"/>
            </a:endParaRPr>
          </a:p>
        </p:txBody>
      </p:sp>
      <p:sp>
        <p:nvSpPr>
          <p:cNvPr id="147" name="Shape 147"/>
          <p:cNvSpPr/>
          <p:nvPr/>
        </p:nvSpPr>
        <p:spPr>
          <a:xfrm>
            <a:off x="607667" y="363253"/>
            <a:ext cx="157036" cy="773101"/>
          </a:xfrm>
          <a:prstGeom prst="rect">
            <a:avLst/>
          </a:prstGeom>
          <a:solidFill>
            <a:schemeClr val="accent2">
              <a:lumMod val="40000"/>
              <a:lumOff val="60000"/>
            </a:schemeClr>
          </a:solidFill>
          <a:ln>
            <a:noFill/>
          </a:ln>
        </p:spPr>
        <p:txBody>
          <a:bodyPr lIns="91440" tIns="45720" rIns="91440" bIns="45720" anchor="ctr"/>
          <a:lstStyle/>
          <a:p>
            <a:pPr marL="0" indent="0" algn="ctr"/>
            <a:endParaRPr sz="1800">
              <a:solidFill>
                <a:schemeClr val="lt1"/>
              </a:solidFill>
              <a:latin typeface="+mn-lt"/>
              <a:ea typeface="+mn-ea"/>
              <a:cs typeface="+mn-cs"/>
            </a:endParaRPr>
          </a:p>
        </p:txBody>
      </p:sp>
      <p:sp>
        <p:nvSpPr>
          <p:cNvPr id="148" name="Shape 148"/>
          <p:cNvSpPr/>
          <p:nvPr/>
        </p:nvSpPr>
        <p:spPr>
          <a:xfrm>
            <a:off x="-65604" y="6592997"/>
            <a:ext cx="12314761" cy="357534"/>
          </a:xfrm>
          <a:prstGeom prst="rect">
            <a:avLst/>
          </a:prstGeom>
          <a:solidFill>
            <a:schemeClr val="accent2">
              <a:lumMod val="40000"/>
              <a:lumOff val="60000"/>
            </a:schemeClr>
          </a:solidFill>
          <a:ln>
            <a:noFill/>
          </a:ln>
        </p:spPr>
        <p:txBody>
          <a:bodyPr lIns="91440" tIns="45720" rIns="91440" bIns="45720" anchor="ctr"/>
          <a:lstStyle/>
          <a:p>
            <a:pPr marL="0" indent="0" algn="ctr"/>
            <a:endParaRPr sz="1800">
              <a:solidFill>
                <a:schemeClr val="lt1"/>
              </a:solidFill>
              <a:latin typeface="+mn-lt"/>
              <a:ea typeface="+mn-ea"/>
              <a:cs typeface="+mn-cs"/>
            </a:endParaRPr>
          </a:p>
        </p:txBody>
      </p:sp>
      <p:pic>
        <p:nvPicPr>
          <p:cNvPr id="150" name="Picture 150"/>
          <p:cNvPicPr/>
          <p:nvPr/>
        </p:nvPicPr>
        <p:blipFill>
          <a:blip r:embed="rId3"/>
          <a:srcRect l="24517" r="24761" b="2185"/>
          <a:stretch/>
        </p:blipFill>
        <p:spPr>
          <a:xfrm>
            <a:off x="11398604" y="5631330"/>
            <a:ext cx="748586" cy="826935"/>
          </a:xfrm>
          <a:prstGeom prst="rect">
            <a:avLst/>
          </a:prstGeom>
        </p:spPr>
      </p:pic>
      <p:sp>
        <p:nvSpPr>
          <p:cNvPr id="151" name="Shape 151"/>
          <p:cNvSpPr/>
          <p:nvPr/>
        </p:nvSpPr>
        <p:spPr>
          <a:xfrm>
            <a:off x="260059" y="1136355"/>
            <a:ext cx="7907643" cy="5321911"/>
          </a:xfrm>
          <a:custGeom>
            <a:avLst/>
            <a:gdLst>
              <a:gd name="T0" fmla="*/ 1217410 w 14781"/>
              <a:gd name="T1" fmla="*/ -152313 h 12976"/>
              <a:gd name="T2" fmla="*/ 1040035 w 14781"/>
              <a:gd name="T3" fmla="*/ -140068 h 12976"/>
              <a:gd name="T4" fmla="*/ 870530 w 14781"/>
              <a:gd name="T5" fmla="*/ -116773 h 12976"/>
              <a:gd name="T6" fmla="*/ 711316 w 14781"/>
              <a:gd name="T7" fmla="*/ -82727 h 12976"/>
              <a:gd name="T8" fmla="*/ 563605 w 14781"/>
              <a:gd name="T9" fmla="*/ -39123 h 12976"/>
              <a:gd name="T10" fmla="*/ 429817 w 14781"/>
              <a:gd name="T11" fmla="*/ 13439 h 12976"/>
              <a:gd name="T12" fmla="*/ 310558 w 14781"/>
              <a:gd name="T13" fmla="*/ 74066 h 12976"/>
              <a:gd name="T14" fmla="*/ 208855 w 14781"/>
              <a:gd name="T15" fmla="*/ 141860 h 12976"/>
              <a:gd name="T16" fmla="*/ 124707 w 14781"/>
              <a:gd name="T17" fmla="*/ 216224 h 12976"/>
              <a:gd name="T18" fmla="*/ 61143 w 14781"/>
              <a:gd name="T19" fmla="*/ 295965 h 12976"/>
              <a:gd name="T20" fmla="*/ 19372 w 14781"/>
              <a:gd name="T21" fmla="*/ 380782 h 12976"/>
              <a:gd name="T22" fmla="*/ 605 w 14781"/>
              <a:gd name="T23" fmla="*/ 469482 h 12976"/>
              <a:gd name="T24" fmla="*/ 3027 w 14781"/>
              <a:gd name="T25" fmla="*/ 3120619 h 12976"/>
              <a:gd name="T26" fmla="*/ 27242 w 14781"/>
              <a:gd name="T27" fmla="*/ 3208423 h 12976"/>
              <a:gd name="T28" fmla="*/ 75067 w 14781"/>
              <a:gd name="T29" fmla="*/ 3292046 h 12976"/>
              <a:gd name="T30" fmla="*/ 144079 w 14781"/>
              <a:gd name="T31" fmla="*/ 3370591 h 12976"/>
              <a:gd name="T32" fmla="*/ 232464 w 14781"/>
              <a:gd name="T33" fmla="*/ 3443164 h 12976"/>
              <a:gd name="T34" fmla="*/ 339010 w 14781"/>
              <a:gd name="T35" fmla="*/ 3509465 h 12976"/>
              <a:gd name="T36" fmla="*/ 461902 w 14781"/>
              <a:gd name="T37" fmla="*/ 3568001 h 12976"/>
              <a:gd name="T38" fmla="*/ 599322 w 14781"/>
              <a:gd name="T39" fmla="*/ 3618473 h 12976"/>
              <a:gd name="T40" fmla="*/ 750060 w 14781"/>
              <a:gd name="T41" fmla="*/ 3659687 h 12976"/>
              <a:gd name="T42" fmla="*/ 912301 w 14781"/>
              <a:gd name="T43" fmla="*/ 3691045 h 12976"/>
              <a:gd name="T44" fmla="*/ 1083622 w 14781"/>
              <a:gd name="T45" fmla="*/ 3711951 h 12976"/>
              <a:gd name="T46" fmla="*/ 1263419 w 14781"/>
              <a:gd name="T47" fmla="*/ 3720911 h 12976"/>
              <a:gd name="T48" fmla="*/ 7729436 w 14781"/>
              <a:gd name="T49" fmla="*/ 3720015 h 12976"/>
              <a:gd name="T50" fmla="*/ 7907416 w 14781"/>
              <a:gd name="T51" fmla="*/ 3707770 h 12976"/>
              <a:gd name="T52" fmla="*/ 8076921 w 14781"/>
              <a:gd name="T53" fmla="*/ 3684176 h 12976"/>
              <a:gd name="T54" fmla="*/ 8236135 w 14781"/>
              <a:gd name="T55" fmla="*/ 3650429 h 12976"/>
              <a:gd name="T56" fmla="*/ 8383242 w 14781"/>
              <a:gd name="T57" fmla="*/ 3606527 h 12976"/>
              <a:gd name="T58" fmla="*/ 8517635 w 14781"/>
              <a:gd name="T59" fmla="*/ 3553964 h 12976"/>
              <a:gd name="T60" fmla="*/ 8636289 w 14781"/>
              <a:gd name="T61" fmla="*/ 3493338 h 12976"/>
              <a:gd name="T62" fmla="*/ 8738597 w 14781"/>
              <a:gd name="T63" fmla="*/ 3425543 h 12976"/>
              <a:gd name="T64" fmla="*/ 8822744 w 14781"/>
              <a:gd name="T65" fmla="*/ 3351478 h 12976"/>
              <a:gd name="T66" fmla="*/ 8886309 w 14781"/>
              <a:gd name="T67" fmla="*/ 3271439 h 12976"/>
              <a:gd name="T68" fmla="*/ 8928080 w 14781"/>
              <a:gd name="T69" fmla="*/ 3186920 h 12976"/>
              <a:gd name="T70" fmla="*/ 8946846 w 14781"/>
              <a:gd name="T71" fmla="*/ 3098220 h 12976"/>
              <a:gd name="T72" fmla="*/ 8944425 w 14781"/>
              <a:gd name="T73" fmla="*/ 446784 h 12976"/>
              <a:gd name="T74" fmla="*/ 8919604 w 14781"/>
              <a:gd name="T75" fmla="*/ 359279 h 12976"/>
              <a:gd name="T76" fmla="*/ 8872385 w 14781"/>
              <a:gd name="T77" fmla="*/ 275656 h 12976"/>
              <a:gd name="T78" fmla="*/ 8803372 w 14781"/>
              <a:gd name="T79" fmla="*/ 197111 h 12976"/>
              <a:gd name="T80" fmla="*/ 8714987 w 14781"/>
              <a:gd name="T81" fmla="*/ 124239 h 12976"/>
              <a:gd name="T82" fmla="*/ 8608441 w 14781"/>
              <a:gd name="T83" fmla="*/ 58237 h 12976"/>
              <a:gd name="T84" fmla="*/ 8485550 w 14781"/>
              <a:gd name="T85" fmla="*/ -299 h 12976"/>
              <a:gd name="T86" fmla="*/ 8347524 w 14781"/>
              <a:gd name="T87" fmla="*/ -50771 h 12976"/>
              <a:gd name="T88" fmla="*/ 8197391 w 14781"/>
              <a:gd name="T89" fmla="*/ -92284 h 12976"/>
              <a:gd name="T90" fmla="*/ 8035151 w 14781"/>
              <a:gd name="T91" fmla="*/ -123642 h 12976"/>
              <a:gd name="T92" fmla="*/ 7863829 w 14781"/>
              <a:gd name="T93" fmla="*/ -144249 h 12976"/>
              <a:gd name="T94" fmla="*/ 7684033 w 14781"/>
              <a:gd name="T95" fmla="*/ -153507 h 12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14781"/>
              <a:gd name="ODFBottom" fmla="val 12976"/>
              <a:gd name="ODFWidth" fmla="val 14781"/>
              <a:gd name="ODFHeight" fmla="val 12976"/>
            </a:gdLst>
            <a:ahLst/>
            <a:cxnLst/>
            <a:rect l="OXMLTextRectL" t="OXMLTextRectT" r="OXMLTextRectR" b="OXMLTextRectB"/>
            <a:pathLst>
              <a:path w="14781" h="12976">
                <a:moveTo>
                  <a:pt x="12617" y="0"/>
                </a:moveTo>
                <a:lnTo>
                  <a:pt x="2163" y="0"/>
                </a:lnTo>
                <a:lnTo>
                  <a:pt x="2087" y="1"/>
                </a:lnTo>
                <a:lnTo>
                  <a:pt x="2011" y="5"/>
                </a:lnTo>
                <a:lnTo>
                  <a:pt x="1937" y="11"/>
                </a:lnTo>
                <a:lnTo>
                  <a:pt x="1863" y="20"/>
                </a:lnTo>
                <a:lnTo>
                  <a:pt x="1790" y="32"/>
                </a:lnTo>
                <a:lnTo>
                  <a:pt x="1718" y="46"/>
                </a:lnTo>
                <a:lnTo>
                  <a:pt x="1646" y="62"/>
                </a:lnTo>
                <a:lnTo>
                  <a:pt x="1576" y="80"/>
                </a:lnTo>
                <a:lnTo>
                  <a:pt x="1507" y="101"/>
                </a:lnTo>
                <a:lnTo>
                  <a:pt x="1438" y="124"/>
                </a:lnTo>
                <a:lnTo>
                  <a:pt x="1371" y="149"/>
                </a:lnTo>
                <a:lnTo>
                  <a:pt x="1304" y="177"/>
                </a:lnTo>
                <a:lnTo>
                  <a:pt x="1239" y="206"/>
                </a:lnTo>
                <a:lnTo>
                  <a:pt x="1175" y="238"/>
                </a:lnTo>
                <a:lnTo>
                  <a:pt x="1112" y="272"/>
                </a:lnTo>
                <a:lnTo>
                  <a:pt x="1051" y="307"/>
                </a:lnTo>
                <a:lnTo>
                  <a:pt x="990" y="345"/>
                </a:lnTo>
                <a:lnTo>
                  <a:pt x="931" y="384"/>
                </a:lnTo>
                <a:lnTo>
                  <a:pt x="874" y="425"/>
                </a:lnTo>
                <a:lnTo>
                  <a:pt x="818" y="469"/>
                </a:lnTo>
                <a:lnTo>
                  <a:pt x="763" y="514"/>
                </a:lnTo>
                <a:lnTo>
                  <a:pt x="710" y="560"/>
                </a:lnTo>
                <a:lnTo>
                  <a:pt x="658" y="608"/>
                </a:lnTo>
                <a:lnTo>
                  <a:pt x="608" y="658"/>
                </a:lnTo>
                <a:lnTo>
                  <a:pt x="560" y="710"/>
                </a:lnTo>
                <a:lnTo>
                  <a:pt x="513" y="763"/>
                </a:lnTo>
                <a:lnTo>
                  <a:pt x="469" y="818"/>
                </a:lnTo>
                <a:lnTo>
                  <a:pt x="425" y="874"/>
                </a:lnTo>
                <a:lnTo>
                  <a:pt x="384" y="931"/>
                </a:lnTo>
                <a:lnTo>
                  <a:pt x="345" y="990"/>
                </a:lnTo>
                <a:lnTo>
                  <a:pt x="307" y="1051"/>
                </a:lnTo>
                <a:lnTo>
                  <a:pt x="271" y="1112"/>
                </a:lnTo>
                <a:lnTo>
                  <a:pt x="238" y="1175"/>
                </a:lnTo>
                <a:lnTo>
                  <a:pt x="206" y="1239"/>
                </a:lnTo>
                <a:lnTo>
                  <a:pt x="177" y="1304"/>
                </a:lnTo>
                <a:lnTo>
                  <a:pt x="149" y="1371"/>
                </a:lnTo>
                <a:lnTo>
                  <a:pt x="124" y="1438"/>
                </a:lnTo>
                <a:lnTo>
                  <a:pt x="101" y="1506"/>
                </a:lnTo>
                <a:lnTo>
                  <a:pt x="80" y="1576"/>
                </a:lnTo>
                <a:lnTo>
                  <a:pt x="62" y="1646"/>
                </a:lnTo>
                <a:lnTo>
                  <a:pt x="45" y="1718"/>
                </a:lnTo>
                <a:lnTo>
                  <a:pt x="32" y="1790"/>
                </a:lnTo>
                <a:lnTo>
                  <a:pt x="20" y="1863"/>
                </a:lnTo>
                <a:lnTo>
                  <a:pt x="11" y="1937"/>
                </a:lnTo>
                <a:lnTo>
                  <a:pt x="5" y="2011"/>
                </a:lnTo>
                <a:lnTo>
                  <a:pt x="1" y="2087"/>
                </a:lnTo>
                <a:lnTo>
                  <a:pt x="0" y="2163"/>
                </a:lnTo>
                <a:lnTo>
                  <a:pt x="0" y="10813"/>
                </a:lnTo>
                <a:lnTo>
                  <a:pt x="1" y="10889"/>
                </a:lnTo>
                <a:lnTo>
                  <a:pt x="5" y="10964"/>
                </a:lnTo>
                <a:lnTo>
                  <a:pt x="11" y="11039"/>
                </a:lnTo>
                <a:lnTo>
                  <a:pt x="20" y="11113"/>
                </a:lnTo>
                <a:lnTo>
                  <a:pt x="32" y="11186"/>
                </a:lnTo>
                <a:lnTo>
                  <a:pt x="45" y="11258"/>
                </a:lnTo>
                <a:lnTo>
                  <a:pt x="62" y="11329"/>
                </a:lnTo>
                <a:lnTo>
                  <a:pt x="80" y="11400"/>
                </a:lnTo>
                <a:lnTo>
                  <a:pt x="101" y="11469"/>
                </a:lnTo>
                <a:lnTo>
                  <a:pt x="124" y="11538"/>
                </a:lnTo>
                <a:lnTo>
                  <a:pt x="149" y="11605"/>
                </a:lnTo>
                <a:lnTo>
                  <a:pt x="177" y="11671"/>
                </a:lnTo>
                <a:lnTo>
                  <a:pt x="206" y="11737"/>
                </a:lnTo>
                <a:lnTo>
                  <a:pt x="238" y="11801"/>
                </a:lnTo>
                <a:lnTo>
                  <a:pt x="271" y="11863"/>
                </a:lnTo>
                <a:lnTo>
                  <a:pt x="307" y="11925"/>
                </a:lnTo>
                <a:lnTo>
                  <a:pt x="345" y="11985"/>
                </a:lnTo>
                <a:lnTo>
                  <a:pt x="384" y="12044"/>
                </a:lnTo>
                <a:lnTo>
                  <a:pt x="425" y="12102"/>
                </a:lnTo>
                <a:lnTo>
                  <a:pt x="469" y="12158"/>
                </a:lnTo>
                <a:lnTo>
                  <a:pt x="513" y="12212"/>
                </a:lnTo>
                <a:lnTo>
                  <a:pt x="560" y="12266"/>
                </a:lnTo>
                <a:lnTo>
                  <a:pt x="608" y="12317"/>
                </a:lnTo>
                <a:lnTo>
                  <a:pt x="658" y="12367"/>
                </a:lnTo>
                <a:lnTo>
                  <a:pt x="710" y="12415"/>
                </a:lnTo>
                <a:lnTo>
                  <a:pt x="763" y="12462"/>
                </a:lnTo>
                <a:lnTo>
                  <a:pt x="818" y="12507"/>
                </a:lnTo>
                <a:lnTo>
                  <a:pt x="874" y="12550"/>
                </a:lnTo>
                <a:lnTo>
                  <a:pt x="931" y="12591"/>
                </a:lnTo>
                <a:lnTo>
                  <a:pt x="990" y="12631"/>
                </a:lnTo>
                <a:lnTo>
                  <a:pt x="1051" y="12668"/>
                </a:lnTo>
                <a:lnTo>
                  <a:pt x="1112" y="12704"/>
                </a:lnTo>
                <a:lnTo>
                  <a:pt x="1175" y="12738"/>
                </a:lnTo>
                <a:lnTo>
                  <a:pt x="1239" y="12769"/>
                </a:lnTo>
                <a:lnTo>
                  <a:pt x="1304" y="12799"/>
                </a:lnTo>
                <a:lnTo>
                  <a:pt x="1371" y="12826"/>
                </a:lnTo>
                <a:lnTo>
                  <a:pt x="1438" y="12851"/>
                </a:lnTo>
                <a:lnTo>
                  <a:pt x="1507" y="12874"/>
                </a:lnTo>
                <a:lnTo>
                  <a:pt x="1576" y="12895"/>
                </a:lnTo>
                <a:lnTo>
                  <a:pt x="1646" y="12914"/>
                </a:lnTo>
                <a:lnTo>
                  <a:pt x="1718" y="12930"/>
                </a:lnTo>
                <a:lnTo>
                  <a:pt x="1790" y="12944"/>
                </a:lnTo>
                <a:lnTo>
                  <a:pt x="1863" y="12955"/>
                </a:lnTo>
                <a:lnTo>
                  <a:pt x="1937" y="12964"/>
                </a:lnTo>
                <a:lnTo>
                  <a:pt x="2011" y="12971"/>
                </a:lnTo>
                <a:lnTo>
                  <a:pt x="2087" y="12974"/>
                </a:lnTo>
                <a:lnTo>
                  <a:pt x="2163" y="12976"/>
                </a:lnTo>
                <a:lnTo>
                  <a:pt x="12617" y="12976"/>
                </a:lnTo>
                <a:lnTo>
                  <a:pt x="12693" y="12974"/>
                </a:lnTo>
                <a:lnTo>
                  <a:pt x="12768" y="12971"/>
                </a:lnTo>
                <a:lnTo>
                  <a:pt x="12843" y="12964"/>
                </a:lnTo>
                <a:lnTo>
                  <a:pt x="12917" y="12955"/>
                </a:lnTo>
                <a:lnTo>
                  <a:pt x="12990" y="12944"/>
                </a:lnTo>
                <a:lnTo>
                  <a:pt x="13062" y="12930"/>
                </a:lnTo>
                <a:lnTo>
                  <a:pt x="13133" y="12914"/>
                </a:lnTo>
                <a:lnTo>
                  <a:pt x="13204" y="12895"/>
                </a:lnTo>
                <a:lnTo>
                  <a:pt x="13273" y="12874"/>
                </a:lnTo>
                <a:lnTo>
                  <a:pt x="13342" y="12851"/>
                </a:lnTo>
                <a:lnTo>
                  <a:pt x="13409" y="12826"/>
                </a:lnTo>
                <a:lnTo>
                  <a:pt x="13475" y="12799"/>
                </a:lnTo>
                <a:lnTo>
                  <a:pt x="13541" y="12769"/>
                </a:lnTo>
                <a:lnTo>
                  <a:pt x="13605" y="12738"/>
                </a:lnTo>
                <a:lnTo>
                  <a:pt x="13668" y="12704"/>
                </a:lnTo>
                <a:lnTo>
                  <a:pt x="13729" y="12668"/>
                </a:lnTo>
                <a:lnTo>
                  <a:pt x="13789" y="12631"/>
                </a:lnTo>
                <a:lnTo>
                  <a:pt x="13848" y="12591"/>
                </a:lnTo>
                <a:lnTo>
                  <a:pt x="13906" y="12550"/>
                </a:lnTo>
                <a:lnTo>
                  <a:pt x="13962" y="12507"/>
                </a:lnTo>
                <a:lnTo>
                  <a:pt x="14017" y="12462"/>
                </a:lnTo>
                <a:lnTo>
                  <a:pt x="14070" y="12415"/>
                </a:lnTo>
                <a:lnTo>
                  <a:pt x="14121" y="12367"/>
                </a:lnTo>
                <a:lnTo>
                  <a:pt x="14171" y="12317"/>
                </a:lnTo>
                <a:lnTo>
                  <a:pt x="14220" y="12266"/>
                </a:lnTo>
                <a:lnTo>
                  <a:pt x="14266" y="12212"/>
                </a:lnTo>
                <a:lnTo>
                  <a:pt x="14311" y="12158"/>
                </a:lnTo>
                <a:lnTo>
                  <a:pt x="14354" y="12102"/>
                </a:lnTo>
                <a:lnTo>
                  <a:pt x="14396" y="12044"/>
                </a:lnTo>
                <a:lnTo>
                  <a:pt x="14435" y="11985"/>
                </a:lnTo>
                <a:lnTo>
                  <a:pt x="14473" y="11925"/>
                </a:lnTo>
                <a:lnTo>
                  <a:pt x="14508" y="11863"/>
                </a:lnTo>
                <a:lnTo>
                  <a:pt x="14542" y="11801"/>
                </a:lnTo>
                <a:lnTo>
                  <a:pt x="14574" y="11737"/>
                </a:lnTo>
                <a:lnTo>
                  <a:pt x="14603" y="11671"/>
                </a:lnTo>
                <a:lnTo>
                  <a:pt x="14630" y="11605"/>
                </a:lnTo>
                <a:lnTo>
                  <a:pt x="14656" y="11538"/>
                </a:lnTo>
                <a:lnTo>
                  <a:pt x="14679" y="11469"/>
                </a:lnTo>
                <a:lnTo>
                  <a:pt x="14700" y="11400"/>
                </a:lnTo>
                <a:lnTo>
                  <a:pt x="14718" y="11329"/>
                </a:lnTo>
                <a:lnTo>
                  <a:pt x="14734" y="11258"/>
                </a:lnTo>
                <a:lnTo>
                  <a:pt x="14748" y="11186"/>
                </a:lnTo>
                <a:lnTo>
                  <a:pt x="14760" y="11113"/>
                </a:lnTo>
                <a:lnTo>
                  <a:pt x="14768" y="11039"/>
                </a:lnTo>
                <a:lnTo>
                  <a:pt x="14775" y="10964"/>
                </a:lnTo>
                <a:lnTo>
                  <a:pt x="14779" y="10889"/>
                </a:lnTo>
                <a:lnTo>
                  <a:pt x="14780" y="10813"/>
                </a:lnTo>
                <a:lnTo>
                  <a:pt x="14780" y="2163"/>
                </a:lnTo>
                <a:lnTo>
                  <a:pt x="14779" y="2087"/>
                </a:lnTo>
                <a:lnTo>
                  <a:pt x="14775" y="2011"/>
                </a:lnTo>
                <a:lnTo>
                  <a:pt x="14768" y="1937"/>
                </a:lnTo>
                <a:lnTo>
                  <a:pt x="14760" y="1863"/>
                </a:lnTo>
                <a:lnTo>
                  <a:pt x="14748" y="1790"/>
                </a:lnTo>
                <a:lnTo>
                  <a:pt x="14734" y="1718"/>
                </a:lnTo>
                <a:lnTo>
                  <a:pt x="14718" y="1646"/>
                </a:lnTo>
                <a:lnTo>
                  <a:pt x="14700" y="1576"/>
                </a:lnTo>
                <a:lnTo>
                  <a:pt x="14679" y="1506"/>
                </a:lnTo>
                <a:lnTo>
                  <a:pt x="14656" y="1438"/>
                </a:lnTo>
                <a:lnTo>
                  <a:pt x="14630" y="1371"/>
                </a:lnTo>
                <a:lnTo>
                  <a:pt x="14603" y="1304"/>
                </a:lnTo>
                <a:lnTo>
                  <a:pt x="14574" y="1239"/>
                </a:lnTo>
                <a:lnTo>
                  <a:pt x="14542" y="1175"/>
                </a:lnTo>
                <a:lnTo>
                  <a:pt x="14508" y="1112"/>
                </a:lnTo>
                <a:lnTo>
                  <a:pt x="14473" y="1051"/>
                </a:lnTo>
                <a:lnTo>
                  <a:pt x="14435" y="990"/>
                </a:lnTo>
                <a:lnTo>
                  <a:pt x="14396" y="931"/>
                </a:lnTo>
                <a:lnTo>
                  <a:pt x="14354" y="874"/>
                </a:lnTo>
                <a:lnTo>
                  <a:pt x="14311" y="818"/>
                </a:lnTo>
                <a:lnTo>
                  <a:pt x="14266" y="763"/>
                </a:lnTo>
                <a:lnTo>
                  <a:pt x="14220" y="710"/>
                </a:lnTo>
                <a:lnTo>
                  <a:pt x="14171" y="658"/>
                </a:lnTo>
                <a:lnTo>
                  <a:pt x="14121" y="608"/>
                </a:lnTo>
                <a:lnTo>
                  <a:pt x="14070" y="560"/>
                </a:lnTo>
                <a:lnTo>
                  <a:pt x="14017" y="514"/>
                </a:lnTo>
                <a:lnTo>
                  <a:pt x="13962" y="469"/>
                </a:lnTo>
                <a:lnTo>
                  <a:pt x="13906" y="425"/>
                </a:lnTo>
                <a:lnTo>
                  <a:pt x="13848" y="384"/>
                </a:lnTo>
                <a:lnTo>
                  <a:pt x="13789" y="345"/>
                </a:lnTo>
                <a:lnTo>
                  <a:pt x="13729" y="307"/>
                </a:lnTo>
                <a:lnTo>
                  <a:pt x="13668" y="272"/>
                </a:lnTo>
                <a:lnTo>
                  <a:pt x="13605" y="238"/>
                </a:lnTo>
                <a:lnTo>
                  <a:pt x="13541" y="206"/>
                </a:lnTo>
                <a:lnTo>
                  <a:pt x="13475" y="177"/>
                </a:lnTo>
                <a:lnTo>
                  <a:pt x="13409" y="149"/>
                </a:lnTo>
                <a:lnTo>
                  <a:pt x="13342" y="124"/>
                </a:lnTo>
                <a:lnTo>
                  <a:pt x="13273" y="101"/>
                </a:lnTo>
                <a:lnTo>
                  <a:pt x="13204" y="80"/>
                </a:lnTo>
                <a:lnTo>
                  <a:pt x="13133" y="62"/>
                </a:lnTo>
                <a:lnTo>
                  <a:pt x="13062" y="46"/>
                </a:lnTo>
                <a:lnTo>
                  <a:pt x="12990" y="32"/>
                </a:lnTo>
                <a:lnTo>
                  <a:pt x="12917" y="20"/>
                </a:lnTo>
                <a:lnTo>
                  <a:pt x="12843" y="11"/>
                </a:lnTo>
                <a:lnTo>
                  <a:pt x="12768" y="5"/>
                </a:lnTo>
                <a:lnTo>
                  <a:pt x="12693" y="1"/>
                </a:lnTo>
                <a:lnTo>
                  <a:pt x="12617" y="0"/>
                </a:lnTo>
                <a:close/>
              </a:path>
            </a:pathLst>
          </a:custGeom>
          <a:solidFill>
            <a:srgbClr val="FFFFFF">
              <a:alpha val="50195"/>
            </a:srgbClr>
          </a:solidFill>
          <a:ln>
            <a:noFill/>
          </a:ln>
        </p:spPr>
        <p:txBody>
          <a:bodyPr vert="horz" wrap="square" lIns="91440" tIns="45720" rIns="91440" bIns="45720" anchor="t"/>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fontAlgn="base"/>
            <a:endParaRPr lang="ru-RU" dirty="0" smtClean="0"/>
          </a:p>
          <a:p>
            <a:pPr algn="just" fontAlgn="base"/>
            <a:r>
              <a:rPr lang="ru-RU" dirty="0" smtClean="0"/>
              <a:t>Альтернативная </a:t>
            </a:r>
            <a:r>
              <a:rPr lang="ru-RU" dirty="0" smtClean="0"/>
              <a:t>коммуникация — область знаний о различных средствах общения, специальных методиках, системах коммуникаций, которые разрабатываются для людей, у которых отсутствует речь.</a:t>
            </a:r>
          </a:p>
          <a:p>
            <a:pPr algn="just" fontAlgn="base"/>
            <a:r>
              <a:rPr lang="ru-RU" dirty="0" smtClean="0"/>
              <a:t>И таким людям для того, чтобы они были успешные, вовлечены в социальное взаимодействие, могли общаться с другими, им нужно какая-то помощь. Как человеку, например, у которого снижено зрение, ну, например, такое всем привычное средство помощи как очки или что-то подобное. Так и людям, которые по каким-то причинам или не говорят, или говорят с трудом, им тоже нужны какие-то средства для того, чтобы восполнить эту утрату или ограничения.</a:t>
            </a:r>
          </a:p>
          <a:p>
            <a:pPr algn="just" fontAlgn="base"/>
            <a:r>
              <a:rPr lang="ru-RU" dirty="0" smtClean="0"/>
              <a:t>Дополнительная коммуникация - это коммуникация, которая помогает людям, у которых речь есть, но с ней какие-то сложности. Например, в раннем возрасте, когда речь запускается позже и медленнее, и нужны какие-то дополнительные методики и средства для того, чтобы помогать развитию этой речи. Или людям, у которых есть какие-то нарушения специфические, которым в определенных ситуациях сложно пользоваться речью и им тогда тоже нужна какая-то поддержка. </a:t>
            </a:r>
          </a:p>
          <a:p>
            <a:pPr fontAlgn="base"/>
            <a:endParaRPr lang="ru-RU" sz="1600" dirty="0" smtClean="0"/>
          </a:p>
          <a:p>
            <a:r>
              <a:rPr lang="ru-RU" dirty="0" smtClean="0"/>
              <a:t/>
            </a:r>
            <a:br>
              <a:rPr lang="ru-RU" dirty="0" smtClean="0"/>
            </a:br>
            <a:endParaRPr sz="1800">
              <a:solidFill>
                <a:schemeClr val="tx1"/>
              </a:solidFill>
              <a:latin typeface="+mn-lt"/>
              <a:ea typeface="+mn-ea"/>
              <a:cs typeface="+mn-cs"/>
            </a:endParaRPr>
          </a:p>
        </p:txBody>
      </p:sp>
      <p:pic>
        <p:nvPicPr>
          <p:cNvPr id="31746" name="Picture 2" descr="http://qrcoder.ru/code/?https%3A%2F%2Fvkvideo.ru%2Fvideo-203198533_456239267&amp;6&amp;0"/>
          <p:cNvPicPr>
            <a:picLocks noChangeAspect="1" noChangeArrowheads="1"/>
          </p:cNvPicPr>
          <p:nvPr/>
        </p:nvPicPr>
        <p:blipFill>
          <a:blip r:embed="rId4"/>
          <a:srcRect/>
          <a:stretch>
            <a:fillRect/>
          </a:stretch>
        </p:blipFill>
        <p:spPr bwMode="auto">
          <a:xfrm>
            <a:off x="9024958" y="2500306"/>
            <a:ext cx="2343150" cy="234315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GroupShape 258"/>
        <p:cNvGrpSpPr/>
        <p:nvPr/>
      </p:nvGrpSpPr>
      <p:grpSpPr>
        <a:xfrm>
          <a:off x="0" y="0"/>
          <a:ext cx="0" cy="0"/>
          <a:chOff x="0" y="0"/>
          <a:chExt cx="0" cy="0"/>
        </a:xfrm>
      </p:grpSpPr>
      <p:pic>
        <p:nvPicPr>
          <p:cNvPr id="260" name="Picture 260"/>
          <p:cNvPicPr/>
          <p:nvPr/>
        </p:nvPicPr>
        <p:blipFill>
          <a:blip r:embed="rId2"/>
          <a:stretch/>
        </p:blipFill>
        <p:spPr>
          <a:xfrm>
            <a:off x="-65606" y="0"/>
            <a:ext cx="12314763" cy="6927054"/>
          </a:xfrm>
          <a:prstGeom prst="rect">
            <a:avLst/>
          </a:prstGeom>
        </p:spPr>
      </p:pic>
      <p:sp>
        <p:nvSpPr>
          <p:cNvPr id="261" name="Shape 261"/>
          <p:cNvSpPr/>
          <p:nvPr/>
        </p:nvSpPr>
        <p:spPr>
          <a:xfrm>
            <a:off x="607667" y="363253"/>
            <a:ext cx="157036" cy="773101"/>
          </a:xfrm>
          <a:prstGeom prst="rect">
            <a:avLst/>
          </a:prstGeom>
          <a:solidFill>
            <a:schemeClr val="accent2">
              <a:lumMod val="40000"/>
              <a:lumOff val="60000"/>
            </a:schemeClr>
          </a:solidFill>
          <a:ln>
            <a:noFill/>
          </a:ln>
        </p:spPr>
        <p:txBody>
          <a:bodyPr lIns="91440" tIns="45720" rIns="91440" bIns="45720" anchor="ctr"/>
          <a:lstStyle/>
          <a:p>
            <a:pPr marL="0" indent="0" algn="ctr"/>
            <a:endParaRPr sz="1800">
              <a:solidFill>
                <a:schemeClr val="lt1"/>
              </a:solidFill>
              <a:latin typeface="+mn-lt"/>
              <a:ea typeface="+mn-ea"/>
              <a:cs typeface="+mn-cs"/>
            </a:endParaRPr>
          </a:p>
        </p:txBody>
      </p:sp>
      <p:sp>
        <p:nvSpPr>
          <p:cNvPr id="262" name="Shape 262"/>
          <p:cNvSpPr/>
          <p:nvPr/>
        </p:nvSpPr>
        <p:spPr>
          <a:xfrm>
            <a:off x="-65604" y="6592997"/>
            <a:ext cx="12314761" cy="357534"/>
          </a:xfrm>
          <a:prstGeom prst="rect">
            <a:avLst/>
          </a:prstGeom>
          <a:solidFill>
            <a:schemeClr val="accent2">
              <a:lumMod val="40000"/>
              <a:lumOff val="60000"/>
            </a:schemeClr>
          </a:solidFill>
          <a:ln>
            <a:noFill/>
          </a:ln>
        </p:spPr>
        <p:txBody>
          <a:bodyPr lIns="91440" tIns="45720" rIns="91440" bIns="45720" anchor="ctr"/>
          <a:lstStyle/>
          <a:p>
            <a:pPr marL="0" indent="0" algn="ctr"/>
            <a:endParaRPr sz="1800">
              <a:solidFill>
                <a:schemeClr val="lt1"/>
              </a:solidFill>
              <a:latin typeface="+mn-lt"/>
              <a:ea typeface="+mn-ea"/>
              <a:cs typeface="+mn-cs"/>
            </a:endParaRPr>
          </a:p>
        </p:txBody>
      </p:sp>
      <p:pic>
        <p:nvPicPr>
          <p:cNvPr id="264" name="Picture 264"/>
          <p:cNvPicPr/>
          <p:nvPr/>
        </p:nvPicPr>
        <p:blipFill>
          <a:blip r:embed="rId3"/>
          <a:srcRect l="24517" r="24761" b="2185"/>
          <a:stretch/>
        </p:blipFill>
        <p:spPr>
          <a:xfrm>
            <a:off x="11398604" y="5631330"/>
            <a:ext cx="748586" cy="826935"/>
          </a:xfrm>
          <a:prstGeom prst="rect">
            <a:avLst/>
          </a:prstGeom>
        </p:spPr>
      </p:pic>
      <p:sp>
        <p:nvSpPr>
          <p:cNvPr id="265" name="Shape 265"/>
          <p:cNvSpPr/>
          <p:nvPr/>
        </p:nvSpPr>
        <p:spPr>
          <a:xfrm>
            <a:off x="764702" y="357166"/>
            <a:ext cx="10260520" cy="523220"/>
          </a:xfrm>
          <a:prstGeom prst="rect">
            <a:avLst/>
          </a:prstGeom>
        </p:spPr>
        <p:txBody>
          <a:bodyPr wrap="square" lIns="91440" tIns="45720" rIns="91440" bIns="45720">
            <a:spAutoFit/>
          </a:bodyPr>
          <a:lstStyle/>
          <a:p>
            <a:r>
              <a:rPr lang="ru-RU" sz="2800" b="1" dirty="0" smtClean="0"/>
              <a:t> </a:t>
            </a:r>
            <a:endParaRPr sz="2800">
              <a:solidFill>
                <a:schemeClr val="tx1"/>
              </a:solidFill>
              <a:latin typeface="+mn-lt"/>
              <a:ea typeface="+mn-ea"/>
              <a:cs typeface="+mn-cs"/>
            </a:endParaRPr>
          </a:p>
        </p:txBody>
      </p:sp>
      <p:sp>
        <p:nvSpPr>
          <p:cNvPr id="8" name="Прямоугольник 7"/>
          <p:cNvSpPr/>
          <p:nvPr/>
        </p:nvSpPr>
        <p:spPr>
          <a:xfrm>
            <a:off x="809588" y="428604"/>
            <a:ext cx="10715700" cy="584775"/>
          </a:xfrm>
          <a:prstGeom prst="rect">
            <a:avLst/>
          </a:prstGeom>
        </p:spPr>
        <p:txBody>
          <a:bodyPr wrap="square">
            <a:spAutoFit/>
          </a:bodyPr>
          <a:lstStyle/>
          <a:p>
            <a:endParaRPr lang="ru-RU" sz="3200" dirty="0"/>
          </a:p>
        </p:txBody>
      </p:sp>
      <p:sp>
        <p:nvSpPr>
          <p:cNvPr id="9" name="Shape 218"/>
          <p:cNvSpPr/>
          <p:nvPr/>
        </p:nvSpPr>
        <p:spPr>
          <a:xfrm>
            <a:off x="380960" y="1428736"/>
            <a:ext cx="8072494" cy="5087685"/>
          </a:xfrm>
          <a:custGeom>
            <a:avLst/>
            <a:gdLst>
              <a:gd name="T0" fmla="*/ 1217410 w 14781"/>
              <a:gd name="T1" fmla="*/ -152313 h 12976"/>
              <a:gd name="T2" fmla="*/ 1040035 w 14781"/>
              <a:gd name="T3" fmla="*/ -140068 h 12976"/>
              <a:gd name="T4" fmla="*/ 870530 w 14781"/>
              <a:gd name="T5" fmla="*/ -116773 h 12976"/>
              <a:gd name="T6" fmla="*/ 711316 w 14781"/>
              <a:gd name="T7" fmla="*/ -82727 h 12976"/>
              <a:gd name="T8" fmla="*/ 563605 w 14781"/>
              <a:gd name="T9" fmla="*/ -39123 h 12976"/>
              <a:gd name="T10" fmla="*/ 429817 w 14781"/>
              <a:gd name="T11" fmla="*/ 13439 h 12976"/>
              <a:gd name="T12" fmla="*/ 310558 w 14781"/>
              <a:gd name="T13" fmla="*/ 74066 h 12976"/>
              <a:gd name="T14" fmla="*/ 208855 w 14781"/>
              <a:gd name="T15" fmla="*/ 141860 h 12976"/>
              <a:gd name="T16" fmla="*/ 124707 w 14781"/>
              <a:gd name="T17" fmla="*/ 216224 h 12976"/>
              <a:gd name="T18" fmla="*/ 61143 w 14781"/>
              <a:gd name="T19" fmla="*/ 295965 h 12976"/>
              <a:gd name="T20" fmla="*/ 19372 w 14781"/>
              <a:gd name="T21" fmla="*/ 380782 h 12976"/>
              <a:gd name="T22" fmla="*/ 605 w 14781"/>
              <a:gd name="T23" fmla="*/ 469482 h 12976"/>
              <a:gd name="T24" fmla="*/ 3027 w 14781"/>
              <a:gd name="T25" fmla="*/ 3120619 h 12976"/>
              <a:gd name="T26" fmla="*/ 27242 w 14781"/>
              <a:gd name="T27" fmla="*/ 3208423 h 12976"/>
              <a:gd name="T28" fmla="*/ 75067 w 14781"/>
              <a:gd name="T29" fmla="*/ 3292046 h 12976"/>
              <a:gd name="T30" fmla="*/ 144079 w 14781"/>
              <a:gd name="T31" fmla="*/ 3370591 h 12976"/>
              <a:gd name="T32" fmla="*/ 232464 w 14781"/>
              <a:gd name="T33" fmla="*/ 3443164 h 12976"/>
              <a:gd name="T34" fmla="*/ 339010 w 14781"/>
              <a:gd name="T35" fmla="*/ 3509465 h 12976"/>
              <a:gd name="T36" fmla="*/ 461902 w 14781"/>
              <a:gd name="T37" fmla="*/ 3568001 h 12976"/>
              <a:gd name="T38" fmla="*/ 599322 w 14781"/>
              <a:gd name="T39" fmla="*/ 3618473 h 12976"/>
              <a:gd name="T40" fmla="*/ 750060 w 14781"/>
              <a:gd name="T41" fmla="*/ 3659687 h 12976"/>
              <a:gd name="T42" fmla="*/ 912301 w 14781"/>
              <a:gd name="T43" fmla="*/ 3691045 h 12976"/>
              <a:gd name="T44" fmla="*/ 1083622 w 14781"/>
              <a:gd name="T45" fmla="*/ 3711951 h 12976"/>
              <a:gd name="T46" fmla="*/ 1263419 w 14781"/>
              <a:gd name="T47" fmla="*/ 3720911 h 12976"/>
              <a:gd name="T48" fmla="*/ 7729436 w 14781"/>
              <a:gd name="T49" fmla="*/ 3720015 h 12976"/>
              <a:gd name="T50" fmla="*/ 7907416 w 14781"/>
              <a:gd name="T51" fmla="*/ 3707770 h 12976"/>
              <a:gd name="T52" fmla="*/ 8076921 w 14781"/>
              <a:gd name="T53" fmla="*/ 3684176 h 12976"/>
              <a:gd name="T54" fmla="*/ 8236135 w 14781"/>
              <a:gd name="T55" fmla="*/ 3650429 h 12976"/>
              <a:gd name="T56" fmla="*/ 8383242 w 14781"/>
              <a:gd name="T57" fmla="*/ 3606527 h 12976"/>
              <a:gd name="T58" fmla="*/ 8517635 w 14781"/>
              <a:gd name="T59" fmla="*/ 3553964 h 12976"/>
              <a:gd name="T60" fmla="*/ 8636289 w 14781"/>
              <a:gd name="T61" fmla="*/ 3493338 h 12976"/>
              <a:gd name="T62" fmla="*/ 8738597 w 14781"/>
              <a:gd name="T63" fmla="*/ 3425543 h 12976"/>
              <a:gd name="T64" fmla="*/ 8822744 w 14781"/>
              <a:gd name="T65" fmla="*/ 3351478 h 12976"/>
              <a:gd name="T66" fmla="*/ 8886309 w 14781"/>
              <a:gd name="T67" fmla="*/ 3271439 h 12976"/>
              <a:gd name="T68" fmla="*/ 8928080 w 14781"/>
              <a:gd name="T69" fmla="*/ 3186920 h 12976"/>
              <a:gd name="T70" fmla="*/ 8946846 w 14781"/>
              <a:gd name="T71" fmla="*/ 3098220 h 12976"/>
              <a:gd name="T72" fmla="*/ 8944425 w 14781"/>
              <a:gd name="T73" fmla="*/ 446784 h 12976"/>
              <a:gd name="T74" fmla="*/ 8919604 w 14781"/>
              <a:gd name="T75" fmla="*/ 359279 h 12976"/>
              <a:gd name="T76" fmla="*/ 8872385 w 14781"/>
              <a:gd name="T77" fmla="*/ 275656 h 12976"/>
              <a:gd name="T78" fmla="*/ 8803372 w 14781"/>
              <a:gd name="T79" fmla="*/ 197111 h 12976"/>
              <a:gd name="T80" fmla="*/ 8714987 w 14781"/>
              <a:gd name="T81" fmla="*/ 124239 h 12976"/>
              <a:gd name="T82" fmla="*/ 8608441 w 14781"/>
              <a:gd name="T83" fmla="*/ 58237 h 12976"/>
              <a:gd name="T84" fmla="*/ 8485550 w 14781"/>
              <a:gd name="T85" fmla="*/ -299 h 12976"/>
              <a:gd name="T86" fmla="*/ 8347524 w 14781"/>
              <a:gd name="T87" fmla="*/ -50771 h 12976"/>
              <a:gd name="T88" fmla="*/ 8197391 w 14781"/>
              <a:gd name="T89" fmla="*/ -92284 h 12976"/>
              <a:gd name="T90" fmla="*/ 8035151 w 14781"/>
              <a:gd name="T91" fmla="*/ -123642 h 12976"/>
              <a:gd name="T92" fmla="*/ 7863829 w 14781"/>
              <a:gd name="T93" fmla="*/ -144249 h 12976"/>
              <a:gd name="T94" fmla="*/ 7684033 w 14781"/>
              <a:gd name="T95" fmla="*/ -153507 h 12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14781"/>
              <a:gd name="ODFBottom" fmla="val 12976"/>
              <a:gd name="ODFWidth" fmla="val 14781"/>
              <a:gd name="ODFHeight" fmla="val 12976"/>
            </a:gdLst>
            <a:ahLst/>
            <a:cxnLst/>
            <a:rect l="OXMLTextRectL" t="OXMLTextRectT" r="OXMLTextRectR" b="OXMLTextRectB"/>
            <a:pathLst>
              <a:path w="14781" h="12976">
                <a:moveTo>
                  <a:pt x="12617" y="0"/>
                </a:moveTo>
                <a:lnTo>
                  <a:pt x="2163" y="0"/>
                </a:lnTo>
                <a:lnTo>
                  <a:pt x="2087" y="1"/>
                </a:lnTo>
                <a:lnTo>
                  <a:pt x="2011" y="5"/>
                </a:lnTo>
                <a:lnTo>
                  <a:pt x="1937" y="11"/>
                </a:lnTo>
                <a:lnTo>
                  <a:pt x="1863" y="20"/>
                </a:lnTo>
                <a:lnTo>
                  <a:pt x="1790" y="32"/>
                </a:lnTo>
                <a:lnTo>
                  <a:pt x="1718" y="46"/>
                </a:lnTo>
                <a:lnTo>
                  <a:pt x="1646" y="62"/>
                </a:lnTo>
                <a:lnTo>
                  <a:pt x="1576" y="80"/>
                </a:lnTo>
                <a:lnTo>
                  <a:pt x="1507" y="101"/>
                </a:lnTo>
                <a:lnTo>
                  <a:pt x="1438" y="124"/>
                </a:lnTo>
                <a:lnTo>
                  <a:pt x="1371" y="149"/>
                </a:lnTo>
                <a:lnTo>
                  <a:pt x="1304" y="177"/>
                </a:lnTo>
                <a:lnTo>
                  <a:pt x="1239" y="206"/>
                </a:lnTo>
                <a:lnTo>
                  <a:pt x="1175" y="238"/>
                </a:lnTo>
                <a:lnTo>
                  <a:pt x="1112" y="272"/>
                </a:lnTo>
                <a:lnTo>
                  <a:pt x="1051" y="307"/>
                </a:lnTo>
                <a:lnTo>
                  <a:pt x="990" y="345"/>
                </a:lnTo>
                <a:lnTo>
                  <a:pt x="931" y="384"/>
                </a:lnTo>
                <a:lnTo>
                  <a:pt x="874" y="425"/>
                </a:lnTo>
                <a:lnTo>
                  <a:pt x="818" y="469"/>
                </a:lnTo>
                <a:lnTo>
                  <a:pt x="763" y="514"/>
                </a:lnTo>
                <a:lnTo>
                  <a:pt x="710" y="560"/>
                </a:lnTo>
                <a:lnTo>
                  <a:pt x="658" y="608"/>
                </a:lnTo>
                <a:lnTo>
                  <a:pt x="608" y="658"/>
                </a:lnTo>
                <a:lnTo>
                  <a:pt x="560" y="710"/>
                </a:lnTo>
                <a:lnTo>
                  <a:pt x="513" y="763"/>
                </a:lnTo>
                <a:lnTo>
                  <a:pt x="469" y="818"/>
                </a:lnTo>
                <a:lnTo>
                  <a:pt x="425" y="874"/>
                </a:lnTo>
                <a:lnTo>
                  <a:pt x="384" y="931"/>
                </a:lnTo>
                <a:lnTo>
                  <a:pt x="345" y="990"/>
                </a:lnTo>
                <a:lnTo>
                  <a:pt x="307" y="1051"/>
                </a:lnTo>
                <a:lnTo>
                  <a:pt x="271" y="1112"/>
                </a:lnTo>
                <a:lnTo>
                  <a:pt x="238" y="1175"/>
                </a:lnTo>
                <a:lnTo>
                  <a:pt x="206" y="1239"/>
                </a:lnTo>
                <a:lnTo>
                  <a:pt x="177" y="1304"/>
                </a:lnTo>
                <a:lnTo>
                  <a:pt x="149" y="1371"/>
                </a:lnTo>
                <a:lnTo>
                  <a:pt x="124" y="1438"/>
                </a:lnTo>
                <a:lnTo>
                  <a:pt x="101" y="1506"/>
                </a:lnTo>
                <a:lnTo>
                  <a:pt x="80" y="1576"/>
                </a:lnTo>
                <a:lnTo>
                  <a:pt x="62" y="1646"/>
                </a:lnTo>
                <a:lnTo>
                  <a:pt x="45" y="1718"/>
                </a:lnTo>
                <a:lnTo>
                  <a:pt x="32" y="1790"/>
                </a:lnTo>
                <a:lnTo>
                  <a:pt x="20" y="1863"/>
                </a:lnTo>
                <a:lnTo>
                  <a:pt x="11" y="1937"/>
                </a:lnTo>
                <a:lnTo>
                  <a:pt x="5" y="2011"/>
                </a:lnTo>
                <a:lnTo>
                  <a:pt x="1" y="2087"/>
                </a:lnTo>
                <a:lnTo>
                  <a:pt x="0" y="2163"/>
                </a:lnTo>
                <a:lnTo>
                  <a:pt x="0" y="10813"/>
                </a:lnTo>
                <a:lnTo>
                  <a:pt x="1" y="10889"/>
                </a:lnTo>
                <a:lnTo>
                  <a:pt x="5" y="10964"/>
                </a:lnTo>
                <a:lnTo>
                  <a:pt x="11" y="11039"/>
                </a:lnTo>
                <a:lnTo>
                  <a:pt x="20" y="11113"/>
                </a:lnTo>
                <a:lnTo>
                  <a:pt x="32" y="11186"/>
                </a:lnTo>
                <a:lnTo>
                  <a:pt x="45" y="11258"/>
                </a:lnTo>
                <a:lnTo>
                  <a:pt x="62" y="11329"/>
                </a:lnTo>
                <a:lnTo>
                  <a:pt x="80" y="11400"/>
                </a:lnTo>
                <a:lnTo>
                  <a:pt x="101" y="11469"/>
                </a:lnTo>
                <a:lnTo>
                  <a:pt x="124" y="11538"/>
                </a:lnTo>
                <a:lnTo>
                  <a:pt x="149" y="11605"/>
                </a:lnTo>
                <a:lnTo>
                  <a:pt x="177" y="11671"/>
                </a:lnTo>
                <a:lnTo>
                  <a:pt x="206" y="11737"/>
                </a:lnTo>
                <a:lnTo>
                  <a:pt x="238" y="11801"/>
                </a:lnTo>
                <a:lnTo>
                  <a:pt x="271" y="11863"/>
                </a:lnTo>
                <a:lnTo>
                  <a:pt x="307" y="11925"/>
                </a:lnTo>
                <a:lnTo>
                  <a:pt x="345" y="11985"/>
                </a:lnTo>
                <a:lnTo>
                  <a:pt x="384" y="12044"/>
                </a:lnTo>
                <a:lnTo>
                  <a:pt x="425" y="12102"/>
                </a:lnTo>
                <a:lnTo>
                  <a:pt x="469" y="12158"/>
                </a:lnTo>
                <a:lnTo>
                  <a:pt x="513" y="12212"/>
                </a:lnTo>
                <a:lnTo>
                  <a:pt x="560" y="12266"/>
                </a:lnTo>
                <a:lnTo>
                  <a:pt x="608" y="12317"/>
                </a:lnTo>
                <a:lnTo>
                  <a:pt x="658" y="12367"/>
                </a:lnTo>
                <a:lnTo>
                  <a:pt x="710" y="12415"/>
                </a:lnTo>
                <a:lnTo>
                  <a:pt x="763" y="12462"/>
                </a:lnTo>
                <a:lnTo>
                  <a:pt x="818" y="12507"/>
                </a:lnTo>
                <a:lnTo>
                  <a:pt x="874" y="12550"/>
                </a:lnTo>
                <a:lnTo>
                  <a:pt x="931" y="12591"/>
                </a:lnTo>
                <a:lnTo>
                  <a:pt x="990" y="12631"/>
                </a:lnTo>
                <a:lnTo>
                  <a:pt x="1051" y="12668"/>
                </a:lnTo>
                <a:lnTo>
                  <a:pt x="1112" y="12704"/>
                </a:lnTo>
                <a:lnTo>
                  <a:pt x="1175" y="12738"/>
                </a:lnTo>
                <a:lnTo>
                  <a:pt x="1239" y="12769"/>
                </a:lnTo>
                <a:lnTo>
                  <a:pt x="1304" y="12799"/>
                </a:lnTo>
                <a:lnTo>
                  <a:pt x="1371" y="12826"/>
                </a:lnTo>
                <a:lnTo>
                  <a:pt x="1438" y="12851"/>
                </a:lnTo>
                <a:lnTo>
                  <a:pt x="1507" y="12874"/>
                </a:lnTo>
                <a:lnTo>
                  <a:pt x="1576" y="12895"/>
                </a:lnTo>
                <a:lnTo>
                  <a:pt x="1646" y="12914"/>
                </a:lnTo>
                <a:lnTo>
                  <a:pt x="1718" y="12930"/>
                </a:lnTo>
                <a:lnTo>
                  <a:pt x="1790" y="12944"/>
                </a:lnTo>
                <a:lnTo>
                  <a:pt x="1863" y="12955"/>
                </a:lnTo>
                <a:lnTo>
                  <a:pt x="1937" y="12964"/>
                </a:lnTo>
                <a:lnTo>
                  <a:pt x="2011" y="12971"/>
                </a:lnTo>
                <a:lnTo>
                  <a:pt x="2087" y="12974"/>
                </a:lnTo>
                <a:lnTo>
                  <a:pt x="2163" y="12976"/>
                </a:lnTo>
                <a:lnTo>
                  <a:pt x="12617" y="12976"/>
                </a:lnTo>
                <a:lnTo>
                  <a:pt x="12693" y="12974"/>
                </a:lnTo>
                <a:lnTo>
                  <a:pt x="12768" y="12971"/>
                </a:lnTo>
                <a:lnTo>
                  <a:pt x="12843" y="12964"/>
                </a:lnTo>
                <a:lnTo>
                  <a:pt x="12917" y="12955"/>
                </a:lnTo>
                <a:lnTo>
                  <a:pt x="12990" y="12944"/>
                </a:lnTo>
                <a:lnTo>
                  <a:pt x="13062" y="12930"/>
                </a:lnTo>
                <a:lnTo>
                  <a:pt x="13133" y="12914"/>
                </a:lnTo>
                <a:lnTo>
                  <a:pt x="13204" y="12895"/>
                </a:lnTo>
                <a:lnTo>
                  <a:pt x="13273" y="12874"/>
                </a:lnTo>
                <a:lnTo>
                  <a:pt x="13342" y="12851"/>
                </a:lnTo>
                <a:lnTo>
                  <a:pt x="13409" y="12826"/>
                </a:lnTo>
                <a:lnTo>
                  <a:pt x="13475" y="12799"/>
                </a:lnTo>
                <a:lnTo>
                  <a:pt x="13541" y="12769"/>
                </a:lnTo>
                <a:lnTo>
                  <a:pt x="13605" y="12738"/>
                </a:lnTo>
                <a:lnTo>
                  <a:pt x="13668" y="12704"/>
                </a:lnTo>
                <a:lnTo>
                  <a:pt x="13729" y="12668"/>
                </a:lnTo>
                <a:lnTo>
                  <a:pt x="13789" y="12631"/>
                </a:lnTo>
                <a:lnTo>
                  <a:pt x="13848" y="12591"/>
                </a:lnTo>
                <a:lnTo>
                  <a:pt x="13906" y="12550"/>
                </a:lnTo>
                <a:lnTo>
                  <a:pt x="13962" y="12507"/>
                </a:lnTo>
                <a:lnTo>
                  <a:pt x="14017" y="12462"/>
                </a:lnTo>
                <a:lnTo>
                  <a:pt x="14070" y="12415"/>
                </a:lnTo>
                <a:lnTo>
                  <a:pt x="14121" y="12367"/>
                </a:lnTo>
                <a:lnTo>
                  <a:pt x="14171" y="12317"/>
                </a:lnTo>
                <a:lnTo>
                  <a:pt x="14220" y="12266"/>
                </a:lnTo>
                <a:lnTo>
                  <a:pt x="14266" y="12212"/>
                </a:lnTo>
                <a:lnTo>
                  <a:pt x="14311" y="12158"/>
                </a:lnTo>
                <a:lnTo>
                  <a:pt x="14354" y="12102"/>
                </a:lnTo>
                <a:lnTo>
                  <a:pt x="14396" y="12044"/>
                </a:lnTo>
                <a:lnTo>
                  <a:pt x="14435" y="11985"/>
                </a:lnTo>
                <a:lnTo>
                  <a:pt x="14473" y="11925"/>
                </a:lnTo>
                <a:lnTo>
                  <a:pt x="14508" y="11863"/>
                </a:lnTo>
                <a:lnTo>
                  <a:pt x="14542" y="11801"/>
                </a:lnTo>
                <a:lnTo>
                  <a:pt x="14574" y="11737"/>
                </a:lnTo>
                <a:lnTo>
                  <a:pt x="14603" y="11671"/>
                </a:lnTo>
                <a:lnTo>
                  <a:pt x="14630" y="11605"/>
                </a:lnTo>
                <a:lnTo>
                  <a:pt x="14656" y="11538"/>
                </a:lnTo>
                <a:lnTo>
                  <a:pt x="14679" y="11469"/>
                </a:lnTo>
                <a:lnTo>
                  <a:pt x="14700" y="11400"/>
                </a:lnTo>
                <a:lnTo>
                  <a:pt x="14718" y="11329"/>
                </a:lnTo>
                <a:lnTo>
                  <a:pt x="14734" y="11258"/>
                </a:lnTo>
                <a:lnTo>
                  <a:pt x="14748" y="11186"/>
                </a:lnTo>
                <a:lnTo>
                  <a:pt x="14760" y="11113"/>
                </a:lnTo>
                <a:lnTo>
                  <a:pt x="14768" y="11039"/>
                </a:lnTo>
                <a:lnTo>
                  <a:pt x="14775" y="10964"/>
                </a:lnTo>
                <a:lnTo>
                  <a:pt x="14779" y="10889"/>
                </a:lnTo>
                <a:lnTo>
                  <a:pt x="14780" y="10813"/>
                </a:lnTo>
                <a:lnTo>
                  <a:pt x="14780" y="2163"/>
                </a:lnTo>
                <a:lnTo>
                  <a:pt x="14779" y="2087"/>
                </a:lnTo>
                <a:lnTo>
                  <a:pt x="14775" y="2011"/>
                </a:lnTo>
                <a:lnTo>
                  <a:pt x="14768" y="1937"/>
                </a:lnTo>
                <a:lnTo>
                  <a:pt x="14760" y="1863"/>
                </a:lnTo>
                <a:lnTo>
                  <a:pt x="14748" y="1790"/>
                </a:lnTo>
                <a:lnTo>
                  <a:pt x="14734" y="1718"/>
                </a:lnTo>
                <a:lnTo>
                  <a:pt x="14718" y="1646"/>
                </a:lnTo>
                <a:lnTo>
                  <a:pt x="14700" y="1576"/>
                </a:lnTo>
                <a:lnTo>
                  <a:pt x="14679" y="1506"/>
                </a:lnTo>
                <a:lnTo>
                  <a:pt x="14656" y="1438"/>
                </a:lnTo>
                <a:lnTo>
                  <a:pt x="14630" y="1371"/>
                </a:lnTo>
                <a:lnTo>
                  <a:pt x="14603" y="1304"/>
                </a:lnTo>
                <a:lnTo>
                  <a:pt x="14574" y="1239"/>
                </a:lnTo>
                <a:lnTo>
                  <a:pt x="14542" y="1175"/>
                </a:lnTo>
                <a:lnTo>
                  <a:pt x="14508" y="1112"/>
                </a:lnTo>
                <a:lnTo>
                  <a:pt x="14473" y="1051"/>
                </a:lnTo>
                <a:lnTo>
                  <a:pt x="14435" y="990"/>
                </a:lnTo>
                <a:lnTo>
                  <a:pt x="14396" y="931"/>
                </a:lnTo>
                <a:lnTo>
                  <a:pt x="14354" y="874"/>
                </a:lnTo>
                <a:lnTo>
                  <a:pt x="14311" y="818"/>
                </a:lnTo>
                <a:lnTo>
                  <a:pt x="14266" y="763"/>
                </a:lnTo>
                <a:lnTo>
                  <a:pt x="14220" y="710"/>
                </a:lnTo>
                <a:lnTo>
                  <a:pt x="14171" y="658"/>
                </a:lnTo>
                <a:lnTo>
                  <a:pt x="14121" y="608"/>
                </a:lnTo>
                <a:lnTo>
                  <a:pt x="14070" y="560"/>
                </a:lnTo>
                <a:lnTo>
                  <a:pt x="14017" y="514"/>
                </a:lnTo>
                <a:lnTo>
                  <a:pt x="13962" y="469"/>
                </a:lnTo>
                <a:lnTo>
                  <a:pt x="13906" y="425"/>
                </a:lnTo>
                <a:lnTo>
                  <a:pt x="13848" y="384"/>
                </a:lnTo>
                <a:lnTo>
                  <a:pt x="13789" y="345"/>
                </a:lnTo>
                <a:lnTo>
                  <a:pt x="13729" y="307"/>
                </a:lnTo>
                <a:lnTo>
                  <a:pt x="13668" y="272"/>
                </a:lnTo>
                <a:lnTo>
                  <a:pt x="13605" y="238"/>
                </a:lnTo>
                <a:lnTo>
                  <a:pt x="13541" y="206"/>
                </a:lnTo>
                <a:lnTo>
                  <a:pt x="13475" y="177"/>
                </a:lnTo>
                <a:lnTo>
                  <a:pt x="13409" y="149"/>
                </a:lnTo>
                <a:lnTo>
                  <a:pt x="13342" y="124"/>
                </a:lnTo>
                <a:lnTo>
                  <a:pt x="13273" y="101"/>
                </a:lnTo>
                <a:lnTo>
                  <a:pt x="13204" y="80"/>
                </a:lnTo>
                <a:lnTo>
                  <a:pt x="13133" y="62"/>
                </a:lnTo>
                <a:lnTo>
                  <a:pt x="13062" y="46"/>
                </a:lnTo>
                <a:lnTo>
                  <a:pt x="12990" y="32"/>
                </a:lnTo>
                <a:lnTo>
                  <a:pt x="12917" y="20"/>
                </a:lnTo>
                <a:lnTo>
                  <a:pt x="12843" y="11"/>
                </a:lnTo>
                <a:lnTo>
                  <a:pt x="12768" y="5"/>
                </a:lnTo>
                <a:lnTo>
                  <a:pt x="12693" y="1"/>
                </a:lnTo>
                <a:lnTo>
                  <a:pt x="12617" y="0"/>
                </a:lnTo>
                <a:close/>
              </a:path>
            </a:pathLst>
          </a:custGeom>
          <a:solidFill>
            <a:srgbClr val="FFFFFF">
              <a:alpha val="50195"/>
            </a:srgbClr>
          </a:solidFill>
          <a:ln>
            <a:noFill/>
          </a:ln>
        </p:spPr>
        <p:txBody>
          <a:bodyPr vert="horz" wrap="square" lIns="91440" tIns="45720" rIns="91440" bIns="45720" anchor="t"/>
          <a:lstStyle/>
          <a:p>
            <a:pPr algn="just"/>
            <a:endParaRPr lang="ru-RU" sz="1600" b="1" dirty="0"/>
          </a:p>
          <a:p>
            <a:pPr algn="just"/>
            <a:endParaRPr lang="ru-RU" sz="1600" b="1" dirty="0" smtClean="0"/>
          </a:p>
          <a:p>
            <a:pPr algn="just"/>
            <a:r>
              <a:rPr lang="ru-RU" b="1" dirty="0" smtClean="0"/>
              <a:t>Все дети с аутизмом имеют право на доступное, бесплатное, качественное образование в соответствии с законами Российской Федерации*. Право на дошкольное образование эффективно обеспечивает модель "ресурсная группа".</a:t>
            </a:r>
            <a:br>
              <a:rPr lang="ru-RU" b="1" dirty="0" smtClean="0"/>
            </a:br>
            <a:r>
              <a:rPr lang="ru-RU" sz="1600" dirty="0" smtClean="0"/>
              <a:t>Ресурсная группа - это: инклюзивная среда, благодаря которой дети с аутизмом получают образование в среде </a:t>
            </a:r>
            <a:r>
              <a:rPr lang="ru-RU" sz="1600" dirty="0" err="1" smtClean="0"/>
              <a:t>нейротипичных</a:t>
            </a:r>
            <a:r>
              <a:rPr lang="ru-RU" sz="1600" dirty="0" smtClean="0"/>
              <a:t> сверстников; адаптированная среда, которая позволяет ребенку с РАС постепенно включаться в коллектив; </a:t>
            </a:r>
            <a:r>
              <a:rPr lang="ru-RU" sz="1600" dirty="0" err="1" smtClean="0"/>
              <a:t>тьюторское</a:t>
            </a:r>
            <a:r>
              <a:rPr lang="ru-RU" sz="1600" dirty="0" smtClean="0"/>
              <a:t> сопровождение в соответствии с индивидуальными потребностями каждого ребенка; обучение всех специалистов, которые работают с детьми с аутизмом, технологиям работы с людьми с РАС, эффективность которых доказана наукой; сопровождение сотрудников государственных дошкольных учреждений высококвалифицированными специалистами в сфере научно обоснованных технологий работы с людьми с РАС.</a:t>
            </a:r>
            <a:br>
              <a:rPr lang="ru-RU" sz="1600" dirty="0" smtClean="0"/>
            </a:br>
            <a:r>
              <a:rPr lang="ru-RU" sz="1600" dirty="0" smtClean="0"/>
              <a:t>Дети с РАС, которые получали дошкольное образование в рамках ресурсных групп, имеют высокий шанс компенсировать дефициты РАС, приобрести навыки, которые, помогут им легче адаптироваться в школе, возможно, посещать школу уже без </a:t>
            </a:r>
            <a:r>
              <a:rPr lang="ru-RU" sz="1600" dirty="0" err="1" smtClean="0"/>
              <a:t>тьютора</a:t>
            </a:r>
            <a:r>
              <a:rPr lang="ru-RU" sz="1600" dirty="0" smtClean="0"/>
              <a:t>.</a:t>
            </a:r>
            <a:endParaRPr lang="zh-CN" altLang="en-US" sz="1600" dirty="0"/>
          </a:p>
        </p:txBody>
      </p:sp>
      <p:sp>
        <p:nvSpPr>
          <p:cNvPr id="10" name="Прямоугольник 9"/>
          <p:cNvSpPr/>
          <p:nvPr/>
        </p:nvSpPr>
        <p:spPr>
          <a:xfrm>
            <a:off x="809588" y="428604"/>
            <a:ext cx="11144328" cy="584775"/>
          </a:xfrm>
          <a:prstGeom prst="rect">
            <a:avLst/>
          </a:prstGeom>
        </p:spPr>
        <p:txBody>
          <a:bodyPr wrap="square">
            <a:spAutoFit/>
          </a:bodyPr>
          <a:lstStyle/>
          <a:p>
            <a:pPr algn="just"/>
            <a:endParaRPr lang="ru-RU" sz="3200" dirty="0"/>
          </a:p>
        </p:txBody>
      </p:sp>
      <p:sp>
        <p:nvSpPr>
          <p:cNvPr id="11" name="Прямоугольник 10"/>
          <p:cNvSpPr/>
          <p:nvPr/>
        </p:nvSpPr>
        <p:spPr>
          <a:xfrm>
            <a:off x="1023902" y="285728"/>
            <a:ext cx="9715568" cy="584775"/>
          </a:xfrm>
          <a:prstGeom prst="rect">
            <a:avLst/>
          </a:prstGeom>
        </p:spPr>
        <p:txBody>
          <a:bodyPr wrap="square">
            <a:spAutoFit/>
          </a:bodyPr>
          <a:lstStyle/>
          <a:p>
            <a:endParaRPr lang="ru-RU" sz="3200" dirty="0"/>
          </a:p>
        </p:txBody>
      </p:sp>
      <p:sp>
        <p:nvSpPr>
          <p:cNvPr id="12" name="Прямоугольник 11"/>
          <p:cNvSpPr/>
          <p:nvPr/>
        </p:nvSpPr>
        <p:spPr>
          <a:xfrm>
            <a:off x="881026" y="500042"/>
            <a:ext cx="11144328" cy="523220"/>
          </a:xfrm>
          <a:prstGeom prst="rect">
            <a:avLst/>
          </a:prstGeom>
        </p:spPr>
        <p:txBody>
          <a:bodyPr wrap="square">
            <a:spAutoFit/>
          </a:bodyPr>
          <a:lstStyle/>
          <a:p>
            <a:r>
              <a:rPr lang="ru-RU" sz="2800" b="1" dirty="0" smtClean="0"/>
              <a:t>Что такое «ресурсная группа»?</a:t>
            </a:r>
            <a:endParaRPr lang="ru-RU" sz="2800" b="1" dirty="0"/>
          </a:p>
        </p:txBody>
      </p:sp>
      <p:pic>
        <p:nvPicPr>
          <p:cNvPr id="5134" name="Picture 14" descr="https://sun9-1.userapi.com/s/v1/ig2/tKjMtSLVs_j-a91HgSe488zr9B5gNZ31qksvqs0wC7apAnLbAy0UPrUzwfD6RDAHu957BPg_ijyNdAPVPtqP4Vcz.jpg?quality=95&amp;as=32x24,48x36,72x54,108x81,160x120,240x180,360x270,480x360,540x405,640x480,720x540,1080x810,1280x960&amp;from=bu&amp;cs=1280x0"/>
          <p:cNvPicPr>
            <a:picLocks noChangeAspect="1" noChangeArrowheads="1"/>
          </p:cNvPicPr>
          <p:nvPr/>
        </p:nvPicPr>
        <p:blipFill>
          <a:blip r:embed="rId4" cstate="print"/>
          <a:srcRect/>
          <a:stretch>
            <a:fillRect/>
          </a:stretch>
        </p:blipFill>
        <p:spPr bwMode="auto">
          <a:xfrm>
            <a:off x="9096396" y="2714620"/>
            <a:ext cx="2667019" cy="200026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GroupShape 268"/>
        <p:cNvGrpSpPr/>
        <p:nvPr/>
      </p:nvGrpSpPr>
      <p:grpSpPr>
        <a:xfrm>
          <a:off x="0" y="0"/>
          <a:ext cx="0" cy="0"/>
          <a:chOff x="0" y="0"/>
          <a:chExt cx="0" cy="0"/>
        </a:xfrm>
      </p:grpSpPr>
      <p:pic>
        <p:nvPicPr>
          <p:cNvPr id="270" name="Picture 270"/>
          <p:cNvPicPr/>
          <p:nvPr/>
        </p:nvPicPr>
        <p:blipFill>
          <a:blip r:embed="rId2"/>
          <a:stretch/>
        </p:blipFill>
        <p:spPr>
          <a:xfrm>
            <a:off x="-61803" y="0"/>
            <a:ext cx="12314763" cy="6927054"/>
          </a:xfrm>
          <a:prstGeom prst="rect">
            <a:avLst/>
          </a:prstGeom>
        </p:spPr>
      </p:pic>
      <p:sp>
        <p:nvSpPr>
          <p:cNvPr id="271" name="Shape 271"/>
          <p:cNvSpPr/>
          <p:nvPr/>
        </p:nvSpPr>
        <p:spPr>
          <a:xfrm>
            <a:off x="-65605" y="6724537"/>
            <a:ext cx="12318565" cy="344121"/>
          </a:xfrm>
          <a:prstGeom prst="rect">
            <a:avLst/>
          </a:prstGeom>
          <a:solidFill>
            <a:schemeClr val="accent2">
              <a:lumMod val="40000"/>
              <a:lumOff val="60000"/>
            </a:schemeClr>
          </a:solidFill>
          <a:ln>
            <a:noFill/>
          </a:ln>
        </p:spPr>
        <p:txBody>
          <a:bodyPr lIns="91440" tIns="45720" rIns="91440" bIns="45720" anchor="ctr"/>
          <a:lstStyle/>
          <a:p>
            <a:pPr marL="0" indent="0" algn="ctr"/>
            <a:endParaRPr sz="1800">
              <a:solidFill>
                <a:schemeClr val="lt1"/>
              </a:solidFill>
              <a:latin typeface="+mn-lt"/>
              <a:ea typeface="+mn-ea"/>
              <a:cs typeface="+mn-cs"/>
            </a:endParaRPr>
          </a:p>
        </p:txBody>
      </p:sp>
      <p:sp>
        <p:nvSpPr>
          <p:cNvPr id="272" name="Shape 272"/>
          <p:cNvSpPr/>
          <p:nvPr/>
        </p:nvSpPr>
        <p:spPr>
          <a:xfrm>
            <a:off x="348497" y="1375895"/>
            <a:ext cx="4996235" cy="4741569"/>
          </a:xfrm>
          <a:custGeom>
            <a:avLst/>
            <a:gdLst>
              <a:gd name="T0" fmla="*/ 1217410 w 14781"/>
              <a:gd name="T1" fmla="*/ -152313 h 12976"/>
              <a:gd name="T2" fmla="*/ 1040035 w 14781"/>
              <a:gd name="T3" fmla="*/ -140068 h 12976"/>
              <a:gd name="T4" fmla="*/ 870530 w 14781"/>
              <a:gd name="T5" fmla="*/ -116773 h 12976"/>
              <a:gd name="T6" fmla="*/ 711316 w 14781"/>
              <a:gd name="T7" fmla="*/ -82727 h 12976"/>
              <a:gd name="T8" fmla="*/ 563605 w 14781"/>
              <a:gd name="T9" fmla="*/ -39123 h 12976"/>
              <a:gd name="T10" fmla="*/ 429817 w 14781"/>
              <a:gd name="T11" fmla="*/ 13439 h 12976"/>
              <a:gd name="T12" fmla="*/ 310558 w 14781"/>
              <a:gd name="T13" fmla="*/ 74066 h 12976"/>
              <a:gd name="T14" fmla="*/ 208855 w 14781"/>
              <a:gd name="T15" fmla="*/ 141860 h 12976"/>
              <a:gd name="T16" fmla="*/ 124707 w 14781"/>
              <a:gd name="T17" fmla="*/ 216224 h 12976"/>
              <a:gd name="T18" fmla="*/ 61143 w 14781"/>
              <a:gd name="T19" fmla="*/ 295965 h 12976"/>
              <a:gd name="T20" fmla="*/ 19372 w 14781"/>
              <a:gd name="T21" fmla="*/ 380782 h 12976"/>
              <a:gd name="T22" fmla="*/ 605 w 14781"/>
              <a:gd name="T23" fmla="*/ 469482 h 12976"/>
              <a:gd name="T24" fmla="*/ 3027 w 14781"/>
              <a:gd name="T25" fmla="*/ 3120619 h 12976"/>
              <a:gd name="T26" fmla="*/ 27242 w 14781"/>
              <a:gd name="T27" fmla="*/ 3208423 h 12976"/>
              <a:gd name="T28" fmla="*/ 75067 w 14781"/>
              <a:gd name="T29" fmla="*/ 3292046 h 12976"/>
              <a:gd name="T30" fmla="*/ 144079 w 14781"/>
              <a:gd name="T31" fmla="*/ 3370591 h 12976"/>
              <a:gd name="T32" fmla="*/ 232464 w 14781"/>
              <a:gd name="T33" fmla="*/ 3443164 h 12976"/>
              <a:gd name="T34" fmla="*/ 339010 w 14781"/>
              <a:gd name="T35" fmla="*/ 3509465 h 12976"/>
              <a:gd name="T36" fmla="*/ 461902 w 14781"/>
              <a:gd name="T37" fmla="*/ 3568001 h 12976"/>
              <a:gd name="T38" fmla="*/ 599322 w 14781"/>
              <a:gd name="T39" fmla="*/ 3618473 h 12976"/>
              <a:gd name="T40" fmla="*/ 750060 w 14781"/>
              <a:gd name="T41" fmla="*/ 3659687 h 12976"/>
              <a:gd name="T42" fmla="*/ 912301 w 14781"/>
              <a:gd name="T43" fmla="*/ 3691045 h 12976"/>
              <a:gd name="T44" fmla="*/ 1083622 w 14781"/>
              <a:gd name="T45" fmla="*/ 3711951 h 12976"/>
              <a:gd name="T46" fmla="*/ 1263419 w 14781"/>
              <a:gd name="T47" fmla="*/ 3720911 h 12976"/>
              <a:gd name="T48" fmla="*/ 7729436 w 14781"/>
              <a:gd name="T49" fmla="*/ 3720015 h 12976"/>
              <a:gd name="T50" fmla="*/ 7907416 w 14781"/>
              <a:gd name="T51" fmla="*/ 3707770 h 12976"/>
              <a:gd name="T52" fmla="*/ 8076921 w 14781"/>
              <a:gd name="T53" fmla="*/ 3684176 h 12976"/>
              <a:gd name="T54" fmla="*/ 8236135 w 14781"/>
              <a:gd name="T55" fmla="*/ 3650429 h 12976"/>
              <a:gd name="T56" fmla="*/ 8383242 w 14781"/>
              <a:gd name="T57" fmla="*/ 3606527 h 12976"/>
              <a:gd name="T58" fmla="*/ 8517635 w 14781"/>
              <a:gd name="T59" fmla="*/ 3553964 h 12976"/>
              <a:gd name="T60" fmla="*/ 8636289 w 14781"/>
              <a:gd name="T61" fmla="*/ 3493338 h 12976"/>
              <a:gd name="T62" fmla="*/ 8738597 w 14781"/>
              <a:gd name="T63" fmla="*/ 3425543 h 12976"/>
              <a:gd name="T64" fmla="*/ 8822744 w 14781"/>
              <a:gd name="T65" fmla="*/ 3351478 h 12976"/>
              <a:gd name="T66" fmla="*/ 8886309 w 14781"/>
              <a:gd name="T67" fmla="*/ 3271439 h 12976"/>
              <a:gd name="T68" fmla="*/ 8928080 w 14781"/>
              <a:gd name="T69" fmla="*/ 3186920 h 12976"/>
              <a:gd name="T70" fmla="*/ 8946846 w 14781"/>
              <a:gd name="T71" fmla="*/ 3098220 h 12976"/>
              <a:gd name="T72" fmla="*/ 8944425 w 14781"/>
              <a:gd name="T73" fmla="*/ 446784 h 12976"/>
              <a:gd name="T74" fmla="*/ 8919604 w 14781"/>
              <a:gd name="T75" fmla="*/ 359279 h 12976"/>
              <a:gd name="T76" fmla="*/ 8872385 w 14781"/>
              <a:gd name="T77" fmla="*/ 275656 h 12976"/>
              <a:gd name="T78" fmla="*/ 8803372 w 14781"/>
              <a:gd name="T79" fmla="*/ 197111 h 12976"/>
              <a:gd name="T80" fmla="*/ 8714987 w 14781"/>
              <a:gd name="T81" fmla="*/ 124239 h 12976"/>
              <a:gd name="T82" fmla="*/ 8608441 w 14781"/>
              <a:gd name="T83" fmla="*/ 58237 h 12976"/>
              <a:gd name="T84" fmla="*/ 8485550 w 14781"/>
              <a:gd name="T85" fmla="*/ -299 h 12976"/>
              <a:gd name="T86" fmla="*/ 8347524 w 14781"/>
              <a:gd name="T87" fmla="*/ -50771 h 12976"/>
              <a:gd name="T88" fmla="*/ 8197391 w 14781"/>
              <a:gd name="T89" fmla="*/ -92284 h 12976"/>
              <a:gd name="T90" fmla="*/ 8035151 w 14781"/>
              <a:gd name="T91" fmla="*/ -123642 h 12976"/>
              <a:gd name="T92" fmla="*/ 7863829 w 14781"/>
              <a:gd name="T93" fmla="*/ -144249 h 12976"/>
              <a:gd name="T94" fmla="*/ 7684033 w 14781"/>
              <a:gd name="T95" fmla="*/ -153507 h 12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14781"/>
              <a:gd name="ODFBottom" fmla="val 12976"/>
              <a:gd name="ODFWidth" fmla="val 14781"/>
              <a:gd name="ODFHeight" fmla="val 12976"/>
            </a:gdLst>
            <a:ahLst/>
            <a:cxnLst/>
            <a:rect l="OXMLTextRectL" t="OXMLTextRectT" r="OXMLTextRectR" b="OXMLTextRectB"/>
            <a:pathLst>
              <a:path w="14781" h="12976">
                <a:moveTo>
                  <a:pt x="12617" y="0"/>
                </a:moveTo>
                <a:lnTo>
                  <a:pt x="2163" y="0"/>
                </a:lnTo>
                <a:lnTo>
                  <a:pt x="2087" y="1"/>
                </a:lnTo>
                <a:lnTo>
                  <a:pt x="2011" y="5"/>
                </a:lnTo>
                <a:lnTo>
                  <a:pt x="1937" y="11"/>
                </a:lnTo>
                <a:lnTo>
                  <a:pt x="1863" y="20"/>
                </a:lnTo>
                <a:lnTo>
                  <a:pt x="1790" y="32"/>
                </a:lnTo>
                <a:lnTo>
                  <a:pt x="1718" y="46"/>
                </a:lnTo>
                <a:lnTo>
                  <a:pt x="1646" y="62"/>
                </a:lnTo>
                <a:lnTo>
                  <a:pt x="1576" y="80"/>
                </a:lnTo>
                <a:lnTo>
                  <a:pt x="1507" y="101"/>
                </a:lnTo>
                <a:lnTo>
                  <a:pt x="1438" y="124"/>
                </a:lnTo>
                <a:lnTo>
                  <a:pt x="1371" y="149"/>
                </a:lnTo>
                <a:lnTo>
                  <a:pt x="1304" y="177"/>
                </a:lnTo>
                <a:lnTo>
                  <a:pt x="1239" y="206"/>
                </a:lnTo>
                <a:lnTo>
                  <a:pt x="1175" y="238"/>
                </a:lnTo>
                <a:lnTo>
                  <a:pt x="1112" y="272"/>
                </a:lnTo>
                <a:lnTo>
                  <a:pt x="1051" y="307"/>
                </a:lnTo>
                <a:lnTo>
                  <a:pt x="990" y="345"/>
                </a:lnTo>
                <a:lnTo>
                  <a:pt x="931" y="384"/>
                </a:lnTo>
                <a:lnTo>
                  <a:pt x="874" y="425"/>
                </a:lnTo>
                <a:lnTo>
                  <a:pt x="818" y="469"/>
                </a:lnTo>
                <a:lnTo>
                  <a:pt x="763" y="514"/>
                </a:lnTo>
                <a:lnTo>
                  <a:pt x="710" y="560"/>
                </a:lnTo>
                <a:lnTo>
                  <a:pt x="658" y="608"/>
                </a:lnTo>
                <a:lnTo>
                  <a:pt x="608" y="658"/>
                </a:lnTo>
                <a:lnTo>
                  <a:pt x="560" y="710"/>
                </a:lnTo>
                <a:lnTo>
                  <a:pt x="513" y="763"/>
                </a:lnTo>
                <a:lnTo>
                  <a:pt x="469" y="818"/>
                </a:lnTo>
                <a:lnTo>
                  <a:pt x="425" y="874"/>
                </a:lnTo>
                <a:lnTo>
                  <a:pt x="384" y="931"/>
                </a:lnTo>
                <a:lnTo>
                  <a:pt x="345" y="990"/>
                </a:lnTo>
                <a:lnTo>
                  <a:pt x="307" y="1051"/>
                </a:lnTo>
                <a:lnTo>
                  <a:pt x="271" y="1112"/>
                </a:lnTo>
                <a:lnTo>
                  <a:pt x="238" y="1175"/>
                </a:lnTo>
                <a:lnTo>
                  <a:pt x="206" y="1239"/>
                </a:lnTo>
                <a:lnTo>
                  <a:pt x="177" y="1304"/>
                </a:lnTo>
                <a:lnTo>
                  <a:pt x="149" y="1371"/>
                </a:lnTo>
                <a:lnTo>
                  <a:pt x="124" y="1438"/>
                </a:lnTo>
                <a:lnTo>
                  <a:pt x="101" y="1506"/>
                </a:lnTo>
                <a:lnTo>
                  <a:pt x="80" y="1576"/>
                </a:lnTo>
                <a:lnTo>
                  <a:pt x="62" y="1646"/>
                </a:lnTo>
                <a:lnTo>
                  <a:pt x="45" y="1718"/>
                </a:lnTo>
                <a:lnTo>
                  <a:pt x="32" y="1790"/>
                </a:lnTo>
                <a:lnTo>
                  <a:pt x="20" y="1863"/>
                </a:lnTo>
                <a:lnTo>
                  <a:pt x="11" y="1937"/>
                </a:lnTo>
                <a:lnTo>
                  <a:pt x="5" y="2011"/>
                </a:lnTo>
                <a:lnTo>
                  <a:pt x="1" y="2087"/>
                </a:lnTo>
                <a:lnTo>
                  <a:pt x="0" y="2163"/>
                </a:lnTo>
                <a:lnTo>
                  <a:pt x="0" y="10813"/>
                </a:lnTo>
                <a:lnTo>
                  <a:pt x="1" y="10889"/>
                </a:lnTo>
                <a:lnTo>
                  <a:pt x="5" y="10964"/>
                </a:lnTo>
                <a:lnTo>
                  <a:pt x="11" y="11039"/>
                </a:lnTo>
                <a:lnTo>
                  <a:pt x="20" y="11113"/>
                </a:lnTo>
                <a:lnTo>
                  <a:pt x="32" y="11186"/>
                </a:lnTo>
                <a:lnTo>
                  <a:pt x="45" y="11258"/>
                </a:lnTo>
                <a:lnTo>
                  <a:pt x="62" y="11329"/>
                </a:lnTo>
                <a:lnTo>
                  <a:pt x="80" y="11400"/>
                </a:lnTo>
                <a:lnTo>
                  <a:pt x="101" y="11469"/>
                </a:lnTo>
                <a:lnTo>
                  <a:pt x="124" y="11538"/>
                </a:lnTo>
                <a:lnTo>
                  <a:pt x="149" y="11605"/>
                </a:lnTo>
                <a:lnTo>
                  <a:pt x="177" y="11671"/>
                </a:lnTo>
                <a:lnTo>
                  <a:pt x="206" y="11737"/>
                </a:lnTo>
                <a:lnTo>
                  <a:pt x="238" y="11801"/>
                </a:lnTo>
                <a:lnTo>
                  <a:pt x="271" y="11863"/>
                </a:lnTo>
                <a:lnTo>
                  <a:pt x="307" y="11925"/>
                </a:lnTo>
                <a:lnTo>
                  <a:pt x="345" y="11985"/>
                </a:lnTo>
                <a:lnTo>
                  <a:pt x="384" y="12044"/>
                </a:lnTo>
                <a:lnTo>
                  <a:pt x="425" y="12102"/>
                </a:lnTo>
                <a:lnTo>
                  <a:pt x="469" y="12158"/>
                </a:lnTo>
                <a:lnTo>
                  <a:pt x="513" y="12212"/>
                </a:lnTo>
                <a:lnTo>
                  <a:pt x="560" y="12266"/>
                </a:lnTo>
                <a:lnTo>
                  <a:pt x="608" y="12317"/>
                </a:lnTo>
                <a:lnTo>
                  <a:pt x="658" y="12367"/>
                </a:lnTo>
                <a:lnTo>
                  <a:pt x="710" y="12415"/>
                </a:lnTo>
                <a:lnTo>
                  <a:pt x="763" y="12462"/>
                </a:lnTo>
                <a:lnTo>
                  <a:pt x="818" y="12507"/>
                </a:lnTo>
                <a:lnTo>
                  <a:pt x="874" y="12550"/>
                </a:lnTo>
                <a:lnTo>
                  <a:pt x="931" y="12591"/>
                </a:lnTo>
                <a:lnTo>
                  <a:pt x="990" y="12631"/>
                </a:lnTo>
                <a:lnTo>
                  <a:pt x="1051" y="12668"/>
                </a:lnTo>
                <a:lnTo>
                  <a:pt x="1112" y="12704"/>
                </a:lnTo>
                <a:lnTo>
                  <a:pt x="1175" y="12738"/>
                </a:lnTo>
                <a:lnTo>
                  <a:pt x="1239" y="12769"/>
                </a:lnTo>
                <a:lnTo>
                  <a:pt x="1304" y="12799"/>
                </a:lnTo>
                <a:lnTo>
                  <a:pt x="1371" y="12826"/>
                </a:lnTo>
                <a:lnTo>
                  <a:pt x="1438" y="12851"/>
                </a:lnTo>
                <a:lnTo>
                  <a:pt x="1507" y="12874"/>
                </a:lnTo>
                <a:lnTo>
                  <a:pt x="1576" y="12895"/>
                </a:lnTo>
                <a:lnTo>
                  <a:pt x="1646" y="12914"/>
                </a:lnTo>
                <a:lnTo>
                  <a:pt x="1718" y="12930"/>
                </a:lnTo>
                <a:lnTo>
                  <a:pt x="1790" y="12944"/>
                </a:lnTo>
                <a:lnTo>
                  <a:pt x="1863" y="12955"/>
                </a:lnTo>
                <a:lnTo>
                  <a:pt x="1937" y="12964"/>
                </a:lnTo>
                <a:lnTo>
                  <a:pt x="2011" y="12971"/>
                </a:lnTo>
                <a:lnTo>
                  <a:pt x="2087" y="12974"/>
                </a:lnTo>
                <a:lnTo>
                  <a:pt x="2163" y="12976"/>
                </a:lnTo>
                <a:lnTo>
                  <a:pt x="12617" y="12976"/>
                </a:lnTo>
                <a:lnTo>
                  <a:pt x="12693" y="12974"/>
                </a:lnTo>
                <a:lnTo>
                  <a:pt x="12768" y="12971"/>
                </a:lnTo>
                <a:lnTo>
                  <a:pt x="12843" y="12964"/>
                </a:lnTo>
                <a:lnTo>
                  <a:pt x="12917" y="12955"/>
                </a:lnTo>
                <a:lnTo>
                  <a:pt x="12990" y="12944"/>
                </a:lnTo>
                <a:lnTo>
                  <a:pt x="13062" y="12930"/>
                </a:lnTo>
                <a:lnTo>
                  <a:pt x="13133" y="12914"/>
                </a:lnTo>
                <a:lnTo>
                  <a:pt x="13204" y="12895"/>
                </a:lnTo>
                <a:lnTo>
                  <a:pt x="13273" y="12874"/>
                </a:lnTo>
                <a:lnTo>
                  <a:pt x="13342" y="12851"/>
                </a:lnTo>
                <a:lnTo>
                  <a:pt x="13409" y="12826"/>
                </a:lnTo>
                <a:lnTo>
                  <a:pt x="13475" y="12799"/>
                </a:lnTo>
                <a:lnTo>
                  <a:pt x="13541" y="12769"/>
                </a:lnTo>
                <a:lnTo>
                  <a:pt x="13605" y="12738"/>
                </a:lnTo>
                <a:lnTo>
                  <a:pt x="13668" y="12704"/>
                </a:lnTo>
                <a:lnTo>
                  <a:pt x="13729" y="12668"/>
                </a:lnTo>
                <a:lnTo>
                  <a:pt x="13789" y="12631"/>
                </a:lnTo>
                <a:lnTo>
                  <a:pt x="13848" y="12591"/>
                </a:lnTo>
                <a:lnTo>
                  <a:pt x="13906" y="12550"/>
                </a:lnTo>
                <a:lnTo>
                  <a:pt x="13962" y="12507"/>
                </a:lnTo>
                <a:lnTo>
                  <a:pt x="14017" y="12462"/>
                </a:lnTo>
                <a:lnTo>
                  <a:pt x="14070" y="12415"/>
                </a:lnTo>
                <a:lnTo>
                  <a:pt x="14121" y="12367"/>
                </a:lnTo>
                <a:lnTo>
                  <a:pt x="14171" y="12317"/>
                </a:lnTo>
                <a:lnTo>
                  <a:pt x="14220" y="12266"/>
                </a:lnTo>
                <a:lnTo>
                  <a:pt x="14266" y="12212"/>
                </a:lnTo>
                <a:lnTo>
                  <a:pt x="14311" y="12158"/>
                </a:lnTo>
                <a:lnTo>
                  <a:pt x="14354" y="12102"/>
                </a:lnTo>
                <a:lnTo>
                  <a:pt x="14396" y="12044"/>
                </a:lnTo>
                <a:lnTo>
                  <a:pt x="14435" y="11985"/>
                </a:lnTo>
                <a:lnTo>
                  <a:pt x="14473" y="11925"/>
                </a:lnTo>
                <a:lnTo>
                  <a:pt x="14508" y="11863"/>
                </a:lnTo>
                <a:lnTo>
                  <a:pt x="14542" y="11801"/>
                </a:lnTo>
                <a:lnTo>
                  <a:pt x="14574" y="11737"/>
                </a:lnTo>
                <a:lnTo>
                  <a:pt x="14603" y="11671"/>
                </a:lnTo>
                <a:lnTo>
                  <a:pt x="14630" y="11605"/>
                </a:lnTo>
                <a:lnTo>
                  <a:pt x="14656" y="11538"/>
                </a:lnTo>
                <a:lnTo>
                  <a:pt x="14679" y="11469"/>
                </a:lnTo>
                <a:lnTo>
                  <a:pt x="14700" y="11400"/>
                </a:lnTo>
                <a:lnTo>
                  <a:pt x="14718" y="11329"/>
                </a:lnTo>
                <a:lnTo>
                  <a:pt x="14734" y="11258"/>
                </a:lnTo>
                <a:lnTo>
                  <a:pt x="14748" y="11186"/>
                </a:lnTo>
                <a:lnTo>
                  <a:pt x="14760" y="11113"/>
                </a:lnTo>
                <a:lnTo>
                  <a:pt x="14768" y="11039"/>
                </a:lnTo>
                <a:lnTo>
                  <a:pt x="14775" y="10964"/>
                </a:lnTo>
                <a:lnTo>
                  <a:pt x="14779" y="10889"/>
                </a:lnTo>
                <a:lnTo>
                  <a:pt x="14780" y="10813"/>
                </a:lnTo>
                <a:lnTo>
                  <a:pt x="14780" y="2163"/>
                </a:lnTo>
                <a:lnTo>
                  <a:pt x="14779" y="2087"/>
                </a:lnTo>
                <a:lnTo>
                  <a:pt x="14775" y="2011"/>
                </a:lnTo>
                <a:lnTo>
                  <a:pt x="14768" y="1937"/>
                </a:lnTo>
                <a:lnTo>
                  <a:pt x="14760" y="1863"/>
                </a:lnTo>
                <a:lnTo>
                  <a:pt x="14748" y="1790"/>
                </a:lnTo>
                <a:lnTo>
                  <a:pt x="14734" y="1718"/>
                </a:lnTo>
                <a:lnTo>
                  <a:pt x="14718" y="1646"/>
                </a:lnTo>
                <a:lnTo>
                  <a:pt x="14700" y="1576"/>
                </a:lnTo>
                <a:lnTo>
                  <a:pt x="14679" y="1506"/>
                </a:lnTo>
                <a:lnTo>
                  <a:pt x="14656" y="1438"/>
                </a:lnTo>
                <a:lnTo>
                  <a:pt x="14630" y="1371"/>
                </a:lnTo>
                <a:lnTo>
                  <a:pt x="14603" y="1304"/>
                </a:lnTo>
                <a:lnTo>
                  <a:pt x="14574" y="1239"/>
                </a:lnTo>
                <a:lnTo>
                  <a:pt x="14542" y="1175"/>
                </a:lnTo>
                <a:lnTo>
                  <a:pt x="14508" y="1112"/>
                </a:lnTo>
                <a:lnTo>
                  <a:pt x="14473" y="1051"/>
                </a:lnTo>
                <a:lnTo>
                  <a:pt x="14435" y="990"/>
                </a:lnTo>
                <a:lnTo>
                  <a:pt x="14396" y="931"/>
                </a:lnTo>
                <a:lnTo>
                  <a:pt x="14354" y="874"/>
                </a:lnTo>
                <a:lnTo>
                  <a:pt x="14311" y="818"/>
                </a:lnTo>
                <a:lnTo>
                  <a:pt x="14266" y="763"/>
                </a:lnTo>
                <a:lnTo>
                  <a:pt x="14220" y="710"/>
                </a:lnTo>
                <a:lnTo>
                  <a:pt x="14171" y="658"/>
                </a:lnTo>
                <a:lnTo>
                  <a:pt x="14121" y="608"/>
                </a:lnTo>
                <a:lnTo>
                  <a:pt x="14070" y="560"/>
                </a:lnTo>
                <a:lnTo>
                  <a:pt x="14017" y="514"/>
                </a:lnTo>
                <a:lnTo>
                  <a:pt x="13962" y="469"/>
                </a:lnTo>
                <a:lnTo>
                  <a:pt x="13906" y="425"/>
                </a:lnTo>
                <a:lnTo>
                  <a:pt x="13848" y="384"/>
                </a:lnTo>
                <a:lnTo>
                  <a:pt x="13789" y="345"/>
                </a:lnTo>
                <a:lnTo>
                  <a:pt x="13729" y="307"/>
                </a:lnTo>
                <a:lnTo>
                  <a:pt x="13668" y="272"/>
                </a:lnTo>
                <a:lnTo>
                  <a:pt x="13605" y="238"/>
                </a:lnTo>
                <a:lnTo>
                  <a:pt x="13541" y="206"/>
                </a:lnTo>
                <a:lnTo>
                  <a:pt x="13475" y="177"/>
                </a:lnTo>
                <a:lnTo>
                  <a:pt x="13409" y="149"/>
                </a:lnTo>
                <a:lnTo>
                  <a:pt x="13342" y="124"/>
                </a:lnTo>
                <a:lnTo>
                  <a:pt x="13273" y="101"/>
                </a:lnTo>
                <a:lnTo>
                  <a:pt x="13204" y="80"/>
                </a:lnTo>
                <a:lnTo>
                  <a:pt x="13133" y="62"/>
                </a:lnTo>
                <a:lnTo>
                  <a:pt x="13062" y="46"/>
                </a:lnTo>
                <a:lnTo>
                  <a:pt x="12990" y="32"/>
                </a:lnTo>
                <a:lnTo>
                  <a:pt x="12917" y="20"/>
                </a:lnTo>
                <a:lnTo>
                  <a:pt x="12843" y="11"/>
                </a:lnTo>
                <a:lnTo>
                  <a:pt x="12768" y="5"/>
                </a:lnTo>
                <a:lnTo>
                  <a:pt x="12693" y="1"/>
                </a:lnTo>
                <a:lnTo>
                  <a:pt x="12617" y="0"/>
                </a:lnTo>
                <a:close/>
              </a:path>
            </a:pathLst>
          </a:custGeom>
          <a:solidFill>
            <a:srgbClr val="FFFFFF">
              <a:alpha val="50195"/>
            </a:srgbClr>
          </a:solidFill>
          <a:ln>
            <a:noFill/>
          </a:ln>
        </p:spPr>
        <p:txBody>
          <a:bodyPr vert="horz" wrap="square" lIns="91440" tIns="45720" rIns="91440" bIns="45720" anchor="t"/>
          <a:lstStyle/>
          <a:p>
            <a:pPr marL="0" indent="0" algn="l"/>
            <a:endParaRPr sz="1800">
              <a:solidFill>
                <a:schemeClr val="tx1"/>
              </a:solidFill>
              <a:latin typeface="+mn-lt"/>
              <a:ea typeface="+mn-ea"/>
              <a:cs typeface="+mn-cs"/>
            </a:endParaRPr>
          </a:p>
        </p:txBody>
      </p:sp>
      <p:sp>
        <p:nvSpPr>
          <p:cNvPr id="273" name="Shape 273"/>
          <p:cNvSpPr txBox="1"/>
          <p:nvPr/>
        </p:nvSpPr>
        <p:spPr>
          <a:xfrm>
            <a:off x="752474" y="457116"/>
            <a:ext cx="8924185" cy="461664"/>
          </a:xfrm>
          <a:prstGeom prst="rect">
            <a:avLst/>
          </a:prstGeom>
          <a:noFill/>
        </p:spPr>
        <p:txBody>
          <a:bodyPr wrap="square" lIns="91440" tIns="45720" rIns="91440" bIns="45720">
            <a:spAutoFit/>
          </a:bodyPr>
          <a:lstStyle/>
          <a:p>
            <a:pPr marL="0" indent="0" algn="l"/>
            <a:r>
              <a:rPr sz="2400" b="1">
                <a:solidFill>
                  <a:schemeClr val="tx1"/>
                </a:solidFill>
                <a:latin typeface="+mn-lt"/>
                <a:ea typeface="+mn-ea"/>
                <a:cs typeface="+mn-cs"/>
              </a:rPr>
              <a:t>Служба ранней помощи «Сияние»</a:t>
            </a:r>
          </a:p>
        </p:txBody>
      </p:sp>
      <p:sp>
        <p:nvSpPr>
          <p:cNvPr id="274" name="Shape 274"/>
          <p:cNvSpPr/>
          <p:nvPr/>
        </p:nvSpPr>
        <p:spPr>
          <a:xfrm>
            <a:off x="539316" y="301397"/>
            <a:ext cx="157036" cy="773101"/>
          </a:xfrm>
          <a:prstGeom prst="rect">
            <a:avLst/>
          </a:prstGeom>
          <a:solidFill>
            <a:schemeClr val="accent2">
              <a:lumMod val="40000"/>
              <a:lumOff val="60000"/>
            </a:schemeClr>
          </a:solidFill>
          <a:ln>
            <a:noFill/>
          </a:ln>
        </p:spPr>
        <p:txBody>
          <a:bodyPr lIns="91440" tIns="45720" rIns="91440" bIns="45720" anchor="ctr"/>
          <a:lstStyle/>
          <a:p>
            <a:pPr marL="0" indent="0" algn="ctr"/>
            <a:endParaRPr sz="1800">
              <a:solidFill>
                <a:schemeClr val="lt1"/>
              </a:solidFill>
              <a:latin typeface="+mn-lt"/>
              <a:ea typeface="+mn-ea"/>
              <a:cs typeface="+mn-cs"/>
            </a:endParaRPr>
          </a:p>
        </p:txBody>
      </p:sp>
      <p:pic>
        <p:nvPicPr>
          <p:cNvPr id="276" name="Picture 276"/>
          <p:cNvPicPr/>
          <p:nvPr/>
        </p:nvPicPr>
        <p:blipFill>
          <a:blip r:embed="rId3"/>
          <a:srcRect l="24517" r="24761" b="2185"/>
          <a:stretch/>
        </p:blipFill>
        <p:spPr>
          <a:xfrm>
            <a:off x="11398604" y="5631330"/>
            <a:ext cx="748586" cy="826935"/>
          </a:xfrm>
          <a:prstGeom prst="rect">
            <a:avLst/>
          </a:prstGeom>
        </p:spPr>
      </p:pic>
      <p:pic>
        <p:nvPicPr>
          <p:cNvPr id="278" name="Picture 278"/>
          <p:cNvPicPr/>
          <p:nvPr/>
        </p:nvPicPr>
        <p:blipFill>
          <a:blip r:embed="rId4"/>
          <a:stretch/>
        </p:blipFill>
        <p:spPr>
          <a:xfrm>
            <a:off x="916651" y="1074499"/>
            <a:ext cx="10058400" cy="543953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GroupShape 279"/>
        <p:cNvGrpSpPr/>
        <p:nvPr/>
      </p:nvGrpSpPr>
      <p:grpSpPr>
        <a:xfrm>
          <a:off x="0" y="0"/>
          <a:ext cx="0" cy="0"/>
          <a:chOff x="0" y="0"/>
          <a:chExt cx="0" cy="0"/>
        </a:xfrm>
      </p:grpSpPr>
      <p:pic>
        <p:nvPicPr>
          <p:cNvPr id="281" name="Picture 281"/>
          <p:cNvPicPr/>
          <p:nvPr/>
        </p:nvPicPr>
        <p:blipFill>
          <a:blip r:embed="rId2"/>
          <a:stretch/>
        </p:blipFill>
        <p:spPr>
          <a:xfrm>
            <a:off x="0" y="0"/>
            <a:ext cx="12314763" cy="6927054"/>
          </a:xfrm>
          <a:prstGeom prst="rect">
            <a:avLst/>
          </a:prstGeom>
        </p:spPr>
      </p:pic>
      <p:pic>
        <p:nvPicPr>
          <p:cNvPr id="283" name="Picture 283"/>
          <p:cNvPicPr/>
          <p:nvPr/>
        </p:nvPicPr>
        <p:blipFill>
          <a:blip r:embed="rId3"/>
          <a:stretch/>
        </p:blipFill>
        <p:spPr>
          <a:xfrm>
            <a:off x="1887634" y="2783650"/>
            <a:ext cx="509213" cy="509212"/>
          </a:xfrm>
          <a:prstGeom prst="rect">
            <a:avLst/>
          </a:prstGeom>
        </p:spPr>
      </p:pic>
      <p:sp>
        <p:nvSpPr>
          <p:cNvPr id="284" name="Shape 284"/>
          <p:cNvSpPr txBox="1"/>
          <p:nvPr/>
        </p:nvSpPr>
        <p:spPr>
          <a:xfrm>
            <a:off x="2429707" y="2708088"/>
            <a:ext cx="6390467" cy="2554545"/>
          </a:xfrm>
          <a:prstGeom prst="rect">
            <a:avLst/>
          </a:prstGeom>
          <a:noFill/>
        </p:spPr>
        <p:txBody>
          <a:bodyPr wrap="none" lIns="91440" tIns="45720" rIns="91440" bIns="45720">
            <a:spAutoFit/>
          </a:bodyPr>
          <a:lstStyle/>
          <a:p>
            <a:pPr marL="0" indent="0" algn="l"/>
            <a:r>
              <a:rPr sz="3200">
                <a:solidFill>
                  <a:schemeClr val="tx1"/>
                </a:solidFill>
                <a:latin typeface="+mn-lt"/>
                <a:ea typeface="+mn-ea"/>
                <a:cs typeface="+mn-cs"/>
              </a:rPr>
              <a:t>Сияниечистогоразума.рф</a:t>
            </a:r>
          </a:p>
          <a:p>
            <a:pPr marL="0" indent="0" algn="l"/>
            <a:endParaRPr sz="3200">
              <a:solidFill>
                <a:schemeClr val="tx1"/>
              </a:solidFill>
              <a:latin typeface="+mn-lt"/>
              <a:ea typeface="+mn-ea"/>
              <a:cs typeface="+mn-cs"/>
            </a:endParaRPr>
          </a:p>
          <a:p>
            <a:pPr marL="0" indent="0" algn="l"/>
            <a:r>
              <a:rPr sz="3200" u="sng">
                <a:solidFill>
                  <a:srgbClr val="0000FF"/>
                </a:solidFill>
                <a:latin typeface="+mn-lt"/>
                <a:ea typeface="+mn-ea"/>
                <a:cs typeface="+mn-cs"/>
                <a:hlinkClick r:id="rId4"/>
              </a:rPr>
              <a:t>Siyanie-chtistogo-razuma@yandex.ru</a:t>
            </a:r>
            <a:endParaRPr sz="3200">
              <a:solidFill>
                <a:schemeClr val="tx1"/>
              </a:solidFill>
              <a:latin typeface="+mn-lt"/>
              <a:ea typeface="+mn-ea"/>
              <a:cs typeface="+mn-cs"/>
            </a:endParaRPr>
          </a:p>
          <a:p>
            <a:pPr marL="0" indent="0" algn="l"/>
            <a:endParaRPr sz="3200">
              <a:solidFill>
                <a:schemeClr val="tx1"/>
              </a:solidFill>
              <a:latin typeface="+mn-lt"/>
              <a:ea typeface="+mn-ea"/>
              <a:cs typeface="+mn-cs"/>
            </a:endParaRPr>
          </a:p>
          <a:p>
            <a:pPr marL="0" indent="0" algn="l"/>
            <a:r>
              <a:rPr sz="3200">
                <a:solidFill>
                  <a:schemeClr val="tx1"/>
                </a:solidFill>
                <a:latin typeface="+mn-lt"/>
                <a:ea typeface="+mn-ea"/>
                <a:cs typeface="+mn-cs"/>
              </a:rPr>
              <a:t>https://vk.com/club203198533</a:t>
            </a:r>
          </a:p>
        </p:txBody>
      </p:sp>
      <p:sp>
        <p:nvSpPr>
          <p:cNvPr id="285" name="Shape 285"/>
          <p:cNvSpPr txBox="1"/>
          <p:nvPr/>
        </p:nvSpPr>
        <p:spPr>
          <a:xfrm>
            <a:off x="4445785" y="1897839"/>
            <a:ext cx="4354076" cy="584774"/>
          </a:xfrm>
          <a:prstGeom prst="rect">
            <a:avLst/>
          </a:prstGeom>
          <a:noFill/>
        </p:spPr>
        <p:txBody>
          <a:bodyPr wrap="none" lIns="91440" tIns="45720" rIns="91440" bIns="45720">
            <a:spAutoFit/>
          </a:bodyPr>
          <a:lstStyle/>
          <a:p>
            <a:pPr marL="0" indent="0" algn="l"/>
            <a:r>
              <a:rPr sz="3200" b="1">
                <a:solidFill>
                  <a:schemeClr val="tx1"/>
                </a:solidFill>
                <a:latin typeface="Segoe Script"/>
                <a:ea typeface="Segoe Script"/>
                <a:cs typeface="Segoe Script"/>
              </a:rPr>
              <a:t>Наши контакты</a:t>
            </a:r>
            <a:endParaRPr sz="1800">
              <a:solidFill>
                <a:schemeClr val="tx1"/>
              </a:solidFill>
              <a:latin typeface="+mn-lt"/>
              <a:ea typeface="+mn-ea"/>
              <a:cs typeface="+mn-cs"/>
            </a:endParaRPr>
          </a:p>
        </p:txBody>
      </p:sp>
      <p:sp>
        <p:nvSpPr>
          <p:cNvPr id="286" name="Shape 286"/>
          <p:cNvSpPr txBox="1"/>
          <p:nvPr/>
        </p:nvSpPr>
        <p:spPr>
          <a:xfrm>
            <a:off x="1761240" y="4700944"/>
            <a:ext cx="762000" cy="523220"/>
          </a:xfrm>
          <a:prstGeom prst="rect">
            <a:avLst/>
          </a:prstGeom>
          <a:noFill/>
        </p:spPr>
        <p:txBody>
          <a:bodyPr wrap="square" lIns="91440" tIns="45720" rIns="91440" bIns="45720">
            <a:spAutoFit/>
          </a:bodyPr>
          <a:lstStyle/>
          <a:p>
            <a:pPr marL="0" indent="0" algn="l"/>
            <a:r>
              <a:rPr sz="2800">
                <a:solidFill>
                  <a:schemeClr val="tx1"/>
                </a:solidFill>
                <a:latin typeface="Roboto"/>
                <a:ea typeface="Roboto"/>
                <a:cs typeface="Roboto"/>
              </a:rPr>
              <a:t>VK</a:t>
            </a:r>
          </a:p>
        </p:txBody>
      </p:sp>
      <p:sp>
        <p:nvSpPr>
          <p:cNvPr id="287" name="Shape 287"/>
          <p:cNvSpPr/>
          <p:nvPr/>
        </p:nvSpPr>
        <p:spPr>
          <a:xfrm>
            <a:off x="-1" y="6471138"/>
            <a:ext cx="12314763" cy="455915"/>
          </a:xfrm>
          <a:prstGeom prst="rect">
            <a:avLst/>
          </a:prstGeom>
          <a:solidFill>
            <a:schemeClr val="accent2">
              <a:lumMod val="40000"/>
              <a:lumOff val="60000"/>
            </a:schemeClr>
          </a:solidFill>
          <a:ln>
            <a:noFill/>
          </a:ln>
        </p:spPr>
        <p:txBody>
          <a:bodyPr lIns="91440" tIns="45720" rIns="91440" bIns="45720" anchor="ctr"/>
          <a:lstStyle/>
          <a:p>
            <a:pPr marL="0" indent="0" algn="ctr"/>
            <a:endParaRPr sz="1800">
              <a:solidFill>
                <a:schemeClr val="lt1"/>
              </a:solidFill>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GroupShape 87"/>
        <p:cNvGrpSpPr/>
        <p:nvPr/>
      </p:nvGrpSpPr>
      <p:grpSpPr>
        <a:xfrm>
          <a:off x="0" y="0"/>
          <a:ext cx="0" cy="0"/>
          <a:chOff x="0" y="0"/>
          <a:chExt cx="0" cy="0"/>
        </a:xfrm>
      </p:grpSpPr>
      <p:pic>
        <p:nvPicPr>
          <p:cNvPr id="89" name="Picture 89"/>
          <p:cNvPicPr/>
          <p:nvPr/>
        </p:nvPicPr>
        <p:blipFill>
          <a:blip r:embed="rId2"/>
          <a:stretch/>
        </p:blipFill>
        <p:spPr>
          <a:xfrm>
            <a:off x="0" y="0"/>
            <a:ext cx="12643556" cy="7112000"/>
          </a:xfrm>
          <a:prstGeom prst="rect">
            <a:avLst/>
          </a:prstGeom>
        </p:spPr>
      </p:pic>
      <p:sp>
        <p:nvSpPr>
          <p:cNvPr id="91" name="Shape 91"/>
          <p:cNvSpPr/>
          <p:nvPr/>
        </p:nvSpPr>
        <p:spPr>
          <a:xfrm>
            <a:off x="0" y="6767878"/>
            <a:ext cx="12643556" cy="344121"/>
          </a:xfrm>
          <a:prstGeom prst="rect">
            <a:avLst/>
          </a:prstGeom>
          <a:solidFill>
            <a:schemeClr val="accent2">
              <a:lumMod val="40000"/>
              <a:lumOff val="60000"/>
            </a:schemeClr>
          </a:solidFill>
          <a:ln>
            <a:noFill/>
          </a:ln>
        </p:spPr>
        <p:txBody>
          <a:bodyPr lIns="91440" tIns="45720" rIns="91440" bIns="45720" anchor="ctr"/>
          <a:lstStyle/>
          <a:p>
            <a:pPr marL="0" indent="0" algn="ctr"/>
            <a:endParaRPr sz="1800">
              <a:solidFill>
                <a:schemeClr val="lt1"/>
              </a:solidFill>
              <a:latin typeface="+mn-lt"/>
              <a:ea typeface="+mn-ea"/>
              <a:cs typeface="+mn-cs"/>
            </a:endParaRPr>
          </a:p>
        </p:txBody>
      </p:sp>
      <p:pic>
        <p:nvPicPr>
          <p:cNvPr id="93" name="Picture 93"/>
          <p:cNvPicPr/>
          <p:nvPr/>
        </p:nvPicPr>
        <p:blipFill>
          <a:blip r:embed="rId3"/>
          <a:srcRect l="24517" r="24761" b="2185"/>
          <a:stretch/>
        </p:blipFill>
        <p:spPr>
          <a:xfrm>
            <a:off x="11804689" y="5838092"/>
            <a:ext cx="724576" cy="800415"/>
          </a:xfrm>
          <a:prstGeom prst="rect">
            <a:avLst/>
          </a:prstGeom>
        </p:spPr>
      </p:pic>
      <p:sp>
        <p:nvSpPr>
          <p:cNvPr id="94" name="Shape 94"/>
          <p:cNvSpPr txBox="1"/>
          <p:nvPr/>
        </p:nvSpPr>
        <p:spPr>
          <a:xfrm>
            <a:off x="744146" y="445415"/>
            <a:ext cx="5337872" cy="461665"/>
          </a:xfrm>
          <a:prstGeom prst="rect">
            <a:avLst/>
          </a:prstGeom>
          <a:noFill/>
        </p:spPr>
        <p:txBody>
          <a:bodyPr wrap="square" lIns="91440" tIns="45720" rIns="91440" bIns="45720">
            <a:spAutoFit/>
          </a:bodyPr>
          <a:lstStyle/>
          <a:p>
            <a:pPr marL="0" indent="0" algn="l"/>
            <a:r>
              <a:rPr sz="2400" b="1" smtClean="0">
                <a:solidFill>
                  <a:schemeClr val="bg2">
                    <a:lumMod val="10000"/>
                  </a:schemeClr>
                </a:solidFill>
                <a:latin typeface="Roboto"/>
                <a:ea typeface="Roboto"/>
                <a:cs typeface="Roboto"/>
              </a:rPr>
              <a:t> </a:t>
            </a:r>
            <a:endParaRPr sz="2400" b="1">
              <a:solidFill>
                <a:schemeClr val="bg2">
                  <a:lumMod val="10000"/>
                </a:schemeClr>
              </a:solidFill>
              <a:latin typeface="Roboto"/>
              <a:ea typeface="Roboto"/>
              <a:cs typeface="Roboto"/>
            </a:endParaRPr>
          </a:p>
        </p:txBody>
      </p:sp>
      <p:pic>
        <p:nvPicPr>
          <p:cNvPr id="9" name="Рисунок 8" descr="seNVvRZWPZlB4mjP2Je6vtD8p6nxm2XaHScNM31fv5fGhZLSNTlt52roBhSDIIUH0FH3bXvb-CnsBLSqT5iE_v7m (1).jpg"/>
          <p:cNvPicPr>
            <a:picLocks noChangeAspect="1"/>
          </p:cNvPicPr>
          <p:nvPr/>
        </p:nvPicPr>
        <p:blipFill>
          <a:blip r:embed="rId4" cstate="print"/>
          <a:stretch>
            <a:fillRect/>
          </a:stretch>
        </p:blipFill>
        <p:spPr>
          <a:xfrm>
            <a:off x="492369" y="1252026"/>
            <a:ext cx="3334043" cy="4535022"/>
          </a:xfrm>
          <a:prstGeom prst="rect">
            <a:avLst/>
          </a:prstGeom>
        </p:spPr>
      </p:pic>
      <p:pic>
        <p:nvPicPr>
          <p:cNvPr id="10" name="Рисунок 9" descr="SG8Dl_4ThDiaqYTga_hRRnfdmq7qQS4fsJk_seDj0F57mQfffCDwKdMWmdqjuvIjVuPVM9jJYOeOJbb0MX4fXz3H.jpg"/>
          <p:cNvPicPr>
            <a:picLocks noChangeAspect="1"/>
          </p:cNvPicPr>
          <p:nvPr/>
        </p:nvPicPr>
        <p:blipFill>
          <a:blip r:embed="rId5" cstate="print"/>
          <a:stretch>
            <a:fillRect/>
          </a:stretch>
        </p:blipFill>
        <p:spPr>
          <a:xfrm>
            <a:off x="4667240" y="428604"/>
            <a:ext cx="2410181" cy="1702190"/>
          </a:xfrm>
          <a:prstGeom prst="rect">
            <a:avLst/>
          </a:prstGeom>
        </p:spPr>
      </p:pic>
      <p:pic>
        <p:nvPicPr>
          <p:cNvPr id="11" name="Рисунок 10" descr="U7jklj3P50xgwwOmgJDY4TEqCQ6-tragIiwXnIpBhoJgdJp_FEplFZYBsoVWhuV0hDl40XkNs4HZQq5vEaJ9H5g6.jpg"/>
          <p:cNvPicPr>
            <a:picLocks noChangeAspect="1"/>
          </p:cNvPicPr>
          <p:nvPr/>
        </p:nvPicPr>
        <p:blipFill>
          <a:blip r:embed="rId6" cstate="print"/>
          <a:stretch>
            <a:fillRect/>
          </a:stretch>
        </p:blipFill>
        <p:spPr>
          <a:xfrm>
            <a:off x="8453454" y="428604"/>
            <a:ext cx="2425294" cy="1716654"/>
          </a:xfrm>
          <a:prstGeom prst="rect">
            <a:avLst/>
          </a:prstGeom>
        </p:spPr>
      </p:pic>
      <p:pic>
        <p:nvPicPr>
          <p:cNvPr id="12" name="Рисунок 11" descr="uEFDXdXipPbXK2cZW3A_KRUYDAoUkApwHOSM8FPOm4e0LVk_o-_AB2j9dZkW4K_lxzpRovddvzWMCuNEIQez6Wud.jpg"/>
          <p:cNvPicPr>
            <a:picLocks noChangeAspect="1"/>
          </p:cNvPicPr>
          <p:nvPr/>
        </p:nvPicPr>
        <p:blipFill>
          <a:blip r:embed="rId7" cstate="print"/>
          <a:stretch>
            <a:fillRect/>
          </a:stretch>
        </p:blipFill>
        <p:spPr>
          <a:xfrm>
            <a:off x="4667240" y="2714620"/>
            <a:ext cx="2350424" cy="1659987"/>
          </a:xfrm>
          <a:prstGeom prst="rect">
            <a:avLst/>
          </a:prstGeom>
        </p:spPr>
      </p:pic>
      <p:pic>
        <p:nvPicPr>
          <p:cNvPr id="13" name="Рисунок 12" descr="pe_yznvVKWo5jYMmRPGySpgkeTZnKKKmpzyUR3vVoYFKrSg3bdt6nVWjYm2Rub2OOfBIMmarBvfd3BHVSdTpRYs0.jpg"/>
          <p:cNvPicPr>
            <a:picLocks noChangeAspect="1"/>
          </p:cNvPicPr>
          <p:nvPr/>
        </p:nvPicPr>
        <p:blipFill>
          <a:blip r:embed="rId8" cstate="print"/>
          <a:stretch>
            <a:fillRect/>
          </a:stretch>
        </p:blipFill>
        <p:spPr>
          <a:xfrm>
            <a:off x="8953520" y="2500306"/>
            <a:ext cx="1571636" cy="2221836"/>
          </a:xfrm>
          <a:prstGeom prst="rect">
            <a:avLst/>
          </a:prstGeom>
        </p:spPr>
      </p:pic>
      <p:pic>
        <p:nvPicPr>
          <p:cNvPr id="14" name="Рисунок 13" descr="_tr6XGFjKQUL9hEVeFfVdCdk8wrTAO9GiPPMkRQWJh9SuVEZJgq-X2EIhjtuepTI9eXdNFvmF3xi9eMWPVGtzbNh.jpg"/>
          <p:cNvPicPr>
            <a:picLocks noChangeAspect="1"/>
          </p:cNvPicPr>
          <p:nvPr/>
        </p:nvPicPr>
        <p:blipFill>
          <a:blip r:embed="rId9" cstate="print"/>
          <a:stretch>
            <a:fillRect/>
          </a:stretch>
        </p:blipFill>
        <p:spPr>
          <a:xfrm>
            <a:off x="4667240" y="4857760"/>
            <a:ext cx="2374993" cy="1677339"/>
          </a:xfrm>
          <a:prstGeom prst="rect">
            <a:avLst/>
          </a:prstGeom>
        </p:spPr>
      </p:pic>
      <p:pic>
        <p:nvPicPr>
          <p:cNvPr id="15" name="Рисунок 14" descr="RVytP8HX7NuY6alBX95CSG3oxlyso0VMpL98G8HcGSLCzYJkk_xA_Na4QvmxKvkE8MnfglvibWDdnqemgdBG7p_2.jpg"/>
          <p:cNvPicPr>
            <a:picLocks noChangeAspect="1"/>
          </p:cNvPicPr>
          <p:nvPr/>
        </p:nvPicPr>
        <p:blipFill>
          <a:blip r:embed="rId10" cstate="print"/>
          <a:stretch>
            <a:fillRect/>
          </a:stretch>
        </p:blipFill>
        <p:spPr>
          <a:xfrm>
            <a:off x="8524892" y="4857760"/>
            <a:ext cx="2390804" cy="168850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GroupShape 107"/>
        <p:cNvGrpSpPr/>
        <p:nvPr/>
      </p:nvGrpSpPr>
      <p:grpSpPr>
        <a:xfrm>
          <a:off x="0" y="0"/>
          <a:ext cx="0" cy="0"/>
          <a:chOff x="0" y="0"/>
          <a:chExt cx="0" cy="0"/>
        </a:xfrm>
      </p:grpSpPr>
      <p:pic>
        <p:nvPicPr>
          <p:cNvPr id="109" name="Picture 109"/>
          <p:cNvPicPr/>
          <p:nvPr/>
        </p:nvPicPr>
        <p:blipFill>
          <a:blip r:embed="rId2"/>
          <a:stretch/>
        </p:blipFill>
        <p:spPr>
          <a:xfrm>
            <a:off x="0" y="0"/>
            <a:ext cx="12643556" cy="7112000"/>
          </a:xfrm>
          <a:prstGeom prst="rect">
            <a:avLst/>
          </a:prstGeom>
        </p:spPr>
      </p:pic>
      <p:sp>
        <p:nvSpPr>
          <p:cNvPr id="110" name="Shape 110"/>
          <p:cNvSpPr/>
          <p:nvPr/>
        </p:nvSpPr>
        <p:spPr>
          <a:xfrm>
            <a:off x="0" y="6679233"/>
            <a:ext cx="12709160" cy="357534"/>
          </a:xfrm>
          <a:prstGeom prst="rect">
            <a:avLst/>
          </a:prstGeom>
          <a:solidFill>
            <a:schemeClr val="accent2">
              <a:lumMod val="40000"/>
              <a:lumOff val="60000"/>
            </a:schemeClr>
          </a:solidFill>
          <a:ln>
            <a:noFill/>
          </a:ln>
        </p:spPr>
        <p:txBody>
          <a:bodyPr lIns="91440" tIns="45720" rIns="91440" bIns="45720" anchor="ctr"/>
          <a:lstStyle/>
          <a:p>
            <a:pPr marL="0" indent="0" algn="ctr"/>
            <a:endParaRPr sz="1800">
              <a:solidFill>
                <a:schemeClr val="lt1"/>
              </a:solidFill>
              <a:latin typeface="+mn-lt"/>
              <a:ea typeface="+mn-ea"/>
              <a:cs typeface="+mn-cs"/>
            </a:endParaRPr>
          </a:p>
        </p:txBody>
      </p:sp>
      <p:sp>
        <p:nvSpPr>
          <p:cNvPr id="111" name="Shape 111"/>
          <p:cNvSpPr/>
          <p:nvPr/>
        </p:nvSpPr>
        <p:spPr>
          <a:xfrm>
            <a:off x="424416" y="289698"/>
            <a:ext cx="157036" cy="773101"/>
          </a:xfrm>
          <a:prstGeom prst="rect">
            <a:avLst/>
          </a:prstGeom>
          <a:solidFill>
            <a:schemeClr val="accent2">
              <a:lumMod val="40000"/>
              <a:lumOff val="60000"/>
            </a:schemeClr>
          </a:solidFill>
          <a:ln>
            <a:noFill/>
          </a:ln>
        </p:spPr>
        <p:txBody>
          <a:bodyPr lIns="91440" tIns="45720" rIns="91440" bIns="45720" anchor="ctr"/>
          <a:lstStyle/>
          <a:p>
            <a:pPr marL="0" indent="0" algn="ctr"/>
            <a:endParaRPr sz="1800">
              <a:solidFill>
                <a:schemeClr val="lt1"/>
              </a:solidFill>
              <a:latin typeface="+mn-lt"/>
              <a:ea typeface="+mn-ea"/>
              <a:cs typeface="+mn-cs"/>
            </a:endParaRPr>
          </a:p>
        </p:txBody>
      </p:sp>
      <p:pic>
        <p:nvPicPr>
          <p:cNvPr id="113" name="Picture 113"/>
          <p:cNvPicPr/>
          <p:nvPr/>
        </p:nvPicPr>
        <p:blipFill>
          <a:blip r:embed="rId3"/>
          <a:srcRect l="24517" r="24761" b="2185"/>
          <a:stretch/>
        </p:blipFill>
        <p:spPr>
          <a:xfrm>
            <a:off x="11817707" y="5651611"/>
            <a:ext cx="748586" cy="826935"/>
          </a:xfrm>
          <a:prstGeom prst="rect">
            <a:avLst/>
          </a:prstGeom>
        </p:spPr>
      </p:pic>
      <p:sp>
        <p:nvSpPr>
          <p:cNvPr id="114" name="Shape 114"/>
          <p:cNvSpPr/>
          <p:nvPr/>
        </p:nvSpPr>
        <p:spPr>
          <a:xfrm>
            <a:off x="581450" y="1214422"/>
            <a:ext cx="5443112" cy="5000660"/>
          </a:xfrm>
          <a:custGeom>
            <a:avLst/>
            <a:gdLst>
              <a:gd name="T0" fmla="*/ 1217410 w 14781"/>
              <a:gd name="T1" fmla="*/ -152313 h 12976"/>
              <a:gd name="T2" fmla="*/ 1040035 w 14781"/>
              <a:gd name="T3" fmla="*/ -140068 h 12976"/>
              <a:gd name="T4" fmla="*/ 870530 w 14781"/>
              <a:gd name="T5" fmla="*/ -116773 h 12976"/>
              <a:gd name="T6" fmla="*/ 711316 w 14781"/>
              <a:gd name="T7" fmla="*/ -82727 h 12976"/>
              <a:gd name="T8" fmla="*/ 563605 w 14781"/>
              <a:gd name="T9" fmla="*/ -39123 h 12976"/>
              <a:gd name="T10" fmla="*/ 429817 w 14781"/>
              <a:gd name="T11" fmla="*/ 13439 h 12976"/>
              <a:gd name="T12" fmla="*/ 310558 w 14781"/>
              <a:gd name="T13" fmla="*/ 74066 h 12976"/>
              <a:gd name="T14" fmla="*/ 208855 w 14781"/>
              <a:gd name="T15" fmla="*/ 141860 h 12976"/>
              <a:gd name="T16" fmla="*/ 124707 w 14781"/>
              <a:gd name="T17" fmla="*/ 216224 h 12976"/>
              <a:gd name="T18" fmla="*/ 61143 w 14781"/>
              <a:gd name="T19" fmla="*/ 295965 h 12976"/>
              <a:gd name="T20" fmla="*/ 19372 w 14781"/>
              <a:gd name="T21" fmla="*/ 380782 h 12976"/>
              <a:gd name="T22" fmla="*/ 605 w 14781"/>
              <a:gd name="T23" fmla="*/ 469482 h 12976"/>
              <a:gd name="T24" fmla="*/ 3027 w 14781"/>
              <a:gd name="T25" fmla="*/ 3120619 h 12976"/>
              <a:gd name="T26" fmla="*/ 27242 w 14781"/>
              <a:gd name="T27" fmla="*/ 3208423 h 12976"/>
              <a:gd name="T28" fmla="*/ 75067 w 14781"/>
              <a:gd name="T29" fmla="*/ 3292046 h 12976"/>
              <a:gd name="T30" fmla="*/ 144079 w 14781"/>
              <a:gd name="T31" fmla="*/ 3370591 h 12976"/>
              <a:gd name="T32" fmla="*/ 232464 w 14781"/>
              <a:gd name="T33" fmla="*/ 3443164 h 12976"/>
              <a:gd name="T34" fmla="*/ 339010 w 14781"/>
              <a:gd name="T35" fmla="*/ 3509465 h 12976"/>
              <a:gd name="T36" fmla="*/ 461902 w 14781"/>
              <a:gd name="T37" fmla="*/ 3568001 h 12976"/>
              <a:gd name="T38" fmla="*/ 599322 w 14781"/>
              <a:gd name="T39" fmla="*/ 3618473 h 12976"/>
              <a:gd name="T40" fmla="*/ 750060 w 14781"/>
              <a:gd name="T41" fmla="*/ 3659687 h 12976"/>
              <a:gd name="T42" fmla="*/ 912301 w 14781"/>
              <a:gd name="T43" fmla="*/ 3691045 h 12976"/>
              <a:gd name="T44" fmla="*/ 1083622 w 14781"/>
              <a:gd name="T45" fmla="*/ 3711951 h 12976"/>
              <a:gd name="T46" fmla="*/ 1263419 w 14781"/>
              <a:gd name="T47" fmla="*/ 3720911 h 12976"/>
              <a:gd name="T48" fmla="*/ 7729436 w 14781"/>
              <a:gd name="T49" fmla="*/ 3720015 h 12976"/>
              <a:gd name="T50" fmla="*/ 7907416 w 14781"/>
              <a:gd name="T51" fmla="*/ 3707770 h 12976"/>
              <a:gd name="T52" fmla="*/ 8076921 w 14781"/>
              <a:gd name="T53" fmla="*/ 3684176 h 12976"/>
              <a:gd name="T54" fmla="*/ 8236135 w 14781"/>
              <a:gd name="T55" fmla="*/ 3650429 h 12976"/>
              <a:gd name="T56" fmla="*/ 8383242 w 14781"/>
              <a:gd name="T57" fmla="*/ 3606527 h 12976"/>
              <a:gd name="T58" fmla="*/ 8517635 w 14781"/>
              <a:gd name="T59" fmla="*/ 3553964 h 12976"/>
              <a:gd name="T60" fmla="*/ 8636289 w 14781"/>
              <a:gd name="T61" fmla="*/ 3493338 h 12976"/>
              <a:gd name="T62" fmla="*/ 8738597 w 14781"/>
              <a:gd name="T63" fmla="*/ 3425543 h 12976"/>
              <a:gd name="T64" fmla="*/ 8822744 w 14781"/>
              <a:gd name="T65" fmla="*/ 3351478 h 12976"/>
              <a:gd name="T66" fmla="*/ 8886309 w 14781"/>
              <a:gd name="T67" fmla="*/ 3271439 h 12976"/>
              <a:gd name="T68" fmla="*/ 8928080 w 14781"/>
              <a:gd name="T69" fmla="*/ 3186920 h 12976"/>
              <a:gd name="T70" fmla="*/ 8946846 w 14781"/>
              <a:gd name="T71" fmla="*/ 3098220 h 12976"/>
              <a:gd name="T72" fmla="*/ 8944425 w 14781"/>
              <a:gd name="T73" fmla="*/ 446784 h 12976"/>
              <a:gd name="T74" fmla="*/ 8919604 w 14781"/>
              <a:gd name="T75" fmla="*/ 359279 h 12976"/>
              <a:gd name="T76" fmla="*/ 8872385 w 14781"/>
              <a:gd name="T77" fmla="*/ 275656 h 12976"/>
              <a:gd name="T78" fmla="*/ 8803372 w 14781"/>
              <a:gd name="T79" fmla="*/ 197111 h 12976"/>
              <a:gd name="T80" fmla="*/ 8714987 w 14781"/>
              <a:gd name="T81" fmla="*/ 124239 h 12976"/>
              <a:gd name="T82" fmla="*/ 8608441 w 14781"/>
              <a:gd name="T83" fmla="*/ 58237 h 12976"/>
              <a:gd name="T84" fmla="*/ 8485550 w 14781"/>
              <a:gd name="T85" fmla="*/ -299 h 12976"/>
              <a:gd name="T86" fmla="*/ 8347524 w 14781"/>
              <a:gd name="T87" fmla="*/ -50771 h 12976"/>
              <a:gd name="T88" fmla="*/ 8197391 w 14781"/>
              <a:gd name="T89" fmla="*/ -92284 h 12976"/>
              <a:gd name="T90" fmla="*/ 8035151 w 14781"/>
              <a:gd name="T91" fmla="*/ -123642 h 12976"/>
              <a:gd name="T92" fmla="*/ 7863829 w 14781"/>
              <a:gd name="T93" fmla="*/ -144249 h 12976"/>
              <a:gd name="T94" fmla="*/ 7684033 w 14781"/>
              <a:gd name="T95" fmla="*/ -153507 h 12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14781"/>
              <a:gd name="ODFBottom" fmla="val 12976"/>
              <a:gd name="ODFWidth" fmla="val 14781"/>
              <a:gd name="ODFHeight" fmla="val 12976"/>
            </a:gdLst>
            <a:ahLst/>
            <a:cxnLst/>
            <a:rect l="OXMLTextRectL" t="OXMLTextRectT" r="OXMLTextRectR" b="OXMLTextRectB"/>
            <a:pathLst>
              <a:path w="14781" h="12976">
                <a:moveTo>
                  <a:pt x="12617" y="0"/>
                </a:moveTo>
                <a:lnTo>
                  <a:pt x="2163" y="0"/>
                </a:lnTo>
                <a:lnTo>
                  <a:pt x="2087" y="1"/>
                </a:lnTo>
                <a:lnTo>
                  <a:pt x="2011" y="5"/>
                </a:lnTo>
                <a:lnTo>
                  <a:pt x="1937" y="11"/>
                </a:lnTo>
                <a:lnTo>
                  <a:pt x="1863" y="20"/>
                </a:lnTo>
                <a:lnTo>
                  <a:pt x="1790" y="32"/>
                </a:lnTo>
                <a:lnTo>
                  <a:pt x="1718" y="46"/>
                </a:lnTo>
                <a:lnTo>
                  <a:pt x="1646" y="62"/>
                </a:lnTo>
                <a:lnTo>
                  <a:pt x="1576" y="80"/>
                </a:lnTo>
                <a:lnTo>
                  <a:pt x="1507" y="101"/>
                </a:lnTo>
                <a:lnTo>
                  <a:pt x="1438" y="124"/>
                </a:lnTo>
                <a:lnTo>
                  <a:pt x="1371" y="149"/>
                </a:lnTo>
                <a:lnTo>
                  <a:pt x="1304" y="177"/>
                </a:lnTo>
                <a:lnTo>
                  <a:pt x="1239" y="206"/>
                </a:lnTo>
                <a:lnTo>
                  <a:pt x="1175" y="238"/>
                </a:lnTo>
                <a:lnTo>
                  <a:pt x="1112" y="272"/>
                </a:lnTo>
                <a:lnTo>
                  <a:pt x="1051" y="307"/>
                </a:lnTo>
                <a:lnTo>
                  <a:pt x="990" y="345"/>
                </a:lnTo>
                <a:lnTo>
                  <a:pt x="931" y="384"/>
                </a:lnTo>
                <a:lnTo>
                  <a:pt x="874" y="425"/>
                </a:lnTo>
                <a:lnTo>
                  <a:pt x="818" y="469"/>
                </a:lnTo>
                <a:lnTo>
                  <a:pt x="763" y="514"/>
                </a:lnTo>
                <a:lnTo>
                  <a:pt x="710" y="560"/>
                </a:lnTo>
                <a:lnTo>
                  <a:pt x="658" y="608"/>
                </a:lnTo>
                <a:lnTo>
                  <a:pt x="608" y="658"/>
                </a:lnTo>
                <a:lnTo>
                  <a:pt x="560" y="710"/>
                </a:lnTo>
                <a:lnTo>
                  <a:pt x="513" y="763"/>
                </a:lnTo>
                <a:lnTo>
                  <a:pt x="469" y="818"/>
                </a:lnTo>
                <a:lnTo>
                  <a:pt x="425" y="874"/>
                </a:lnTo>
                <a:lnTo>
                  <a:pt x="384" y="931"/>
                </a:lnTo>
                <a:lnTo>
                  <a:pt x="345" y="990"/>
                </a:lnTo>
                <a:lnTo>
                  <a:pt x="307" y="1051"/>
                </a:lnTo>
                <a:lnTo>
                  <a:pt x="271" y="1112"/>
                </a:lnTo>
                <a:lnTo>
                  <a:pt x="238" y="1175"/>
                </a:lnTo>
                <a:lnTo>
                  <a:pt x="206" y="1239"/>
                </a:lnTo>
                <a:lnTo>
                  <a:pt x="177" y="1304"/>
                </a:lnTo>
                <a:lnTo>
                  <a:pt x="149" y="1371"/>
                </a:lnTo>
                <a:lnTo>
                  <a:pt x="124" y="1438"/>
                </a:lnTo>
                <a:lnTo>
                  <a:pt x="101" y="1506"/>
                </a:lnTo>
                <a:lnTo>
                  <a:pt x="80" y="1576"/>
                </a:lnTo>
                <a:lnTo>
                  <a:pt x="62" y="1646"/>
                </a:lnTo>
                <a:lnTo>
                  <a:pt x="45" y="1718"/>
                </a:lnTo>
                <a:lnTo>
                  <a:pt x="32" y="1790"/>
                </a:lnTo>
                <a:lnTo>
                  <a:pt x="20" y="1863"/>
                </a:lnTo>
                <a:lnTo>
                  <a:pt x="11" y="1937"/>
                </a:lnTo>
                <a:lnTo>
                  <a:pt x="5" y="2011"/>
                </a:lnTo>
                <a:lnTo>
                  <a:pt x="1" y="2087"/>
                </a:lnTo>
                <a:lnTo>
                  <a:pt x="0" y="2163"/>
                </a:lnTo>
                <a:lnTo>
                  <a:pt x="0" y="10813"/>
                </a:lnTo>
                <a:lnTo>
                  <a:pt x="1" y="10889"/>
                </a:lnTo>
                <a:lnTo>
                  <a:pt x="5" y="10964"/>
                </a:lnTo>
                <a:lnTo>
                  <a:pt x="11" y="11039"/>
                </a:lnTo>
                <a:lnTo>
                  <a:pt x="20" y="11113"/>
                </a:lnTo>
                <a:lnTo>
                  <a:pt x="32" y="11186"/>
                </a:lnTo>
                <a:lnTo>
                  <a:pt x="45" y="11258"/>
                </a:lnTo>
                <a:lnTo>
                  <a:pt x="62" y="11329"/>
                </a:lnTo>
                <a:lnTo>
                  <a:pt x="80" y="11400"/>
                </a:lnTo>
                <a:lnTo>
                  <a:pt x="101" y="11469"/>
                </a:lnTo>
                <a:lnTo>
                  <a:pt x="124" y="11538"/>
                </a:lnTo>
                <a:lnTo>
                  <a:pt x="149" y="11605"/>
                </a:lnTo>
                <a:lnTo>
                  <a:pt x="177" y="11671"/>
                </a:lnTo>
                <a:lnTo>
                  <a:pt x="206" y="11737"/>
                </a:lnTo>
                <a:lnTo>
                  <a:pt x="238" y="11801"/>
                </a:lnTo>
                <a:lnTo>
                  <a:pt x="271" y="11863"/>
                </a:lnTo>
                <a:lnTo>
                  <a:pt x="307" y="11925"/>
                </a:lnTo>
                <a:lnTo>
                  <a:pt x="345" y="11985"/>
                </a:lnTo>
                <a:lnTo>
                  <a:pt x="384" y="12044"/>
                </a:lnTo>
                <a:lnTo>
                  <a:pt x="425" y="12102"/>
                </a:lnTo>
                <a:lnTo>
                  <a:pt x="469" y="12158"/>
                </a:lnTo>
                <a:lnTo>
                  <a:pt x="513" y="12212"/>
                </a:lnTo>
                <a:lnTo>
                  <a:pt x="560" y="12266"/>
                </a:lnTo>
                <a:lnTo>
                  <a:pt x="608" y="12317"/>
                </a:lnTo>
                <a:lnTo>
                  <a:pt x="658" y="12367"/>
                </a:lnTo>
                <a:lnTo>
                  <a:pt x="710" y="12415"/>
                </a:lnTo>
                <a:lnTo>
                  <a:pt x="763" y="12462"/>
                </a:lnTo>
                <a:lnTo>
                  <a:pt x="818" y="12507"/>
                </a:lnTo>
                <a:lnTo>
                  <a:pt x="874" y="12550"/>
                </a:lnTo>
                <a:lnTo>
                  <a:pt x="931" y="12591"/>
                </a:lnTo>
                <a:lnTo>
                  <a:pt x="990" y="12631"/>
                </a:lnTo>
                <a:lnTo>
                  <a:pt x="1051" y="12668"/>
                </a:lnTo>
                <a:lnTo>
                  <a:pt x="1112" y="12704"/>
                </a:lnTo>
                <a:lnTo>
                  <a:pt x="1175" y="12738"/>
                </a:lnTo>
                <a:lnTo>
                  <a:pt x="1239" y="12769"/>
                </a:lnTo>
                <a:lnTo>
                  <a:pt x="1304" y="12799"/>
                </a:lnTo>
                <a:lnTo>
                  <a:pt x="1371" y="12826"/>
                </a:lnTo>
                <a:lnTo>
                  <a:pt x="1438" y="12851"/>
                </a:lnTo>
                <a:lnTo>
                  <a:pt x="1507" y="12874"/>
                </a:lnTo>
                <a:lnTo>
                  <a:pt x="1576" y="12895"/>
                </a:lnTo>
                <a:lnTo>
                  <a:pt x="1646" y="12914"/>
                </a:lnTo>
                <a:lnTo>
                  <a:pt x="1718" y="12930"/>
                </a:lnTo>
                <a:lnTo>
                  <a:pt x="1790" y="12944"/>
                </a:lnTo>
                <a:lnTo>
                  <a:pt x="1863" y="12955"/>
                </a:lnTo>
                <a:lnTo>
                  <a:pt x="1937" y="12964"/>
                </a:lnTo>
                <a:lnTo>
                  <a:pt x="2011" y="12971"/>
                </a:lnTo>
                <a:lnTo>
                  <a:pt x="2087" y="12974"/>
                </a:lnTo>
                <a:lnTo>
                  <a:pt x="2163" y="12976"/>
                </a:lnTo>
                <a:lnTo>
                  <a:pt x="12617" y="12976"/>
                </a:lnTo>
                <a:lnTo>
                  <a:pt x="12693" y="12974"/>
                </a:lnTo>
                <a:lnTo>
                  <a:pt x="12768" y="12971"/>
                </a:lnTo>
                <a:lnTo>
                  <a:pt x="12843" y="12964"/>
                </a:lnTo>
                <a:lnTo>
                  <a:pt x="12917" y="12955"/>
                </a:lnTo>
                <a:lnTo>
                  <a:pt x="12990" y="12944"/>
                </a:lnTo>
                <a:lnTo>
                  <a:pt x="13062" y="12930"/>
                </a:lnTo>
                <a:lnTo>
                  <a:pt x="13133" y="12914"/>
                </a:lnTo>
                <a:lnTo>
                  <a:pt x="13204" y="12895"/>
                </a:lnTo>
                <a:lnTo>
                  <a:pt x="13273" y="12874"/>
                </a:lnTo>
                <a:lnTo>
                  <a:pt x="13342" y="12851"/>
                </a:lnTo>
                <a:lnTo>
                  <a:pt x="13409" y="12826"/>
                </a:lnTo>
                <a:lnTo>
                  <a:pt x="13475" y="12799"/>
                </a:lnTo>
                <a:lnTo>
                  <a:pt x="13541" y="12769"/>
                </a:lnTo>
                <a:lnTo>
                  <a:pt x="13605" y="12738"/>
                </a:lnTo>
                <a:lnTo>
                  <a:pt x="13668" y="12704"/>
                </a:lnTo>
                <a:lnTo>
                  <a:pt x="13729" y="12668"/>
                </a:lnTo>
                <a:lnTo>
                  <a:pt x="13789" y="12631"/>
                </a:lnTo>
                <a:lnTo>
                  <a:pt x="13848" y="12591"/>
                </a:lnTo>
                <a:lnTo>
                  <a:pt x="13906" y="12550"/>
                </a:lnTo>
                <a:lnTo>
                  <a:pt x="13962" y="12507"/>
                </a:lnTo>
                <a:lnTo>
                  <a:pt x="14017" y="12462"/>
                </a:lnTo>
                <a:lnTo>
                  <a:pt x="14070" y="12415"/>
                </a:lnTo>
                <a:lnTo>
                  <a:pt x="14121" y="12367"/>
                </a:lnTo>
                <a:lnTo>
                  <a:pt x="14171" y="12317"/>
                </a:lnTo>
                <a:lnTo>
                  <a:pt x="14220" y="12266"/>
                </a:lnTo>
                <a:lnTo>
                  <a:pt x="14266" y="12212"/>
                </a:lnTo>
                <a:lnTo>
                  <a:pt x="14311" y="12158"/>
                </a:lnTo>
                <a:lnTo>
                  <a:pt x="14354" y="12102"/>
                </a:lnTo>
                <a:lnTo>
                  <a:pt x="14396" y="12044"/>
                </a:lnTo>
                <a:lnTo>
                  <a:pt x="14435" y="11985"/>
                </a:lnTo>
                <a:lnTo>
                  <a:pt x="14473" y="11925"/>
                </a:lnTo>
                <a:lnTo>
                  <a:pt x="14508" y="11863"/>
                </a:lnTo>
                <a:lnTo>
                  <a:pt x="14542" y="11801"/>
                </a:lnTo>
                <a:lnTo>
                  <a:pt x="14574" y="11737"/>
                </a:lnTo>
                <a:lnTo>
                  <a:pt x="14603" y="11671"/>
                </a:lnTo>
                <a:lnTo>
                  <a:pt x="14630" y="11605"/>
                </a:lnTo>
                <a:lnTo>
                  <a:pt x="14656" y="11538"/>
                </a:lnTo>
                <a:lnTo>
                  <a:pt x="14679" y="11469"/>
                </a:lnTo>
                <a:lnTo>
                  <a:pt x="14700" y="11400"/>
                </a:lnTo>
                <a:lnTo>
                  <a:pt x="14718" y="11329"/>
                </a:lnTo>
                <a:lnTo>
                  <a:pt x="14734" y="11258"/>
                </a:lnTo>
                <a:lnTo>
                  <a:pt x="14748" y="11186"/>
                </a:lnTo>
                <a:lnTo>
                  <a:pt x="14760" y="11113"/>
                </a:lnTo>
                <a:lnTo>
                  <a:pt x="14768" y="11039"/>
                </a:lnTo>
                <a:lnTo>
                  <a:pt x="14775" y="10964"/>
                </a:lnTo>
                <a:lnTo>
                  <a:pt x="14779" y="10889"/>
                </a:lnTo>
                <a:lnTo>
                  <a:pt x="14780" y="10813"/>
                </a:lnTo>
                <a:lnTo>
                  <a:pt x="14780" y="2163"/>
                </a:lnTo>
                <a:lnTo>
                  <a:pt x="14779" y="2087"/>
                </a:lnTo>
                <a:lnTo>
                  <a:pt x="14775" y="2011"/>
                </a:lnTo>
                <a:lnTo>
                  <a:pt x="14768" y="1937"/>
                </a:lnTo>
                <a:lnTo>
                  <a:pt x="14760" y="1863"/>
                </a:lnTo>
                <a:lnTo>
                  <a:pt x="14748" y="1790"/>
                </a:lnTo>
                <a:lnTo>
                  <a:pt x="14734" y="1718"/>
                </a:lnTo>
                <a:lnTo>
                  <a:pt x="14718" y="1646"/>
                </a:lnTo>
                <a:lnTo>
                  <a:pt x="14700" y="1576"/>
                </a:lnTo>
                <a:lnTo>
                  <a:pt x="14679" y="1506"/>
                </a:lnTo>
                <a:lnTo>
                  <a:pt x="14656" y="1438"/>
                </a:lnTo>
                <a:lnTo>
                  <a:pt x="14630" y="1371"/>
                </a:lnTo>
                <a:lnTo>
                  <a:pt x="14603" y="1304"/>
                </a:lnTo>
                <a:lnTo>
                  <a:pt x="14574" y="1239"/>
                </a:lnTo>
                <a:lnTo>
                  <a:pt x="14542" y="1175"/>
                </a:lnTo>
                <a:lnTo>
                  <a:pt x="14508" y="1112"/>
                </a:lnTo>
                <a:lnTo>
                  <a:pt x="14473" y="1051"/>
                </a:lnTo>
                <a:lnTo>
                  <a:pt x="14435" y="990"/>
                </a:lnTo>
                <a:lnTo>
                  <a:pt x="14396" y="931"/>
                </a:lnTo>
                <a:lnTo>
                  <a:pt x="14354" y="874"/>
                </a:lnTo>
                <a:lnTo>
                  <a:pt x="14311" y="818"/>
                </a:lnTo>
                <a:lnTo>
                  <a:pt x="14266" y="763"/>
                </a:lnTo>
                <a:lnTo>
                  <a:pt x="14220" y="710"/>
                </a:lnTo>
                <a:lnTo>
                  <a:pt x="14171" y="658"/>
                </a:lnTo>
                <a:lnTo>
                  <a:pt x="14121" y="608"/>
                </a:lnTo>
                <a:lnTo>
                  <a:pt x="14070" y="560"/>
                </a:lnTo>
                <a:lnTo>
                  <a:pt x="14017" y="514"/>
                </a:lnTo>
                <a:lnTo>
                  <a:pt x="13962" y="469"/>
                </a:lnTo>
                <a:lnTo>
                  <a:pt x="13906" y="425"/>
                </a:lnTo>
                <a:lnTo>
                  <a:pt x="13848" y="384"/>
                </a:lnTo>
                <a:lnTo>
                  <a:pt x="13789" y="345"/>
                </a:lnTo>
                <a:lnTo>
                  <a:pt x="13729" y="307"/>
                </a:lnTo>
                <a:lnTo>
                  <a:pt x="13668" y="272"/>
                </a:lnTo>
                <a:lnTo>
                  <a:pt x="13605" y="238"/>
                </a:lnTo>
                <a:lnTo>
                  <a:pt x="13541" y="206"/>
                </a:lnTo>
                <a:lnTo>
                  <a:pt x="13475" y="177"/>
                </a:lnTo>
                <a:lnTo>
                  <a:pt x="13409" y="149"/>
                </a:lnTo>
                <a:lnTo>
                  <a:pt x="13342" y="124"/>
                </a:lnTo>
                <a:lnTo>
                  <a:pt x="13273" y="101"/>
                </a:lnTo>
                <a:lnTo>
                  <a:pt x="13204" y="80"/>
                </a:lnTo>
                <a:lnTo>
                  <a:pt x="13133" y="62"/>
                </a:lnTo>
                <a:lnTo>
                  <a:pt x="13062" y="46"/>
                </a:lnTo>
                <a:lnTo>
                  <a:pt x="12990" y="32"/>
                </a:lnTo>
                <a:lnTo>
                  <a:pt x="12917" y="20"/>
                </a:lnTo>
                <a:lnTo>
                  <a:pt x="12843" y="11"/>
                </a:lnTo>
                <a:lnTo>
                  <a:pt x="12768" y="5"/>
                </a:lnTo>
                <a:lnTo>
                  <a:pt x="12693" y="1"/>
                </a:lnTo>
                <a:lnTo>
                  <a:pt x="12617" y="0"/>
                </a:lnTo>
                <a:close/>
              </a:path>
            </a:pathLst>
          </a:custGeom>
          <a:solidFill>
            <a:srgbClr val="FFFFFF">
              <a:alpha val="50195"/>
            </a:srgbClr>
          </a:solidFill>
          <a:ln>
            <a:noFill/>
          </a:ln>
        </p:spPr>
        <p:txBody>
          <a:bodyPr vert="horz" wrap="square" lIns="91440" tIns="45720" rIns="91440" bIns="45720" anchor="t"/>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algn="just"/>
            <a:endParaRPr lang="ru-RU" b="1" dirty="0" smtClean="0"/>
          </a:p>
          <a:p>
            <a:pPr algn="just"/>
            <a:endParaRPr lang="ru-RU" b="1" dirty="0" smtClean="0"/>
          </a:p>
          <a:p>
            <a:pPr algn="just"/>
            <a:r>
              <a:rPr lang="ru-RU" b="1" dirty="0" smtClean="0"/>
              <a:t>Расстройство </a:t>
            </a:r>
            <a:r>
              <a:rPr lang="ru-RU" b="1" dirty="0" err="1" smtClean="0"/>
              <a:t>аутистического</a:t>
            </a:r>
            <a:r>
              <a:rPr lang="ru-RU" b="1" dirty="0" smtClean="0"/>
              <a:t> спектра ⎯ это нарушение развития, характеризующееся набором совокупных симптомов: нарушением социального взаимодействия и коммуникации и наличием ограниченных стереотипных форм поведения, которые затрудняют возможность человека выстраивать, поддерживать и развивать социальные отношения</a:t>
            </a:r>
            <a:r>
              <a:rPr lang="ru-RU" sz="900" b="1" dirty="0" smtClean="0"/>
              <a:t>.</a:t>
            </a:r>
          </a:p>
          <a:p>
            <a:pPr algn="just"/>
            <a:r>
              <a:rPr lang="ru-RU" sz="1600" dirty="0" smtClean="0"/>
              <a:t>Аутизм это огромный пласт разнообразных поведений, которые затрудняют жизнь и интеграцию человека в социуме. И это разнообразие варьируется от тяжелых до легких форм, от полной неспособности человека самостоятельно функционировать в обществе, до незначительных проявлений характера и привычек, которые не сказываются критичным образом на возможности человека.</a:t>
            </a:r>
            <a:endParaRPr lang="en-US" altLang="zh-CN" sz="1600" dirty="0"/>
          </a:p>
        </p:txBody>
      </p:sp>
      <p:sp>
        <p:nvSpPr>
          <p:cNvPr id="115" name="Shape 115"/>
          <p:cNvSpPr txBox="1"/>
          <p:nvPr/>
        </p:nvSpPr>
        <p:spPr>
          <a:xfrm>
            <a:off x="685655" y="476194"/>
            <a:ext cx="11206642" cy="400109"/>
          </a:xfrm>
          <a:prstGeom prst="rect">
            <a:avLst/>
          </a:prstGeom>
          <a:noFill/>
        </p:spPr>
        <p:txBody>
          <a:bodyPr wrap="square" lIns="91440" tIns="45720" rIns="91440" bIns="45720">
            <a:spAutoFit/>
          </a:bodyPr>
          <a:lstStyle/>
          <a:p>
            <a:pPr marL="0" indent="0" algn="l"/>
            <a:r>
              <a:rPr lang="ru-RU" sz="2000" b="1" dirty="0" smtClean="0">
                <a:solidFill>
                  <a:schemeClr val="bg2">
                    <a:lumMod val="10000"/>
                  </a:schemeClr>
                </a:solidFill>
                <a:latin typeface="Roboto"/>
                <a:ea typeface="Roboto"/>
                <a:cs typeface="Roboto"/>
              </a:rPr>
              <a:t>Расстройство </a:t>
            </a:r>
            <a:r>
              <a:rPr lang="ru-RU" sz="2000" b="1" dirty="0" err="1" smtClean="0">
                <a:solidFill>
                  <a:schemeClr val="bg2">
                    <a:lumMod val="10000"/>
                  </a:schemeClr>
                </a:solidFill>
                <a:latin typeface="Roboto"/>
                <a:ea typeface="Roboto"/>
                <a:cs typeface="Roboto"/>
              </a:rPr>
              <a:t>аутистического</a:t>
            </a:r>
            <a:r>
              <a:rPr lang="ru-RU" sz="2000" b="1" dirty="0" smtClean="0">
                <a:solidFill>
                  <a:schemeClr val="bg2">
                    <a:lumMod val="10000"/>
                  </a:schemeClr>
                </a:solidFill>
                <a:latin typeface="Roboto"/>
                <a:ea typeface="Roboto"/>
                <a:cs typeface="Roboto"/>
              </a:rPr>
              <a:t> спектра </a:t>
            </a:r>
            <a:endParaRPr sz="2000" b="1">
              <a:solidFill>
                <a:schemeClr val="bg2">
                  <a:lumMod val="10000"/>
                </a:schemeClr>
              </a:solidFill>
              <a:latin typeface="Roboto"/>
              <a:ea typeface="Roboto"/>
              <a:cs typeface="Roboto"/>
            </a:endParaRPr>
          </a:p>
        </p:txBody>
      </p:sp>
      <p:pic>
        <p:nvPicPr>
          <p:cNvPr id="28678" name="Picture 6" descr="Picture background"/>
          <p:cNvPicPr>
            <a:picLocks noChangeAspect="1" noChangeArrowheads="1"/>
          </p:cNvPicPr>
          <p:nvPr/>
        </p:nvPicPr>
        <p:blipFill>
          <a:blip r:embed="rId4"/>
          <a:srcRect/>
          <a:stretch>
            <a:fillRect/>
          </a:stretch>
        </p:blipFill>
        <p:spPr bwMode="auto">
          <a:xfrm>
            <a:off x="7524760" y="1643050"/>
            <a:ext cx="3962400" cy="396240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GroupShape 143"/>
        <p:cNvGrpSpPr/>
        <p:nvPr/>
      </p:nvGrpSpPr>
      <p:grpSpPr>
        <a:xfrm>
          <a:off x="0" y="0"/>
          <a:ext cx="0" cy="0"/>
          <a:chOff x="0" y="0"/>
          <a:chExt cx="0" cy="0"/>
        </a:xfrm>
      </p:grpSpPr>
      <p:pic>
        <p:nvPicPr>
          <p:cNvPr id="145" name="Picture 145"/>
          <p:cNvPicPr/>
          <p:nvPr/>
        </p:nvPicPr>
        <p:blipFill>
          <a:blip r:embed="rId2"/>
          <a:stretch/>
        </p:blipFill>
        <p:spPr>
          <a:xfrm>
            <a:off x="-65606" y="0"/>
            <a:ext cx="12314763" cy="6927054"/>
          </a:xfrm>
          <a:prstGeom prst="rect">
            <a:avLst/>
          </a:prstGeom>
        </p:spPr>
      </p:pic>
      <p:sp>
        <p:nvSpPr>
          <p:cNvPr id="146" name="Shape 146"/>
          <p:cNvSpPr txBox="1"/>
          <p:nvPr/>
        </p:nvSpPr>
        <p:spPr>
          <a:xfrm>
            <a:off x="827387" y="537852"/>
            <a:ext cx="6620136" cy="400110"/>
          </a:xfrm>
          <a:prstGeom prst="rect">
            <a:avLst/>
          </a:prstGeom>
          <a:noFill/>
        </p:spPr>
        <p:txBody>
          <a:bodyPr wrap="square" lIns="91440" tIns="45720" rIns="91440" bIns="45720">
            <a:spAutoFit/>
          </a:bodyPr>
          <a:lstStyle/>
          <a:p>
            <a:pPr marL="0" indent="0" algn="l"/>
            <a:r>
              <a:rPr lang="ru-RU" sz="2000" b="1" dirty="0" smtClean="0">
                <a:latin typeface="Roboto"/>
                <a:ea typeface="Roboto"/>
                <a:cs typeface="Roboto"/>
              </a:rPr>
              <a:t>Особенности работы мозга у детей с РАС</a:t>
            </a:r>
            <a:r>
              <a:rPr lang="ru-RU" sz="2000" b="1" dirty="0" smtClean="0">
                <a:latin typeface="Roboto"/>
                <a:ea typeface="Roboto"/>
                <a:cs typeface="Roboto"/>
              </a:rPr>
              <a:t> </a:t>
            </a:r>
            <a:endParaRPr sz="2000" b="1">
              <a:solidFill>
                <a:schemeClr val="tx1"/>
              </a:solidFill>
              <a:latin typeface="Roboto"/>
              <a:ea typeface="Roboto"/>
              <a:cs typeface="Roboto"/>
            </a:endParaRPr>
          </a:p>
        </p:txBody>
      </p:sp>
      <p:sp>
        <p:nvSpPr>
          <p:cNvPr id="147" name="Shape 147"/>
          <p:cNvSpPr/>
          <p:nvPr/>
        </p:nvSpPr>
        <p:spPr>
          <a:xfrm>
            <a:off x="607667" y="363253"/>
            <a:ext cx="157036" cy="773101"/>
          </a:xfrm>
          <a:prstGeom prst="rect">
            <a:avLst/>
          </a:prstGeom>
          <a:solidFill>
            <a:schemeClr val="accent2">
              <a:lumMod val="40000"/>
              <a:lumOff val="60000"/>
            </a:schemeClr>
          </a:solidFill>
          <a:ln>
            <a:noFill/>
          </a:ln>
        </p:spPr>
        <p:txBody>
          <a:bodyPr lIns="91440" tIns="45720" rIns="91440" bIns="45720" anchor="ctr"/>
          <a:lstStyle/>
          <a:p>
            <a:pPr marL="0" indent="0" algn="ctr"/>
            <a:endParaRPr sz="1800">
              <a:solidFill>
                <a:schemeClr val="lt1"/>
              </a:solidFill>
              <a:latin typeface="+mn-lt"/>
              <a:ea typeface="+mn-ea"/>
              <a:cs typeface="+mn-cs"/>
            </a:endParaRPr>
          </a:p>
        </p:txBody>
      </p:sp>
      <p:sp>
        <p:nvSpPr>
          <p:cNvPr id="148" name="Shape 148"/>
          <p:cNvSpPr/>
          <p:nvPr/>
        </p:nvSpPr>
        <p:spPr>
          <a:xfrm>
            <a:off x="-65604" y="6592997"/>
            <a:ext cx="12314761" cy="357534"/>
          </a:xfrm>
          <a:prstGeom prst="rect">
            <a:avLst/>
          </a:prstGeom>
          <a:solidFill>
            <a:schemeClr val="accent2">
              <a:lumMod val="40000"/>
              <a:lumOff val="60000"/>
            </a:schemeClr>
          </a:solidFill>
          <a:ln>
            <a:noFill/>
          </a:ln>
        </p:spPr>
        <p:txBody>
          <a:bodyPr lIns="91440" tIns="45720" rIns="91440" bIns="45720" anchor="ctr"/>
          <a:lstStyle/>
          <a:p>
            <a:pPr marL="0" indent="0" algn="ctr"/>
            <a:endParaRPr sz="1800">
              <a:solidFill>
                <a:schemeClr val="lt1"/>
              </a:solidFill>
              <a:latin typeface="+mn-lt"/>
              <a:ea typeface="+mn-ea"/>
              <a:cs typeface="+mn-cs"/>
            </a:endParaRPr>
          </a:p>
        </p:txBody>
      </p:sp>
      <p:pic>
        <p:nvPicPr>
          <p:cNvPr id="150" name="Picture 150"/>
          <p:cNvPicPr/>
          <p:nvPr/>
        </p:nvPicPr>
        <p:blipFill>
          <a:blip r:embed="rId3"/>
          <a:srcRect l="24517" r="24761" b="2185"/>
          <a:stretch/>
        </p:blipFill>
        <p:spPr>
          <a:xfrm>
            <a:off x="11398604" y="5631330"/>
            <a:ext cx="748586" cy="826935"/>
          </a:xfrm>
          <a:prstGeom prst="rect">
            <a:avLst/>
          </a:prstGeom>
        </p:spPr>
      </p:pic>
      <p:sp>
        <p:nvSpPr>
          <p:cNvPr id="151" name="Shape 151"/>
          <p:cNvSpPr/>
          <p:nvPr/>
        </p:nvSpPr>
        <p:spPr>
          <a:xfrm>
            <a:off x="260059" y="1136355"/>
            <a:ext cx="7479015" cy="5321911"/>
          </a:xfrm>
          <a:custGeom>
            <a:avLst/>
            <a:gdLst>
              <a:gd name="T0" fmla="*/ 1217410 w 14781"/>
              <a:gd name="T1" fmla="*/ -152313 h 12976"/>
              <a:gd name="T2" fmla="*/ 1040035 w 14781"/>
              <a:gd name="T3" fmla="*/ -140068 h 12976"/>
              <a:gd name="T4" fmla="*/ 870530 w 14781"/>
              <a:gd name="T5" fmla="*/ -116773 h 12976"/>
              <a:gd name="T6" fmla="*/ 711316 w 14781"/>
              <a:gd name="T7" fmla="*/ -82727 h 12976"/>
              <a:gd name="T8" fmla="*/ 563605 w 14781"/>
              <a:gd name="T9" fmla="*/ -39123 h 12976"/>
              <a:gd name="T10" fmla="*/ 429817 w 14781"/>
              <a:gd name="T11" fmla="*/ 13439 h 12976"/>
              <a:gd name="T12" fmla="*/ 310558 w 14781"/>
              <a:gd name="T13" fmla="*/ 74066 h 12976"/>
              <a:gd name="T14" fmla="*/ 208855 w 14781"/>
              <a:gd name="T15" fmla="*/ 141860 h 12976"/>
              <a:gd name="T16" fmla="*/ 124707 w 14781"/>
              <a:gd name="T17" fmla="*/ 216224 h 12976"/>
              <a:gd name="T18" fmla="*/ 61143 w 14781"/>
              <a:gd name="T19" fmla="*/ 295965 h 12976"/>
              <a:gd name="T20" fmla="*/ 19372 w 14781"/>
              <a:gd name="T21" fmla="*/ 380782 h 12976"/>
              <a:gd name="T22" fmla="*/ 605 w 14781"/>
              <a:gd name="T23" fmla="*/ 469482 h 12976"/>
              <a:gd name="T24" fmla="*/ 3027 w 14781"/>
              <a:gd name="T25" fmla="*/ 3120619 h 12976"/>
              <a:gd name="T26" fmla="*/ 27242 w 14781"/>
              <a:gd name="T27" fmla="*/ 3208423 h 12976"/>
              <a:gd name="T28" fmla="*/ 75067 w 14781"/>
              <a:gd name="T29" fmla="*/ 3292046 h 12976"/>
              <a:gd name="T30" fmla="*/ 144079 w 14781"/>
              <a:gd name="T31" fmla="*/ 3370591 h 12976"/>
              <a:gd name="T32" fmla="*/ 232464 w 14781"/>
              <a:gd name="T33" fmla="*/ 3443164 h 12976"/>
              <a:gd name="T34" fmla="*/ 339010 w 14781"/>
              <a:gd name="T35" fmla="*/ 3509465 h 12976"/>
              <a:gd name="T36" fmla="*/ 461902 w 14781"/>
              <a:gd name="T37" fmla="*/ 3568001 h 12976"/>
              <a:gd name="T38" fmla="*/ 599322 w 14781"/>
              <a:gd name="T39" fmla="*/ 3618473 h 12976"/>
              <a:gd name="T40" fmla="*/ 750060 w 14781"/>
              <a:gd name="T41" fmla="*/ 3659687 h 12976"/>
              <a:gd name="T42" fmla="*/ 912301 w 14781"/>
              <a:gd name="T43" fmla="*/ 3691045 h 12976"/>
              <a:gd name="T44" fmla="*/ 1083622 w 14781"/>
              <a:gd name="T45" fmla="*/ 3711951 h 12976"/>
              <a:gd name="T46" fmla="*/ 1263419 w 14781"/>
              <a:gd name="T47" fmla="*/ 3720911 h 12976"/>
              <a:gd name="T48" fmla="*/ 7729436 w 14781"/>
              <a:gd name="T49" fmla="*/ 3720015 h 12976"/>
              <a:gd name="T50" fmla="*/ 7907416 w 14781"/>
              <a:gd name="T51" fmla="*/ 3707770 h 12976"/>
              <a:gd name="T52" fmla="*/ 8076921 w 14781"/>
              <a:gd name="T53" fmla="*/ 3684176 h 12976"/>
              <a:gd name="T54" fmla="*/ 8236135 w 14781"/>
              <a:gd name="T55" fmla="*/ 3650429 h 12976"/>
              <a:gd name="T56" fmla="*/ 8383242 w 14781"/>
              <a:gd name="T57" fmla="*/ 3606527 h 12976"/>
              <a:gd name="T58" fmla="*/ 8517635 w 14781"/>
              <a:gd name="T59" fmla="*/ 3553964 h 12976"/>
              <a:gd name="T60" fmla="*/ 8636289 w 14781"/>
              <a:gd name="T61" fmla="*/ 3493338 h 12976"/>
              <a:gd name="T62" fmla="*/ 8738597 w 14781"/>
              <a:gd name="T63" fmla="*/ 3425543 h 12976"/>
              <a:gd name="T64" fmla="*/ 8822744 w 14781"/>
              <a:gd name="T65" fmla="*/ 3351478 h 12976"/>
              <a:gd name="T66" fmla="*/ 8886309 w 14781"/>
              <a:gd name="T67" fmla="*/ 3271439 h 12976"/>
              <a:gd name="T68" fmla="*/ 8928080 w 14781"/>
              <a:gd name="T69" fmla="*/ 3186920 h 12976"/>
              <a:gd name="T70" fmla="*/ 8946846 w 14781"/>
              <a:gd name="T71" fmla="*/ 3098220 h 12976"/>
              <a:gd name="T72" fmla="*/ 8944425 w 14781"/>
              <a:gd name="T73" fmla="*/ 446784 h 12976"/>
              <a:gd name="T74" fmla="*/ 8919604 w 14781"/>
              <a:gd name="T75" fmla="*/ 359279 h 12976"/>
              <a:gd name="T76" fmla="*/ 8872385 w 14781"/>
              <a:gd name="T77" fmla="*/ 275656 h 12976"/>
              <a:gd name="T78" fmla="*/ 8803372 w 14781"/>
              <a:gd name="T79" fmla="*/ 197111 h 12976"/>
              <a:gd name="T80" fmla="*/ 8714987 w 14781"/>
              <a:gd name="T81" fmla="*/ 124239 h 12976"/>
              <a:gd name="T82" fmla="*/ 8608441 w 14781"/>
              <a:gd name="T83" fmla="*/ 58237 h 12976"/>
              <a:gd name="T84" fmla="*/ 8485550 w 14781"/>
              <a:gd name="T85" fmla="*/ -299 h 12976"/>
              <a:gd name="T86" fmla="*/ 8347524 w 14781"/>
              <a:gd name="T87" fmla="*/ -50771 h 12976"/>
              <a:gd name="T88" fmla="*/ 8197391 w 14781"/>
              <a:gd name="T89" fmla="*/ -92284 h 12976"/>
              <a:gd name="T90" fmla="*/ 8035151 w 14781"/>
              <a:gd name="T91" fmla="*/ -123642 h 12976"/>
              <a:gd name="T92" fmla="*/ 7863829 w 14781"/>
              <a:gd name="T93" fmla="*/ -144249 h 12976"/>
              <a:gd name="T94" fmla="*/ 7684033 w 14781"/>
              <a:gd name="T95" fmla="*/ -153507 h 12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14781"/>
              <a:gd name="ODFBottom" fmla="val 12976"/>
              <a:gd name="ODFWidth" fmla="val 14781"/>
              <a:gd name="ODFHeight" fmla="val 12976"/>
            </a:gdLst>
            <a:ahLst/>
            <a:cxnLst/>
            <a:rect l="OXMLTextRectL" t="OXMLTextRectT" r="OXMLTextRectR" b="OXMLTextRectB"/>
            <a:pathLst>
              <a:path w="14781" h="12976">
                <a:moveTo>
                  <a:pt x="12617" y="0"/>
                </a:moveTo>
                <a:lnTo>
                  <a:pt x="2163" y="0"/>
                </a:lnTo>
                <a:lnTo>
                  <a:pt x="2087" y="1"/>
                </a:lnTo>
                <a:lnTo>
                  <a:pt x="2011" y="5"/>
                </a:lnTo>
                <a:lnTo>
                  <a:pt x="1937" y="11"/>
                </a:lnTo>
                <a:lnTo>
                  <a:pt x="1863" y="20"/>
                </a:lnTo>
                <a:lnTo>
                  <a:pt x="1790" y="32"/>
                </a:lnTo>
                <a:lnTo>
                  <a:pt x="1718" y="46"/>
                </a:lnTo>
                <a:lnTo>
                  <a:pt x="1646" y="62"/>
                </a:lnTo>
                <a:lnTo>
                  <a:pt x="1576" y="80"/>
                </a:lnTo>
                <a:lnTo>
                  <a:pt x="1507" y="101"/>
                </a:lnTo>
                <a:lnTo>
                  <a:pt x="1438" y="124"/>
                </a:lnTo>
                <a:lnTo>
                  <a:pt x="1371" y="149"/>
                </a:lnTo>
                <a:lnTo>
                  <a:pt x="1304" y="177"/>
                </a:lnTo>
                <a:lnTo>
                  <a:pt x="1239" y="206"/>
                </a:lnTo>
                <a:lnTo>
                  <a:pt x="1175" y="238"/>
                </a:lnTo>
                <a:lnTo>
                  <a:pt x="1112" y="272"/>
                </a:lnTo>
                <a:lnTo>
                  <a:pt x="1051" y="307"/>
                </a:lnTo>
                <a:lnTo>
                  <a:pt x="990" y="345"/>
                </a:lnTo>
                <a:lnTo>
                  <a:pt x="931" y="384"/>
                </a:lnTo>
                <a:lnTo>
                  <a:pt x="874" y="425"/>
                </a:lnTo>
                <a:lnTo>
                  <a:pt x="818" y="469"/>
                </a:lnTo>
                <a:lnTo>
                  <a:pt x="763" y="514"/>
                </a:lnTo>
                <a:lnTo>
                  <a:pt x="710" y="560"/>
                </a:lnTo>
                <a:lnTo>
                  <a:pt x="658" y="608"/>
                </a:lnTo>
                <a:lnTo>
                  <a:pt x="608" y="658"/>
                </a:lnTo>
                <a:lnTo>
                  <a:pt x="560" y="710"/>
                </a:lnTo>
                <a:lnTo>
                  <a:pt x="513" y="763"/>
                </a:lnTo>
                <a:lnTo>
                  <a:pt x="469" y="818"/>
                </a:lnTo>
                <a:lnTo>
                  <a:pt x="425" y="874"/>
                </a:lnTo>
                <a:lnTo>
                  <a:pt x="384" y="931"/>
                </a:lnTo>
                <a:lnTo>
                  <a:pt x="345" y="990"/>
                </a:lnTo>
                <a:lnTo>
                  <a:pt x="307" y="1051"/>
                </a:lnTo>
                <a:lnTo>
                  <a:pt x="271" y="1112"/>
                </a:lnTo>
                <a:lnTo>
                  <a:pt x="238" y="1175"/>
                </a:lnTo>
                <a:lnTo>
                  <a:pt x="206" y="1239"/>
                </a:lnTo>
                <a:lnTo>
                  <a:pt x="177" y="1304"/>
                </a:lnTo>
                <a:lnTo>
                  <a:pt x="149" y="1371"/>
                </a:lnTo>
                <a:lnTo>
                  <a:pt x="124" y="1438"/>
                </a:lnTo>
                <a:lnTo>
                  <a:pt x="101" y="1506"/>
                </a:lnTo>
                <a:lnTo>
                  <a:pt x="80" y="1576"/>
                </a:lnTo>
                <a:lnTo>
                  <a:pt x="62" y="1646"/>
                </a:lnTo>
                <a:lnTo>
                  <a:pt x="45" y="1718"/>
                </a:lnTo>
                <a:lnTo>
                  <a:pt x="32" y="1790"/>
                </a:lnTo>
                <a:lnTo>
                  <a:pt x="20" y="1863"/>
                </a:lnTo>
                <a:lnTo>
                  <a:pt x="11" y="1937"/>
                </a:lnTo>
                <a:lnTo>
                  <a:pt x="5" y="2011"/>
                </a:lnTo>
                <a:lnTo>
                  <a:pt x="1" y="2087"/>
                </a:lnTo>
                <a:lnTo>
                  <a:pt x="0" y="2163"/>
                </a:lnTo>
                <a:lnTo>
                  <a:pt x="0" y="10813"/>
                </a:lnTo>
                <a:lnTo>
                  <a:pt x="1" y="10889"/>
                </a:lnTo>
                <a:lnTo>
                  <a:pt x="5" y="10964"/>
                </a:lnTo>
                <a:lnTo>
                  <a:pt x="11" y="11039"/>
                </a:lnTo>
                <a:lnTo>
                  <a:pt x="20" y="11113"/>
                </a:lnTo>
                <a:lnTo>
                  <a:pt x="32" y="11186"/>
                </a:lnTo>
                <a:lnTo>
                  <a:pt x="45" y="11258"/>
                </a:lnTo>
                <a:lnTo>
                  <a:pt x="62" y="11329"/>
                </a:lnTo>
                <a:lnTo>
                  <a:pt x="80" y="11400"/>
                </a:lnTo>
                <a:lnTo>
                  <a:pt x="101" y="11469"/>
                </a:lnTo>
                <a:lnTo>
                  <a:pt x="124" y="11538"/>
                </a:lnTo>
                <a:lnTo>
                  <a:pt x="149" y="11605"/>
                </a:lnTo>
                <a:lnTo>
                  <a:pt x="177" y="11671"/>
                </a:lnTo>
                <a:lnTo>
                  <a:pt x="206" y="11737"/>
                </a:lnTo>
                <a:lnTo>
                  <a:pt x="238" y="11801"/>
                </a:lnTo>
                <a:lnTo>
                  <a:pt x="271" y="11863"/>
                </a:lnTo>
                <a:lnTo>
                  <a:pt x="307" y="11925"/>
                </a:lnTo>
                <a:lnTo>
                  <a:pt x="345" y="11985"/>
                </a:lnTo>
                <a:lnTo>
                  <a:pt x="384" y="12044"/>
                </a:lnTo>
                <a:lnTo>
                  <a:pt x="425" y="12102"/>
                </a:lnTo>
                <a:lnTo>
                  <a:pt x="469" y="12158"/>
                </a:lnTo>
                <a:lnTo>
                  <a:pt x="513" y="12212"/>
                </a:lnTo>
                <a:lnTo>
                  <a:pt x="560" y="12266"/>
                </a:lnTo>
                <a:lnTo>
                  <a:pt x="608" y="12317"/>
                </a:lnTo>
                <a:lnTo>
                  <a:pt x="658" y="12367"/>
                </a:lnTo>
                <a:lnTo>
                  <a:pt x="710" y="12415"/>
                </a:lnTo>
                <a:lnTo>
                  <a:pt x="763" y="12462"/>
                </a:lnTo>
                <a:lnTo>
                  <a:pt x="818" y="12507"/>
                </a:lnTo>
                <a:lnTo>
                  <a:pt x="874" y="12550"/>
                </a:lnTo>
                <a:lnTo>
                  <a:pt x="931" y="12591"/>
                </a:lnTo>
                <a:lnTo>
                  <a:pt x="990" y="12631"/>
                </a:lnTo>
                <a:lnTo>
                  <a:pt x="1051" y="12668"/>
                </a:lnTo>
                <a:lnTo>
                  <a:pt x="1112" y="12704"/>
                </a:lnTo>
                <a:lnTo>
                  <a:pt x="1175" y="12738"/>
                </a:lnTo>
                <a:lnTo>
                  <a:pt x="1239" y="12769"/>
                </a:lnTo>
                <a:lnTo>
                  <a:pt x="1304" y="12799"/>
                </a:lnTo>
                <a:lnTo>
                  <a:pt x="1371" y="12826"/>
                </a:lnTo>
                <a:lnTo>
                  <a:pt x="1438" y="12851"/>
                </a:lnTo>
                <a:lnTo>
                  <a:pt x="1507" y="12874"/>
                </a:lnTo>
                <a:lnTo>
                  <a:pt x="1576" y="12895"/>
                </a:lnTo>
                <a:lnTo>
                  <a:pt x="1646" y="12914"/>
                </a:lnTo>
                <a:lnTo>
                  <a:pt x="1718" y="12930"/>
                </a:lnTo>
                <a:lnTo>
                  <a:pt x="1790" y="12944"/>
                </a:lnTo>
                <a:lnTo>
                  <a:pt x="1863" y="12955"/>
                </a:lnTo>
                <a:lnTo>
                  <a:pt x="1937" y="12964"/>
                </a:lnTo>
                <a:lnTo>
                  <a:pt x="2011" y="12971"/>
                </a:lnTo>
                <a:lnTo>
                  <a:pt x="2087" y="12974"/>
                </a:lnTo>
                <a:lnTo>
                  <a:pt x="2163" y="12976"/>
                </a:lnTo>
                <a:lnTo>
                  <a:pt x="12617" y="12976"/>
                </a:lnTo>
                <a:lnTo>
                  <a:pt x="12693" y="12974"/>
                </a:lnTo>
                <a:lnTo>
                  <a:pt x="12768" y="12971"/>
                </a:lnTo>
                <a:lnTo>
                  <a:pt x="12843" y="12964"/>
                </a:lnTo>
                <a:lnTo>
                  <a:pt x="12917" y="12955"/>
                </a:lnTo>
                <a:lnTo>
                  <a:pt x="12990" y="12944"/>
                </a:lnTo>
                <a:lnTo>
                  <a:pt x="13062" y="12930"/>
                </a:lnTo>
                <a:lnTo>
                  <a:pt x="13133" y="12914"/>
                </a:lnTo>
                <a:lnTo>
                  <a:pt x="13204" y="12895"/>
                </a:lnTo>
                <a:lnTo>
                  <a:pt x="13273" y="12874"/>
                </a:lnTo>
                <a:lnTo>
                  <a:pt x="13342" y="12851"/>
                </a:lnTo>
                <a:lnTo>
                  <a:pt x="13409" y="12826"/>
                </a:lnTo>
                <a:lnTo>
                  <a:pt x="13475" y="12799"/>
                </a:lnTo>
                <a:lnTo>
                  <a:pt x="13541" y="12769"/>
                </a:lnTo>
                <a:lnTo>
                  <a:pt x="13605" y="12738"/>
                </a:lnTo>
                <a:lnTo>
                  <a:pt x="13668" y="12704"/>
                </a:lnTo>
                <a:lnTo>
                  <a:pt x="13729" y="12668"/>
                </a:lnTo>
                <a:lnTo>
                  <a:pt x="13789" y="12631"/>
                </a:lnTo>
                <a:lnTo>
                  <a:pt x="13848" y="12591"/>
                </a:lnTo>
                <a:lnTo>
                  <a:pt x="13906" y="12550"/>
                </a:lnTo>
                <a:lnTo>
                  <a:pt x="13962" y="12507"/>
                </a:lnTo>
                <a:lnTo>
                  <a:pt x="14017" y="12462"/>
                </a:lnTo>
                <a:lnTo>
                  <a:pt x="14070" y="12415"/>
                </a:lnTo>
                <a:lnTo>
                  <a:pt x="14121" y="12367"/>
                </a:lnTo>
                <a:lnTo>
                  <a:pt x="14171" y="12317"/>
                </a:lnTo>
                <a:lnTo>
                  <a:pt x="14220" y="12266"/>
                </a:lnTo>
                <a:lnTo>
                  <a:pt x="14266" y="12212"/>
                </a:lnTo>
                <a:lnTo>
                  <a:pt x="14311" y="12158"/>
                </a:lnTo>
                <a:lnTo>
                  <a:pt x="14354" y="12102"/>
                </a:lnTo>
                <a:lnTo>
                  <a:pt x="14396" y="12044"/>
                </a:lnTo>
                <a:lnTo>
                  <a:pt x="14435" y="11985"/>
                </a:lnTo>
                <a:lnTo>
                  <a:pt x="14473" y="11925"/>
                </a:lnTo>
                <a:lnTo>
                  <a:pt x="14508" y="11863"/>
                </a:lnTo>
                <a:lnTo>
                  <a:pt x="14542" y="11801"/>
                </a:lnTo>
                <a:lnTo>
                  <a:pt x="14574" y="11737"/>
                </a:lnTo>
                <a:lnTo>
                  <a:pt x="14603" y="11671"/>
                </a:lnTo>
                <a:lnTo>
                  <a:pt x="14630" y="11605"/>
                </a:lnTo>
                <a:lnTo>
                  <a:pt x="14656" y="11538"/>
                </a:lnTo>
                <a:lnTo>
                  <a:pt x="14679" y="11469"/>
                </a:lnTo>
                <a:lnTo>
                  <a:pt x="14700" y="11400"/>
                </a:lnTo>
                <a:lnTo>
                  <a:pt x="14718" y="11329"/>
                </a:lnTo>
                <a:lnTo>
                  <a:pt x="14734" y="11258"/>
                </a:lnTo>
                <a:lnTo>
                  <a:pt x="14748" y="11186"/>
                </a:lnTo>
                <a:lnTo>
                  <a:pt x="14760" y="11113"/>
                </a:lnTo>
                <a:lnTo>
                  <a:pt x="14768" y="11039"/>
                </a:lnTo>
                <a:lnTo>
                  <a:pt x="14775" y="10964"/>
                </a:lnTo>
                <a:lnTo>
                  <a:pt x="14779" y="10889"/>
                </a:lnTo>
                <a:lnTo>
                  <a:pt x="14780" y="10813"/>
                </a:lnTo>
                <a:lnTo>
                  <a:pt x="14780" y="2163"/>
                </a:lnTo>
                <a:lnTo>
                  <a:pt x="14779" y="2087"/>
                </a:lnTo>
                <a:lnTo>
                  <a:pt x="14775" y="2011"/>
                </a:lnTo>
                <a:lnTo>
                  <a:pt x="14768" y="1937"/>
                </a:lnTo>
                <a:lnTo>
                  <a:pt x="14760" y="1863"/>
                </a:lnTo>
                <a:lnTo>
                  <a:pt x="14748" y="1790"/>
                </a:lnTo>
                <a:lnTo>
                  <a:pt x="14734" y="1718"/>
                </a:lnTo>
                <a:lnTo>
                  <a:pt x="14718" y="1646"/>
                </a:lnTo>
                <a:lnTo>
                  <a:pt x="14700" y="1576"/>
                </a:lnTo>
                <a:lnTo>
                  <a:pt x="14679" y="1506"/>
                </a:lnTo>
                <a:lnTo>
                  <a:pt x="14656" y="1438"/>
                </a:lnTo>
                <a:lnTo>
                  <a:pt x="14630" y="1371"/>
                </a:lnTo>
                <a:lnTo>
                  <a:pt x="14603" y="1304"/>
                </a:lnTo>
                <a:lnTo>
                  <a:pt x="14574" y="1239"/>
                </a:lnTo>
                <a:lnTo>
                  <a:pt x="14542" y="1175"/>
                </a:lnTo>
                <a:lnTo>
                  <a:pt x="14508" y="1112"/>
                </a:lnTo>
                <a:lnTo>
                  <a:pt x="14473" y="1051"/>
                </a:lnTo>
                <a:lnTo>
                  <a:pt x="14435" y="990"/>
                </a:lnTo>
                <a:lnTo>
                  <a:pt x="14396" y="931"/>
                </a:lnTo>
                <a:lnTo>
                  <a:pt x="14354" y="874"/>
                </a:lnTo>
                <a:lnTo>
                  <a:pt x="14311" y="818"/>
                </a:lnTo>
                <a:lnTo>
                  <a:pt x="14266" y="763"/>
                </a:lnTo>
                <a:lnTo>
                  <a:pt x="14220" y="710"/>
                </a:lnTo>
                <a:lnTo>
                  <a:pt x="14171" y="658"/>
                </a:lnTo>
                <a:lnTo>
                  <a:pt x="14121" y="608"/>
                </a:lnTo>
                <a:lnTo>
                  <a:pt x="14070" y="560"/>
                </a:lnTo>
                <a:lnTo>
                  <a:pt x="14017" y="514"/>
                </a:lnTo>
                <a:lnTo>
                  <a:pt x="13962" y="469"/>
                </a:lnTo>
                <a:lnTo>
                  <a:pt x="13906" y="425"/>
                </a:lnTo>
                <a:lnTo>
                  <a:pt x="13848" y="384"/>
                </a:lnTo>
                <a:lnTo>
                  <a:pt x="13789" y="345"/>
                </a:lnTo>
                <a:lnTo>
                  <a:pt x="13729" y="307"/>
                </a:lnTo>
                <a:lnTo>
                  <a:pt x="13668" y="272"/>
                </a:lnTo>
                <a:lnTo>
                  <a:pt x="13605" y="238"/>
                </a:lnTo>
                <a:lnTo>
                  <a:pt x="13541" y="206"/>
                </a:lnTo>
                <a:lnTo>
                  <a:pt x="13475" y="177"/>
                </a:lnTo>
                <a:lnTo>
                  <a:pt x="13409" y="149"/>
                </a:lnTo>
                <a:lnTo>
                  <a:pt x="13342" y="124"/>
                </a:lnTo>
                <a:lnTo>
                  <a:pt x="13273" y="101"/>
                </a:lnTo>
                <a:lnTo>
                  <a:pt x="13204" y="80"/>
                </a:lnTo>
                <a:lnTo>
                  <a:pt x="13133" y="62"/>
                </a:lnTo>
                <a:lnTo>
                  <a:pt x="13062" y="46"/>
                </a:lnTo>
                <a:lnTo>
                  <a:pt x="12990" y="32"/>
                </a:lnTo>
                <a:lnTo>
                  <a:pt x="12917" y="20"/>
                </a:lnTo>
                <a:lnTo>
                  <a:pt x="12843" y="11"/>
                </a:lnTo>
                <a:lnTo>
                  <a:pt x="12768" y="5"/>
                </a:lnTo>
                <a:lnTo>
                  <a:pt x="12693" y="1"/>
                </a:lnTo>
                <a:lnTo>
                  <a:pt x="12617" y="0"/>
                </a:lnTo>
                <a:close/>
              </a:path>
            </a:pathLst>
          </a:custGeom>
          <a:solidFill>
            <a:srgbClr val="FFFFFF">
              <a:alpha val="50195"/>
            </a:srgbClr>
          </a:solidFill>
          <a:ln>
            <a:noFill/>
          </a:ln>
        </p:spPr>
        <p:txBody>
          <a:bodyPr vert="horz" wrap="square" lIns="91440" tIns="45720" rIns="91440" bIns="45720" anchor="t"/>
          <a:lstStyle>
            <a:defPPr/>
            <a:lvl1pPr marL="0" lvl="0" indent="0" algn="l">
              <a:defRPr sz="1800">
                <a:solidFill>
                  <a:schemeClr val="tx1"/>
                </a:solidFill>
                <a:latin typeface="+mn-lt"/>
                <a:ea typeface="+mn-ea"/>
                <a:cs typeface="+mn-cs"/>
              </a:defRPr>
            </a:lvl1pPr>
            <a:lvl2pPr marL="457200" lvl="1" indent="0" algn="l">
              <a:defRPr sz="1800">
                <a:solidFill>
                  <a:schemeClr val="tx1"/>
                </a:solidFill>
                <a:latin typeface="+mn-lt"/>
                <a:ea typeface="+mn-ea"/>
                <a:cs typeface="+mn-cs"/>
              </a:defRPr>
            </a:lvl2pPr>
            <a:lvl3pPr marL="914400" lvl="2" indent="0" algn="l">
              <a:defRPr sz="1800">
                <a:solidFill>
                  <a:schemeClr val="tx1"/>
                </a:solidFill>
                <a:latin typeface="+mn-lt"/>
                <a:ea typeface="+mn-ea"/>
                <a:cs typeface="+mn-cs"/>
              </a:defRPr>
            </a:lvl3pPr>
            <a:lvl4pPr marL="1371600" lvl="3" indent="0" algn="l">
              <a:defRPr sz="1800">
                <a:solidFill>
                  <a:schemeClr val="tx1"/>
                </a:solidFill>
                <a:latin typeface="+mn-lt"/>
                <a:ea typeface="+mn-ea"/>
                <a:cs typeface="+mn-cs"/>
              </a:defRPr>
            </a:lvl4pPr>
            <a:lvl5pPr marL="1828800" lvl="4" indent="0" algn="l">
              <a:defRPr sz="1800">
                <a:solidFill>
                  <a:schemeClr val="tx1"/>
                </a:solidFill>
                <a:latin typeface="+mn-lt"/>
                <a:ea typeface="+mn-ea"/>
                <a:cs typeface="+mn-cs"/>
              </a:defRPr>
            </a:lvl5pPr>
            <a:lvl6pPr marL="2286000" lvl="5" indent="0" algn="l">
              <a:defRPr sz="1800">
                <a:solidFill>
                  <a:schemeClr val="tx1"/>
                </a:solidFill>
                <a:latin typeface="+mn-lt"/>
                <a:ea typeface="+mn-ea"/>
                <a:cs typeface="+mn-cs"/>
              </a:defRPr>
            </a:lvl6pPr>
            <a:lvl7pPr marL="2743200" lvl="6" indent="0" algn="l">
              <a:defRPr sz="1800">
                <a:solidFill>
                  <a:schemeClr val="tx1"/>
                </a:solidFill>
                <a:latin typeface="+mn-lt"/>
                <a:ea typeface="+mn-ea"/>
                <a:cs typeface="+mn-cs"/>
              </a:defRPr>
            </a:lvl7pPr>
            <a:lvl8pPr marL="3200400" lvl="7" indent="0" algn="l">
              <a:defRPr sz="1800">
                <a:solidFill>
                  <a:schemeClr val="tx1"/>
                </a:solidFill>
                <a:latin typeface="+mn-lt"/>
                <a:ea typeface="+mn-ea"/>
                <a:cs typeface="+mn-cs"/>
              </a:defRPr>
            </a:lvl8pPr>
            <a:lvl9pPr marL="3657600" lvl="8" indent="0" algn="l">
              <a:defRPr sz="1800">
                <a:solidFill>
                  <a:schemeClr val="tx1"/>
                </a:solidFill>
                <a:latin typeface="+mn-lt"/>
                <a:ea typeface="+mn-ea"/>
                <a:cs typeface="+mn-cs"/>
              </a:defRPr>
            </a:lvl9pPr>
          </a:lstStyle>
          <a:p>
            <a:pPr fontAlgn="base"/>
            <a:endParaRPr lang="ru-RU" dirty="0" smtClean="0"/>
          </a:p>
          <a:p>
            <a:pPr algn="just" fontAlgn="base"/>
            <a:r>
              <a:rPr lang="ru-RU" sz="1400" dirty="0" smtClean="0"/>
              <a:t>Мозг ребенка с аутизмом развивается и работает иначе. Исследования показывают, что в мозге таких детей могут быть особенности в передаче сигналов между нейронами. Это влияет на восприятие информации, формирование речи, поведение и социальные навыки. Некоторые зоны мозга могут быть </a:t>
            </a:r>
            <a:r>
              <a:rPr lang="ru-RU" sz="1400" dirty="0" err="1" smtClean="0"/>
              <a:t>гиперактивными</a:t>
            </a:r>
            <a:r>
              <a:rPr lang="ru-RU" sz="1400" dirty="0" smtClean="0"/>
              <a:t>, другие, наоборот, работать слабее.</a:t>
            </a:r>
          </a:p>
          <a:p>
            <a:pPr algn="just" fontAlgn="base"/>
            <a:r>
              <a:rPr lang="ru-RU" sz="1400" dirty="0" smtClean="0"/>
              <a:t>Например, у ребенка с аутизмом может быть высокая чувствительность к звукам или прикосновениям – из-за особенностей обработки сенсорной информации. Или он может не понимать мимику и жесты – из-за особенностей работы зоны мозга, связанной с распознаванием лиц и эмоций.</a:t>
            </a:r>
          </a:p>
          <a:p>
            <a:pPr algn="just" fontAlgn="base"/>
            <a:r>
              <a:rPr lang="ru-RU" sz="1400" dirty="0" smtClean="0"/>
              <a:t>Почему же между поведением многих минимально вербальных детей с аутизмом и их интеллектуальными способностями такой большой разрыв? Все дело в неврологических особенностях, которые приводят к тому, что ключевая способность человека контролировать произвольное поведение, ориентированное на достижение определенной цели, у детей и взрослых с аутизмом в дефиците.</a:t>
            </a:r>
          </a:p>
          <a:p>
            <a:pPr algn="just" fontAlgn="base"/>
            <a:r>
              <a:rPr lang="ru-RU" sz="1400" dirty="0" smtClean="0"/>
              <a:t>Им сложно самостоятельно инициировать действие и останавливать (подавлять) его, для этого он нуждается в физических или вербальных подсказках, трудно преодолеть определенный порог, возникающий в середине действия, а поэтому трудно его завершить. Не закончив дело, такой ребенок может замереть совершенно неожиданно для наблюдателя, которому довольно трудно интерпретировать такое поведение.</a:t>
            </a:r>
          </a:p>
          <a:p>
            <a:pPr algn="just" fontAlgn="base"/>
            <a:r>
              <a:rPr lang="ru-RU" sz="1400" dirty="0" smtClean="0"/>
              <a:t>Кроме того, ученые установили, что для таких детей и взрослых характерно навязчивое, упорное повторение одного и того же действия в уже изменившихся обстоятельствах.</a:t>
            </a:r>
          </a:p>
          <a:p>
            <a:pPr algn="just" fontAlgn="base"/>
            <a:r>
              <a:rPr lang="ru-RU" sz="1400" dirty="0" smtClean="0"/>
              <a:t>Когда ребенка просят указать на определенный объект на картинке, он может правильно выполнить задание, например, указать на домик, однако, если после этого его просят указать на дерево, солнце, облако, он продолжает указывать все на тот же домик.</a:t>
            </a:r>
          </a:p>
          <a:p>
            <a:pPr fontAlgn="base"/>
            <a:endParaRPr lang="ru-RU" dirty="0"/>
          </a:p>
        </p:txBody>
      </p:sp>
      <p:pic>
        <p:nvPicPr>
          <p:cNvPr id="14340" name="Picture 4" descr="Picture background"/>
          <p:cNvPicPr>
            <a:picLocks noChangeAspect="1" noChangeArrowheads="1"/>
          </p:cNvPicPr>
          <p:nvPr/>
        </p:nvPicPr>
        <p:blipFill>
          <a:blip r:embed="rId4"/>
          <a:srcRect/>
          <a:stretch>
            <a:fillRect/>
          </a:stretch>
        </p:blipFill>
        <p:spPr bwMode="auto">
          <a:xfrm>
            <a:off x="7810512" y="2143116"/>
            <a:ext cx="4191030" cy="314327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GroupShape 258"/>
        <p:cNvGrpSpPr/>
        <p:nvPr/>
      </p:nvGrpSpPr>
      <p:grpSpPr>
        <a:xfrm>
          <a:off x="0" y="0"/>
          <a:ext cx="0" cy="0"/>
          <a:chOff x="0" y="0"/>
          <a:chExt cx="0" cy="0"/>
        </a:xfrm>
      </p:grpSpPr>
      <p:pic>
        <p:nvPicPr>
          <p:cNvPr id="260" name="Picture 260"/>
          <p:cNvPicPr/>
          <p:nvPr/>
        </p:nvPicPr>
        <p:blipFill>
          <a:blip r:embed="rId2"/>
          <a:stretch/>
        </p:blipFill>
        <p:spPr>
          <a:xfrm>
            <a:off x="-65606" y="0"/>
            <a:ext cx="12314763" cy="6927054"/>
          </a:xfrm>
          <a:prstGeom prst="rect">
            <a:avLst/>
          </a:prstGeom>
        </p:spPr>
      </p:pic>
      <p:sp>
        <p:nvSpPr>
          <p:cNvPr id="261" name="Shape 261"/>
          <p:cNvSpPr/>
          <p:nvPr/>
        </p:nvSpPr>
        <p:spPr>
          <a:xfrm>
            <a:off x="607667" y="363253"/>
            <a:ext cx="157036" cy="773101"/>
          </a:xfrm>
          <a:prstGeom prst="rect">
            <a:avLst/>
          </a:prstGeom>
          <a:solidFill>
            <a:schemeClr val="accent2">
              <a:lumMod val="40000"/>
              <a:lumOff val="60000"/>
            </a:schemeClr>
          </a:solidFill>
          <a:ln>
            <a:noFill/>
          </a:ln>
        </p:spPr>
        <p:txBody>
          <a:bodyPr lIns="91440" tIns="45720" rIns="91440" bIns="45720" anchor="ctr"/>
          <a:lstStyle/>
          <a:p>
            <a:pPr marL="0" indent="0" algn="ctr"/>
            <a:endParaRPr sz="1800">
              <a:solidFill>
                <a:schemeClr val="lt1"/>
              </a:solidFill>
              <a:latin typeface="+mn-lt"/>
              <a:ea typeface="+mn-ea"/>
              <a:cs typeface="+mn-cs"/>
            </a:endParaRPr>
          </a:p>
        </p:txBody>
      </p:sp>
      <p:sp>
        <p:nvSpPr>
          <p:cNvPr id="262" name="Shape 262"/>
          <p:cNvSpPr/>
          <p:nvPr/>
        </p:nvSpPr>
        <p:spPr>
          <a:xfrm>
            <a:off x="-65604" y="6592997"/>
            <a:ext cx="12314761" cy="357534"/>
          </a:xfrm>
          <a:prstGeom prst="rect">
            <a:avLst/>
          </a:prstGeom>
          <a:solidFill>
            <a:schemeClr val="accent2">
              <a:lumMod val="40000"/>
              <a:lumOff val="60000"/>
            </a:schemeClr>
          </a:solidFill>
          <a:ln>
            <a:noFill/>
          </a:ln>
        </p:spPr>
        <p:txBody>
          <a:bodyPr lIns="91440" tIns="45720" rIns="91440" bIns="45720" anchor="ctr"/>
          <a:lstStyle/>
          <a:p>
            <a:pPr marL="0" indent="0" algn="ctr"/>
            <a:endParaRPr sz="1800">
              <a:solidFill>
                <a:schemeClr val="lt1"/>
              </a:solidFill>
              <a:latin typeface="+mn-lt"/>
              <a:ea typeface="+mn-ea"/>
              <a:cs typeface="+mn-cs"/>
            </a:endParaRPr>
          </a:p>
        </p:txBody>
      </p:sp>
      <p:pic>
        <p:nvPicPr>
          <p:cNvPr id="264" name="Picture 264"/>
          <p:cNvPicPr/>
          <p:nvPr/>
        </p:nvPicPr>
        <p:blipFill>
          <a:blip r:embed="rId3"/>
          <a:srcRect l="24517" r="24761" b="2185"/>
          <a:stretch/>
        </p:blipFill>
        <p:spPr>
          <a:xfrm>
            <a:off x="11398604" y="5631330"/>
            <a:ext cx="748586" cy="826935"/>
          </a:xfrm>
          <a:prstGeom prst="rect">
            <a:avLst/>
          </a:prstGeom>
        </p:spPr>
      </p:pic>
      <p:sp>
        <p:nvSpPr>
          <p:cNvPr id="265" name="Shape 265"/>
          <p:cNvSpPr/>
          <p:nvPr/>
        </p:nvSpPr>
        <p:spPr>
          <a:xfrm>
            <a:off x="764702" y="565138"/>
            <a:ext cx="4973367" cy="461665"/>
          </a:xfrm>
          <a:prstGeom prst="rect">
            <a:avLst/>
          </a:prstGeom>
        </p:spPr>
        <p:txBody>
          <a:bodyPr wrap="square" lIns="91440" tIns="45720" rIns="91440" bIns="45720">
            <a:spAutoFit/>
          </a:bodyPr>
          <a:lstStyle/>
          <a:p>
            <a:pPr marL="0" indent="0" algn="l"/>
            <a:endParaRPr sz="2400">
              <a:solidFill>
                <a:schemeClr val="tx1"/>
              </a:solidFill>
              <a:latin typeface="+mn-lt"/>
              <a:ea typeface="+mn-ea"/>
              <a:cs typeface="+mn-cs"/>
            </a:endParaRPr>
          </a:p>
        </p:txBody>
      </p:sp>
      <p:sp>
        <p:nvSpPr>
          <p:cNvPr id="8" name="Прямоугольник 7"/>
          <p:cNvSpPr/>
          <p:nvPr/>
        </p:nvSpPr>
        <p:spPr>
          <a:xfrm>
            <a:off x="881026" y="285728"/>
            <a:ext cx="10715700" cy="1446550"/>
          </a:xfrm>
          <a:prstGeom prst="rect">
            <a:avLst/>
          </a:prstGeom>
        </p:spPr>
        <p:txBody>
          <a:bodyPr wrap="square">
            <a:spAutoFit/>
          </a:bodyPr>
          <a:lstStyle/>
          <a:p>
            <a:r>
              <a:rPr lang="ru-RU" sz="2800" b="1" dirty="0" smtClean="0">
                <a:latin typeface="Roboto"/>
              </a:rPr>
              <a:t>Особенности обработки сенсорной информации у детей с РАС</a:t>
            </a:r>
            <a:r>
              <a:rPr lang="ru-RU" sz="2800" b="1" dirty="0" smtClean="0">
                <a:latin typeface="Roboto"/>
                <a:ea typeface="Roboto"/>
                <a:cs typeface="Roboto"/>
              </a:rPr>
              <a:t>  </a:t>
            </a:r>
          </a:p>
          <a:p>
            <a:endParaRPr lang="ru-RU" sz="3200" dirty="0"/>
          </a:p>
        </p:txBody>
      </p:sp>
      <p:sp>
        <p:nvSpPr>
          <p:cNvPr id="9" name="Shape 218"/>
          <p:cNvSpPr/>
          <p:nvPr/>
        </p:nvSpPr>
        <p:spPr>
          <a:xfrm>
            <a:off x="369114" y="1357299"/>
            <a:ext cx="7870026" cy="5143536"/>
          </a:xfrm>
          <a:custGeom>
            <a:avLst/>
            <a:gdLst>
              <a:gd name="T0" fmla="*/ 1217410 w 14781"/>
              <a:gd name="T1" fmla="*/ -152313 h 12976"/>
              <a:gd name="T2" fmla="*/ 1040035 w 14781"/>
              <a:gd name="T3" fmla="*/ -140068 h 12976"/>
              <a:gd name="T4" fmla="*/ 870530 w 14781"/>
              <a:gd name="T5" fmla="*/ -116773 h 12976"/>
              <a:gd name="T6" fmla="*/ 711316 w 14781"/>
              <a:gd name="T7" fmla="*/ -82727 h 12976"/>
              <a:gd name="T8" fmla="*/ 563605 w 14781"/>
              <a:gd name="T9" fmla="*/ -39123 h 12976"/>
              <a:gd name="T10" fmla="*/ 429817 w 14781"/>
              <a:gd name="T11" fmla="*/ 13439 h 12976"/>
              <a:gd name="T12" fmla="*/ 310558 w 14781"/>
              <a:gd name="T13" fmla="*/ 74066 h 12976"/>
              <a:gd name="T14" fmla="*/ 208855 w 14781"/>
              <a:gd name="T15" fmla="*/ 141860 h 12976"/>
              <a:gd name="T16" fmla="*/ 124707 w 14781"/>
              <a:gd name="T17" fmla="*/ 216224 h 12976"/>
              <a:gd name="T18" fmla="*/ 61143 w 14781"/>
              <a:gd name="T19" fmla="*/ 295965 h 12976"/>
              <a:gd name="T20" fmla="*/ 19372 w 14781"/>
              <a:gd name="T21" fmla="*/ 380782 h 12976"/>
              <a:gd name="T22" fmla="*/ 605 w 14781"/>
              <a:gd name="T23" fmla="*/ 469482 h 12976"/>
              <a:gd name="T24" fmla="*/ 3027 w 14781"/>
              <a:gd name="T25" fmla="*/ 3120619 h 12976"/>
              <a:gd name="T26" fmla="*/ 27242 w 14781"/>
              <a:gd name="T27" fmla="*/ 3208423 h 12976"/>
              <a:gd name="T28" fmla="*/ 75067 w 14781"/>
              <a:gd name="T29" fmla="*/ 3292046 h 12976"/>
              <a:gd name="T30" fmla="*/ 144079 w 14781"/>
              <a:gd name="T31" fmla="*/ 3370591 h 12976"/>
              <a:gd name="T32" fmla="*/ 232464 w 14781"/>
              <a:gd name="T33" fmla="*/ 3443164 h 12976"/>
              <a:gd name="T34" fmla="*/ 339010 w 14781"/>
              <a:gd name="T35" fmla="*/ 3509465 h 12976"/>
              <a:gd name="T36" fmla="*/ 461902 w 14781"/>
              <a:gd name="T37" fmla="*/ 3568001 h 12976"/>
              <a:gd name="T38" fmla="*/ 599322 w 14781"/>
              <a:gd name="T39" fmla="*/ 3618473 h 12976"/>
              <a:gd name="T40" fmla="*/ 750060 w 14781"/>
              <a:gd name="T41" fmla="*/ 3659687 h 12976"/>
              <a:gd name="T42" fmla="*/ 912301 w 14781"/>
              <a:gd name="T43" fmla="*/ 3691045 h 12976"/>
              <a:gd name="T44" fmla="*/ 1083622 w 14781"/>
              <a:gd name="T45" fmla="*/ 3711951 h 12976"/>
              <a:gd name="T46" fmla="*/ 1263419 w 14781"/>
              <a:gd name="T47" fmla="*/ 3720911 h 12976"/>
              <a:gd name="T48" fmla="*/ 7729436 w 14781"/>
              <a:gd name="T49" fmla="*/ 3720015 h 12976"/>
              <a:gd name="T50" fmla="*/ 7907416 w 14781"/>
              <a:gd name="T51" fmla="*/ 3707770 h 12976"/>
              <a:gd name="T52" fmla="*/ 8076921 w 14781"/>
              <a:gd name="T53" fmla="*/ 3684176 h 12976"/>
              <a:gd name="T54" fmla="*/ 8236135 w 14781"/>
              <a:gd name="T55" fmla="*/ 3650429 h 12976"/>
              <a:gd name="T56" fmla="*/ 8383242 w 14781"/>
              <a:gd name="T57" fmla="*/ 3606527 h 12976"/>
              <a:gd name="T58" fmla="*/ 8517635 w 14781"/>
              <a:gd name="T59" fmla="*/ 3553964 h 12976"/>
              <a:gd name="T60" fmla="*/ 8636289 w 14781"/>
              <a:gd name="T61" fmla="*/ 3493338 h 12976"/>
              <a:gd name="T62" fmla="*/ 8738597 w 14781"/>
              <a:gd name="T63" fmla="*/ 3425543 h 12976"/>
              <a:gd name="T64" fmla="*/ 8822744 w 14781"/>
              <a:gd name="T65" fmla="*/ 3351478 h 12976"/>
              <a:gd name="T66" fmla="*/ 8886309 w 14781"/>
              <a:gd name="T67" fmla="*/ 3271439 h 12976"/>
              <a:gd name="T68" fmla="*/ 8928080 w 14781"/>
              <a:gd name="T69" fmla="*/ 3186920 h 12976"/>
              <a:gd name="T70" fmla="*/ 8946846 w 14781"/>
              <a:gd name="T71" fmla="*/ 3098220 h 12976"/>
              <a:gd name="T72" fmla="*/ 8944425 w 14781"/>
              <a:gd name="T73" fmla="*/ 446784 h 12976"/>
              <a:gd name="T74" fmla="*/ 8919604 w 14781"/>
              <a:gd name="T75" fmla="*/ 359279 h 12976"/>
              <a:gd name="T76" fmla="*/ 8872385 w 14781"/>
              <a:gd name="T77" fmla="*/ 275656 h 12976"/>
              <a:gd name="T78" fmla="*/ 8803372 w 14781"/>
              <a:gd name="T79" fmla="*/ 197111 h 12976"/>
              <a:gd name="T80" fmla="*/ 8714987 w 14781"/>
              <a:gd name="T81" fmla="*/ 124239 h 12976"/>
              <a:gd name="T82" fmla="*/ 8608441 w 14781"/>
              <a:gd name="T83" fmla="*/ 58237 h 12976"/>
              <a:gd name="T84" fmla="*/ 8485550 w 14781"/>
              <a:gd name="T85" fmla="*/ -299 h 12976"/>
              <a:gd name="T86" fmla="*/ 8347524 w 14781"/>
              <a:gd name="T87" fmla="*/ -50771 h 12976"/>
              <a:gd name="T88" fmla="*/ 8197391 w 14781"/>
              <a:gd name="T89" fmla="*/ -92284 h 12976"/>
              <a:gd name="T90" fmla="*/ 8035151 w 14781"/>
              <a:gd name="T91" fmla="*/ -123642 h 12976"/>
              <a:gd name="T92" fmla="*/ 7863829 w 14781"/>
              <a:gd name="T93" fmla="*/ -144249 h 12976"/>
              <a:gd name="T94" fmla="*/ 7684033 w 14781"/>
              <a:gd name="T95" fmla="*/ -153507 h 12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14781"/>
              <a:gd name="ODFBottom" fmla="val 12976"/>
              <a:gd name="ODFWidth" fmla="val 14781"/>
              <a:gd name="ODFHeight" fmla="val 12976"/>
            </a:gdLst>
            <a:ahLst/>
            <a:cxnLst/>
            <a:rect l="OXMLTextRectL" t="OXMLTextRectT" r="OXMLTextRectR" b="OXMLTextRectB"/>
            <a:pathLst>
              <a:path w="14781" h="12976">
                <a:moveTo>
                  <a:pt x="12617" y="0"/>
                </a:moveTo>
                <a:lnTo>
                  <a:pt x="2163" y="0"/>
                </a:lnTo>
                <a:lnTo>
                  <a:pt x="2087" y="1"/>
                </a:lnTo>
                <a:lnTo>
                  <a:pt x="2011" y="5"/>
                </a:lnTo>
                <a:lnTo>
                  <a:pt x="1937" y="11"/>
                </a:lnTo>
                <a:lnTo>
                  <a:pt x="1863" y="20"/>
                </a:lnTo>
                <a:lnTo>
                  <a:pt x="1790" y="32"/>
                </a:lnTo>
                <a:lnTo>
                  <a:pt x="1718" y="46"/>
                </a:lnTo>
                <a:lnTo>
                  <a:pt x="1646" y="62"/>
                </a:lnTo>
                <a:lnTo>
                  <a:pt x="1576" y="80"/>
                </a:lnTo>
                <a:lnTo>
                  <a:pt x="1507" y="101"/>
                </a:lnTo>
                <a:lnTo>
                  <a:pt x="1438" y="124"/>
                </a:lnTo>
                <a:lnTo>
                  <a:pt x="1371" y="149"/>
                </a:lnTo>
                <a:lnTo>
                  <a:pt x="1304" y="177"/>
                </a:lnTo>
                <a:lnTo>
                  <a:pt x="1239" y="206"/>
                </a:lnTo>
                <a:lnTo>
                  <a:pt x="1175" y="238"/>
                </a:lnTo>
                <a:lnTo>
                  <a:pt x="1112" y="272"/>
                </a:lnTo>
                <a:lnTo>
                  <a:pt x="1051" y="307"/>
                </a:lnTo>
                <a:lnTo>
                  <a:pt x="990" y="345"/>
                </a:lnTo>
                <a:lnTo>
                  <a:pt x="931" y="384"/>
                </a:lnTo>
                <a:lnTo>
                  <a:pt x="874" y="425"/>
                </a:lnTo>
                <a:lnTo>
                  <a:pt x="818" y="469"/>
                </a:lnTo>
                <a:lnTo>
                  <a:pt x="763" y="514"/>
                </a:lnTo>
                <a:lnTo>
                  <a:pt x="710" y="560"/>
                </a:lnTo>
                <a:lnTo>
                  <a:pt x="658" y="608"/>
                </a:lnTo>
                <a:lnTo>
                  <a:pt x="608" y="658"/>
                </a:lnTo>
                <a:lnTo>
                  <a:pt x="560" y="710"/>
                </a:lnTo>
                <a:lnTo>
                  <a:pt x="513" y="763"/>
                </a:lnTo>
                <a:lnTo>
                  <a:pt x="469" y="818"/>
                </a:lnTo>
                <a:lnTo>
                  <a:pt x="425" y="874"/>
                </a:lnTo>
                <a:lnTo>
                  <a:pt x="384" y="931"/>
                </a:lnTo>
                <a:lnTo>
                  <a:pt x="345" y="990"/>
                </a:lnTo>
                <a:lnTo>
                  <a:pt x="307" y="1051"/>
                </a:lnTo>
                <a:lnTo>
                  <a:pt x="271" y="1112"/>
                </a:lnTo>
                <a:lnTo>
                  <a:pt x="238" y="1175"/>
                </a:lnTo>
                <a:lnTo>
                  <a:pt x="206" y="1239"/>
                </a:lnTo>
                <a:lnTo>
                  <a:pt x="177" y="1304"/>
                </a:lnTo>
                <a:lnTo>
                  <a:pt x="149" y="1371"/>
                </a:lnTo>
                <a:lnTo>
                  <a:pt x="124" y="1438"/>
                </a:lnTo>
                <a:lnTo>
                  <a:pt x="101" y="1506"/>
                </a:lnTo>
                <a:lnTo>
                  <a:pt x="80" y="1576"/>
                </a:lnTo>
                <a:lnTo>
                  <a:pt x="62" y="1646"/>
                </a:lnTo>
                <a:lnTo>
                  <a:pt x="45" y="1718"/>
                </a:lnTo>
                <a:lnTo>
                  <a:pt x="32" y="1790"/>
                </a:lnTo>
                <a:lnTo>
                  <a:pt x="20" y="1863"/>
                </a:lnTo>
                <a:lnTo>
                  <a:pt x="11" y="1937"/>
                </a:lnTo>
                <a:lnTo>
                  <a:pt x="5" y="2011"/>
                </a:lnTo>
                <a:lnTo>
                  <a:pt x="1" y="2087"/>
                </a:lnTo>
                <a:lnTo>
                  <a:pt x="0" y="2163"/>
                </a:lnTo>
                <a:lnTo>
                  <a:pt x="0" y="10813"/>
                </a:lnTo>
                <a:lnTo>
                  <a:pt x="1" y="10889"/>
                </a:lnTo>
                <a:lnTo>
                  <a:pt x="5" y="10964"/>
                </a:lnTo>
                <a:lnTo>
                  <a:pt x="11" y="11039"/>
                </a:lnTo>
                <a:lnTo>
                  <a:pt x="20" y="11113"/>
                </a:lnTo>
                <a:lnTo>
                  <a:pt x="32" y="11186"/>
                </a:lnTo>
                <a:lnTo>
                  <a:pt x="45" y="11258"/>
                </a:lnTo>
                <a:lnTo>
                  <a:pt x="62" y="11329"/>
                </a:lnTo>
                <a:lnTo>
                  <a:pt x="80" y="11400"/>
                </a:lnTo>
                <a:lnTo>
                  <a:pt x="101" y="11469"/>
                </a:lnTo>
                <a:lnTo>
                  <a:pt x="124" y="11538"/>
                </a:lnTo>
                <a:lnTo>
                  <a:pt x="149" y="11605"/>
                </a:lnTo>
                <a:lnTo>
                  <a:pt x="177" y="11671"/>
                </a:lnTo>
                <a:lnTo>
                  <a:pt x="206" y="11737"/>
                </a:lnTo>
                <a:lnTo>
                  <a:pt x="238" y="11801"/>
                </a:lnTo>
                <a:lnTo>
                  <a:pt x="271" y="11863"/>
                </a:lnTo>
                <a:lnTo>
                  <a:pt x="307" y="11925"/>
                </a:lnTo>
                <a:lnTo>
                  <a:pt x="345" y="11985"/>
                </a:lnTo>
                <a:lnTo>
                  <a:pt x="384" y="12044"/>
                </a:lnTo>
                <a:lnTo>
                  <a:pt x="425" y="12102"/>
                </a:lnTo>
                <a:lnTo>
                  <a:pt x="469" y="12158"/>
                </a:lnTo>
                <a:lnTo>
                  <a:pt x="513" y="12212"/>
                </a:lnTo>
                <a:lnTo>
                  <a:pt x="560" y="12266"/>
                </a:lnTo>
                <a:lnTo>
                  <a:pt x="608" y="12317"/>
                </a:lnTo>
                <a:lnTo>
                  <a:pt x="658" y="12367"/>
                </a:lnTo>
                <a:lnTo>
                  <a:pt x="710" y="12415"/>
                </a:lnTo>
                <a:lnTo>
                  <a:pt x="763" y="12462"/>
                </a:lnTo>
                <a:lnTo>
                  <a:pt x="818" y="12507"/>
                </a:lnTo>
                <a:lnTo>
                  <a:pt x="874" y="12550"/>
                </a:lnTo>
                <a:lnTo>
                  <a:pt x="931" y="12591"/>
                </a:lnTo>
                <a:lnTo>
                  <a:pt x="990" y="12631"/>
                </a:lnTo>
                <a:lnTo>
                  <a:pt x="1051" y="12668"/>
                </a:lnTo>
                <a:lnTo>
                  <a:pt x="1112" y="12704"/>
                </a:lnTo>
                <a:lnTo>
                  <a:pt x="1175" y="12738"/>
                </a:lnTo>
                <a:lnTo>
                  <a:pt x="1239" y="12769"/>
                </a:lnTo>
                <a:lnTo>
                  <a:pt x="1304" y="12799"/>
                </a:lnTo>
                <a:lnTo>
                  <a:pt x="1371" y="12826"/>
                </a:lnTo>
                <a:lnTo>
                  <a:pt x="1438" y="12851"/>
                </a:lnTo>
                <a:lnTo>
                  <a:pt x="1507" y="12874"/>
                </a:lnTo>
                <a:lnTo>
                  <a:pt x="1576" y="12895"/>
                </a:lnTo>
                <a:lnTo>
                  <a:pt x="1646" y="12914"/>
                </a:lnTo>
                <a:lnTo>
                  <a:pt x="1718" y="12930"/>
                </a:lnTo>
                <a:lnTo>
                  <a:pt x="1790" y="12944"/>
                </a:lnTo>
                <a:lnTo>
                  <a:pt x="1863" y="12955"/>
                </a:lnTo>
                <a:lnTo>
                  <a:pt x="1937" y="12964"/>
                </a:lnTo>
                <a:lnTo>
                  <a:pt x="2011" y="12971"/>
                </a:lnTo>
                <a:lnTo>
                  <a:pt x="2087" y="12974"/>
                </a:lnTo>
                <a:lnTo>
                  <a:pt x="2163" y="12976"/>
                </a:lnTo>
                <a:lnTo>
                  <a:pt x="12617" y="12976"/>
                </a:lnTo>
                <a:lnTo>
                  <a:pt x="12693" y="12974"/>
                </a:lnTo>
                <a:lnTo>
                  <a:pt x="12768" y="12971"/>
                </a:lnTo>
                <a:lnTo>
                  <a:pt x="12843" y="12964"/>
                </a:lnTo>
                <a:lnTo>
                  <a:pt x="12917" y="12955"/>
                </a:lnTo>
                <a:lnTo>
                  <a:pt x="12990" y="12944"/>
                </a:lnTo>
                <a:lnTo>
                  <a:pt x="13062" y="12930"/>
                </a:lnTo>
                <a:lnTo>
                  <a:pt x="13133" y="12914"/>
                </a:lnTo>
                <a:lnTo>
                  <a:pt x="13204" y="12895"/>
                </a:lnTo>
                <a:lnTo>
                  <a:pt x="13273" y="12874"/>
                </a:lnTo>
                <a:lnTo>
                  <a:pt x="13342" y="12851"/>
                </a:lnTo>
                <a:lnTo>
                  <a:pt x="13409" y="12826"/>
                </a:lnTo>
                <a:lnTo>
                  <a:pt x="13475" y="12799"/>
                </a:lnTo>
                <a:lnTo>
                  <a:pt x="13541" y="12769"/>
                </a:lnTo>
                <a:lnTo>
                  <a:pt x="13605" y="12738"/>
                </a:lnTo>
                <a:lnTo>
                  <a:pt x="13668" y="12704"/>
                </a:lnTo>
                <a:lnTo>
                  <a:pt x="13729" y="12668"/>
                </a:lnTo>
                <a:lnTo>
                  <a:pt x="13789" y="12631"/>
                </a:lnTo>
                <a:lnTo>
                  <a:pt x="13848" y="12591"/>
                </a:lnTo>
                <a:lnTo>
                  <a:pt x="13906" y="12550"/>
                </a:lnTo>
                <a:lnTo>
                  <a:pt x="13962" y="12507"/>
                </a:lnTo>
                <a:lnTo>
                  <a:pt x="14017" y="12462"/>
                </a:lnTo>
                <a:lnTo>
                  <a:pt x="14070" y="12415"/>
                </a:lnTo>
                <a:lnTo>
                  <a:pt x="14121" y="12367"/>
                </a:lnTo>
                <a:lnTo>
                  <a:pt x="14171" y="12317"/>
                </a:lnTo>
                <a:lnTo>
                  <a:pt x="14220" y="12266"/>
                </a:lnTo>
                <a:lnTo>
                  <a:pt x="14266" y="12212"/>
                </a:lnTo>
                <a:lnTo>
                  <a:pt x="14311" y="12158"/>
                </a:lnTo>
                <a:lnTo>
                  <a:pt x="14354" y="12102"/>
                </a:lnTo>
                <a:lnTo>
                  <a:pt x="14396" y="12044"/>
                </a:lnTo>
                <a:lnTo>
                  <a:pt x="14435" y="11985"/>
                </a:lnTo>
                <a:lnTo>
                  <a:pt x="14473" y="11925"/>
                </a:lnTo>
                <a:lnTo>
                  <a:pt x="14508" y="11863"/>
                </a:lnTo>
                <a:lnTo>
                  <a:pt x="14542" y="11801"/>
                </a:lnTo>
                <a:lnTo>
                  <a:pt x="14574" y="11737"/>
                </a:lnTo>
                <a:lnTo>
                  <a:pt x="14603" y="11671"/>
                </a:lnTo>
                <a:lnTo>
                  <a:pt x="14630" y="11605"/>
                </a:lnTo>
                <a:lnTo>
                  <a:pt x="14656" y="11538"/>
                </a:lnTo>
                <a:lnTo>
                  <a:pt x="14679" y="11469"/>
                </a:lnTo>
                <a:lnTo>
                  <a:pt x="14700" y="11400"/>
                </a:lnTo>
                <a:lnTo>
                  <a:pt x="14718" y="11329"/>
                </a:lnTo>
                <a:lnTo>
                  <a:pt x="14734" y="11258"/>
                </a:lnTo>
                <a:lnTo>
                  <a:pt x="14748" y="11186"/>
                </a:lnTo>
                <a:lnTo>
                  <a:pt x="14760" y="11113"/>
                </a:lnTo>
                <a:lnTo>
                  <a:pt x="14768" y="11039"/>
                </a:lnTo>
                <a:lnTo>
                  <a:pt x="14775" y="10964"/>
                </a:lnTo>
                <a:lnTo>
                  <a:pt x="14779" y="10889"/>
                </a:lnTo>
                <a:lnTo>
                  <a:pt x="14780" y="10813"/>
                </a:lnTo>
                <a:lnTo>
                  <a:pt x="14780" y="2163"/>
                </a:lnTo>
                <a:lnTo>
                  <a:pt x="14779" y="2087"/>
                </a:lnTo>
                <a:lnTo>
                  <a:pt x="14775" y="2011"/>
                </a:lnTo>
                <a:lnTo>
                  <a:pt x="14768" y="1937"/>
                </a:lnTo>
                <a:lnTo>
                  <a:pt x="14760" y="1863"/>
                </a:lnTo>
                <a:lnTo>
                  <a:pt x="14748" y="1790"/>
                </a:lnTo>
                <a:lnTo>
                  <a:pt x="14734" y="1718"/>
                </a:lnTo>
                <a:lnTo>
                  <a:pt x="14718" y="1646"/>
                </a:lnTo>
                <a:lnTo>
                  <a:pt x="14700" y="1576"/>
                </a:lnTo>
                <a:lnTo>
                  <a:pt x="14679" y="1506"/>
                </a:lnTo>
                <a:lnTo>
                  <a:pt x="14656" y="1438"/>
                </a:lnTo>
                <a:lnTo>
                  <a:pt x="14630" y="1371"/>
                </a:lnTo>
                <a:lnTo>
                  <a:pt x="14603" y="1304"/>
                </a:lnTo>
                <a:lnTo>
                  <a:pt x="14574" y="1239"/>
                </a:lnTo>
                <a:lnTo>
                  <a:pt x="14542" y="1175"/>
                </a:lnTo>
                <a:lnTo>
                  <a:pt x="14508" y="1112"/>
                </a:lnTo>
                <a:lnTo>
                  <a:pt x="14473" y="1051"/>
                </a:lnTo>
                <a:lnTo>
                  <a:pt x="14435" y="990"/>
                </a:lnTo>
                <a:lnTo>
                  <a:pt x="14396" y="931"/>
                </a:lnTo>
                <a:lnTo>
                  <a:pt x="14354" y="874"/>
                </a:lnTo>
                <a:lnTo>
                  <a:pt x="14311" y="818"/>
                </a:lnTo>
                <a:lnTo>
                  <a:pt x="14266" y="763"/>
                </a:lnTo>
                <a:lnTo>
                  <a:pt x="14220" y="710"/>
                </a:lnTo>
                <a:lnTo>
                  <a:pt x="14171" y="658"/>
                </a:lnTo>
                <a:lnTo>
                  <a:pt x="14121" y="608"/>
                </a:lnTo>
                <a:lnTo>
                  <a:pt x="14070" y="560"/>
                </a:lnTo>
                <a:lnTo>
                  <a:pt x="14017" y="514"/>
                </a:lnTo>
                <a:lnTo>
                  <a:pt x="13962" y="469"/>
                </a:lnTo>
                <a:lnTo>
                  <a:pt x="13906" y="425"/>
                </a:lnTo>
                <a:lnTo>
                  <a:pt x="13848" y="384"/>
                </a:lnTo>
                <a:lnTo>
                  <a:pt x="13789" y="345"/>
                </a:lnTo>
                <a:lnTo>
                  <a:pt x="13729" y="307"/>
                </a:lnTo>
                <a:lnTo>
                  <a:pt x="13668" y="272"/>
                </a:lnTo>
                <a:lnTo>
                  <a:pt x="13605" y="238"/>
                </a:lnTo>
                <a:lnTo>
                  <a:pt x="13541" y="206"/>
                </a:lnTo>
                <a:lnTo>
                  <a:pt x="13475" y="177"/>
                </a:lnTo>
                <a:lnTo>
                  <a:pt x="13409" y="149"/>
                </a:lnTo>
                <a:lnTo>
                  <a:pt x="13342" y="124"/>
                </a:lnTo>
                <a:lnTo>
                  <a:pt x="13273" y="101"/>
                </a:lnTo>
                <a:lnTo>
                  <a:pt x="13204" y="80"/>
                </a:lnTo>
                <a:lnTo>
                  <a:pt x="13133" y="62"/>
                </a:lnTo>
                <a:lnTo>
                  <a:pt x="13062" y="46"/>
                </a:lnTo>
                <a:lnTo>
                  <a:pt x="12990" y="32"/>
                </a:lnTo>
                <a:lnTo>
                  <a:pt x="12917" y="20"/>
                </a:lnTo>
                <a:lnTo>
                  <a:pt x="12843" y="11"/>
                </a:lnTo>
                <a:lnTo>
                  <a:pt x="12768" y="5"/>
                </a:lnTo>
                <a:lnTo>
                  <a:pt x="12693" y="1"/>
                </a:lnTo>
                <a:lnTo>
                  <a:pt x="12617" y="0"/>
                </a:lnTo>
                <a:close/>
              </a:path>
            </a:pathLst>
          </a:custGeom>
          <a:solidFill>
            <a:srgbClr val="FFFFFF">
              <a:alpha val="50195"/>
            </a:srgbClr>
          </a:solidFill>
          <a:ln>
            <a:noFill/>
          </a:ln>
        </p:spPr>
        <p:txBody>
          <a:bodyPr vert="horz" wrap="square" lIns="91440" tIns="45720" rIns="91440" bIns="45720" anchor="t"/>
          <a:lstStyle/>
          <a:p>
            <a:pPr algn="just"/>
            <a:endParaRPr lang="ru-RU" b="1" dirty="0" smtClean="0"/>
          </a:p>
          <a:p>
            <a:pPr algn="just"/>
            <a:r>
              <a:rPr lang="ru-RU" b="1" dirty="0" smtClean="0"/>
              <a:t>Сенсорная перегрузка — это обобщенное название трудностей, которые испытывают все люди, когда интенсивность стимулов (звуки, запахи, вибрации, цвета и т. д.) для органов чувств очень велика.</a:t>
            </a:r>
            <a:r>
              <a:rPr lang="ru-RU" dirty="0" smtClean="0"/>
              <a:t> </a:t>
            </a:r>
          </a:p>
          <a:p>
            <a:pPr algn="just" fontAlgn="base"/>
            <a:r>
              <a:rPr lang="ru-RU" sz="1600" dirty="0" smtClean="0"/>
              <a:t>Многие люди в спектре аутизма испытывают трудности с обработкой сенсорной информации. Их чувства могут иметь повышенную или пониженную чувствительность (или и то и другое в зависимости от ситуации). Иногда человек с такими особенностями при поступлении слишком большого количества сенсорной информации может испытать перегрузку. Она может выражаться в стрессе, тревожности и даже физической боли, проблемном поведении или истерике. </a:t>
            </a:r>
            <a:endParaRPr lang="ru-RU" sz="1600" dirty="0"/>
          </a:p>
          <a:p>
            <a:pPr algn="just" fontAlgn="base"/>
            <a:r>
              <a:rPr lang="ru-RU" sz="1600" dirty="0"/>
              <a:t>Как сенсорная перегрузка выглядит со стороны? Человек пытается избавиться от раздражителя: зажимает уши, закрывает глаза. Появляются так называемые моторные стереотипы: взмахи руками, раскачивание. Он может выглядеть дезориентированным, не реагировать на вопросы. В самом крайнем случае сенсорная перегрузка приводит к истерике или обмороку.</a:t>
            </a:r>
          </a:p>
          <a:p>
            <a:pPr algn="just" fontAlgn="base"/>
            <a:r>
              <a:rPr lang="ru-RU" sz="1600" dirty="0"/>
              <a:t>Как это воспринимается изнутри? «Как будто на максимум включен звук на каком-то приборе. Свет ослепляет до такой степени, что невозможно различать детали обстановки. Запахи становятся настолько резкими, что перехватывает дыхание.</a:t>
            </a:r>
          </a:p>
          <a:p>
            <a:pPr algn="just"/>
            <a:endParaRPr lang="zh-CN" altLang="en-US" sz="1600" dirty="0" smtClean="0"/>
          </a:p>
          <a:p>
            <a:pPr algn="just"/>
            <a:endParaRPr lang="ru-RU" b="1" dirty="0" smtClean="0"/>
          </a:p>
          <a:p>
            <a:pPr algn="just"/>
            <a:endParaRPr lang="en-US" altLang="zh-CN" dirty="0"/>
          </a:p>
        </p:txBody>
      </p:sp>
      <p:pic>
        <p:nvPicPr>
          <p:cNvPr id="3074" name="Picture 2" descr="Picture background"/>
          <p:cNvPicPr>
            <a:picLocks noChangeAspect="1" noChangeArrowheads="1"/>
          </p:cNvPicPr>
          <p:nvPr/>
        </p:nvPicPr>
        <p:blipFill>
          <a:blip r:embed="rId4"/>
          <a:srcRect/>
          <a:stretch>
            <a:fillRect/>
          </a:stretch>
        </p:blipFill>
        <p:spPr bwMode="auto">
          <a:xfrm>
            <a:off x="8524892" y="2214554"/>
            <a:ext cx="3486897" cy="342902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GroupShape 231"/>
        <p:cNvGrpSpPr/>
        <p:nvPr/>
      </p:nvGrpSpPr>
      <p:grpSpPr>
        <a:xfrm>
          <a:off x="0" y="0"/>
          <a:ext cx="0" cy="0"/>
          <a:chOff x="0" y="0"/>
          <a:chExt cx="0" cy="0"/>
        </a:xfrm>
      </p:grpSpPr>
      <p:pic>
        <p:nvPicPr>
          <p:cNvPr id="233" name="Picture 233"/>
          <p:cNvPicPr/>
          <p:nvPr/>
        </p:nvPicPr>
        <p:blipFill>
          <a:blip r:embed="rId2"/>
          <a:stretch/>
        </p:blipFill>
        <p:spPr>
          <a:xfrm>
            <a:off x="-65606" y="0"/>
            <a:ext cx="12314763" cy="6927054"/>
          </a:xfrm>
          <a:prstGeom prst="rect">
            <a:avLst/>
          </a:prstGeom>
        </p:spPr>
      </p:pic>
      <p:sp>
        <p:nvSpPr>
          <p:cNvPr id="234" name="Shape 234"/>
          <p:cNvSpPr/>
          <p:nvPr/>
        </p:nvSpPr>
        <p:spPr>
          <a:xfrm>
            <a:off x="607667" y="363253"/>
            <a:ext cx="157036" cy="773101"/>
          </a:xfrm>
          <a:prstGeom prst="rect">
            <a:avLst/>
          </a:prstGeom>
          <a:solidFill>
            <a:schemeClr val="accent2">
              <a:lumMod val="40000"/>
              <a:lumOff val="60000"/>
            </a:schemeClr>
          </a:solidFill>
          <a:ln>
            <a:noFill/>
          </a:ln>
        </p:spPr>
        <p:txBody>
          <a:bodyPr lIns="91440" tIns="45720" rIns="91440" bIns="45720" anchor="ctr"/>
          <a:lstStyle/>
          <a:p>
            <a:pPr marL="0" indent="0" algn="ctr"/>
            <a:endParaRPr sz="1800">
              <a:solidFill>
                <a:schemeClr val="lt1"/>
              </a:solidFill>
              <a:latin typeface="+mn-lt"/>
              <a:ea typeface="+mn-ea"/>
              <a:cs typeface="+mn-cs"/>
            </a:endParaRPr>
          </a:p>
        </p:txBody>
      </p:sp>
      <p:sp>
        <p:nvSpPr>
          <p:cNvPr id="235" name="Shape 235"/>
          <p:cNvSpPr/>
          <p:nvPr/>
        </p:nvSpPr>
        <p:spPr>
          <a:xfrm>
            <a:off x="-65604" y="6592997"/>
            <a:ext cx="12314761" cy="357534"/>
          </a:xfrm>
          <a:prstGeom prst="rect">
            <a:avLst/>
          </a:prstGeom>
          <a:solidFill>
            <a:schemeClr val="accent2">
              <a:lumMod val="40000"/>
              <a:lumOff val="60000"/>
            </a:schemeClr>
          </a:solidFill>
          <a:ln>
            <a:noFill/>
          </a:ln>
        </p:spPr>
        <p:txBody>
          <a:bodyPr lIns="91440" tIns="45720" rIns="91440" bIns="45720" anchor="ctr"/>
          <a:lstStyle/>
          <a:p>
            <a:pPr marL="0" indent="0" algn="ctr"/>
            <a:endParaRPr sz="1800">
              <a:solidFill>
                <a:schemeClr val="lt1"/>
              </a:solidFill>
              <a:latin typeface="+mn-lt"/>
              <a:ea typeface="+mn-ea"/>
              <a:cs typeface="+mn-cs"/>
            </a:endParaRPr>
          </a:p>
        </p:txBody>
      </p:sp>
      <p:pic>
        <p:nvPicPr>
          <p:cNvPr id="237" name="Picture 237"/>
          <p:cNvPicPr/>
          <p:nvPr/>
        </p:nvPicPr>
        <p:blipFill>
          <a:blip r:embed="rId3"/>
          <a:srcRect l="24517" r="24761" b="2185"/>
          <a:stretch/>
        </p:blipFill>
        <p:spPr>
          <a:xfrm>
            <a:off x="11398604" y="5631330"/>
            <a:ext cx="748586" cy="826935"/>
          </a:xfrm>
          <a:prstGeom prst="rect">
            <a:avLst/>
          </a:prstGeom>
        </p:spPr>
      </p:pic>
      <p:sp>
        <p:nvSpPr>
          <p:cNvPr id="7" name="Прямоугольник 6"/>
          <p:cNvSpPr/>
          <p:nvPr/>
        </p:nvSpPr>
        <p:spPr>
          <a:xfrm>
            <a:off x="952464" y="357166"/>
            <a:ext cx="4643470" cy="584775"/>
          </a:xfrm>
          <a:prstGeom prst="rect">
            <a:avLst/>
          </a:prstGeom>
        </p:spPr>
        <p:txBody>
          <a:bodyPr wrap="square">
            <a:spAutoFit/>
          </a:bodyPr>
          <a:lstStyle/>
          <a:p>
            <a:r>
              <a:rPr lang="ru-RU" altLang="zh-CN" sz="3200" b="1" dirty="0" smtClean="0"/>
              <a:t>Красные флажки РАС</a:t>
            </a:r>
            <a:endParaRPr lang="ru-RU" sz="3200" b="1" dirty="0"/>
          </a:p>
        </p:txBody>
      </p:sp>
      <p:sp>
        <p:nvSpPr>
          <p:cNvPr id="8" name="Равнобедренный треугольник 7"/>
          <p:cNvSpPr/>
          <p:nvPr/>
        </p:nvSpPr>
        <p:spPr>
          <a:xfrm rot="16200000">
            <a:off x="488117" y="1035827"/>
            <a:ext cx="428628" cy="785818"/>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9" name="Прямоугольник 8"/>
          <p:cNvSpPr/>
          <p:nvPr/>
        </p:nvSpPr>
        <p:spPr>
          <a:xfrm>
            <a:off x="1309654" y="1214422"/>
            <a:ext cx="2445157" cy="369332"/>
          </a:xfrm>
          <a:prstGeom prst="rect">
            <a:avLst/>
          </a:prstGeom>
        </p:spPr>
        <p:txBody>
          <a:bodyPr wrap="none">
            <a:spAutoFit/>
          </a:bodyPr>
          <a:lstStyle/>
          <a:p>
            <a:r>
              <a:rPr lang="ru-RU" altLang="zh-CN" dirty="0" smtClean="0"/>
              <a:t>НЕТ РЕАКЦИИ НА ИМЯ </a:t>
            </a:r>
            <a:endParaRPr lang="en-US" altLang="zh-CN" dirty="0"/>
          </a:p>
        </p:txBody>
      </p:sp>
      <p:sp>
        <p:nvSpPr>
          <p:cNvPr id="10" name="Равнобедренный треугольник 9"/>
          <p:cNvSpPr/>
          <p:nvPr/>
        </p:nvSpPr>
        <p:spPr>
          <a:xfrm rot="16200000">
            <a:off x="488117" y="1607331"/>
            <a:ext cx="428628" cy="785818"/>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1" name="Прямоугольник 10"/>
          <p:cNvSpPr/>
          <p:nvPr/>
        </p:nvSpPr>
        <p:spPr>
          <a:xfrm>
            <a:off x="1238216" y="1785926"/>
            <a:ext cx="4043928" cy="369332"/>
          </a:xfrm>
          <a:prstGeom prst="rect">
            <a:avLst/>
          </a:prstGeom>
        </p:spPr>
        <p:txBody>
          <a:bodyPr wrap="none">
            <a:spAutoFit/>
          </a:bodyPr>
          <a:lstStyle/>
          <a:p>
            <a:r>
              <a:rPr lang="ru-RU" altLang="zh-CN" dirty="0"/>
              <a:t>ОЧЕНЬ СКУДНЫЙ ИГРОВОЙ РЕПЕРТУАР </a:t>
            </a:r>
            <a:endParaRPr lang="zh-CN" altLang="en-US" dirty="0"/>
          </a:p>
        </p:txBody>
      </p:sp>
      <p:sp>
        <p:nvSpPr>
          <p:cNvPr id="12" name="Равнобедренный треугольник 11"/>
          <p:cNvSpPr/>
          <p:nvPr/>
        </p:nvSpPr>
        <p:spPr>
          <a:xfrm rot="16200000">
            <a:off x="488117" y="2750339"/>
            <a:ext cx="428628" cy="785818"/>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3" name="Прямоугольник 12"/>
          <p:cNvSpPr/>
          <p:nvPr/>
        </p:nvSpPr>
        <p:spPr>
          <a:xfrm>
            <a:off x="1309654" y="2428868"/>
            <a:ext cx="3112647" cy="369332"/>
          </a:xfrm>
          <a:prstGeom prst="rect">
            <a:avLst/>
          </a:prstGeom>
        </p:spPr>
        <p:txBody>
          <a:bodyPr wrap="none">
            <a:spAutoFit/>
          </a:bodyPr>
          <a:lstStyle/>
          <a:p>
            <a:r>
              <a:rPr lang="ru-RU" altLang="zh-CN" dirty="0" smtClean="0"/>
              <a:t>НЕТ ЗРИТЕЛЬНОГО КОНТАКТА </a:t>
            </a:r>
            <a:endParaRPr lang="en-US" altLang="zh-CN" dirty="0"/>
          </a:p>
        </p:txBody>
      </p:sp>
      <p:sp>
        <p:nvSpPr>
          <p:cNvPr id="14" name="Равнобедренный треугольник 13"/>
          <p:cNvSpPr/>
          <p:nvPr/>
        </p:nvSpPr>
        <p:spPr>
          <a:xfrm rot="16200000">
            <a:off x="488117" y="2178835"/>
            <a:ext cx="428628" cy="785818"/>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5" name="Прямоугольник 14"/>
          <p:cNvSpPr/>
          <p:nvPr/>
        </p:nvSpPr>
        <p:spPr>
          <a:xfrm>
            <a:off x="1309654" y="3000372"/>
            <a:ext cx="3718326" cy="369332"/>
          </a:xfrm>
          <a:prstGeom prst="rect">
            <a:avLst/>
          </a:prstGeom>
        </p:spPr>
        <p:txBody>
          <a:bodyPr wrap="none">
            <a:spAutoFit/>
          </a:bodyPr>
          <a:lstStyle/>
          <a:p>
            <a:r>
              <a:rPr lang="ru-RU" altLang="zh-CN" dirty="0"/>
              <a:t>НЕ ПОНИМАЕТ ОБРАЩЕННУЮ РЕЧЬ </a:t>
            </a:r>
            <a:endParaRPr lang="zh-CN" altLang="en-US" dirty="0"/>
          </a:p>
        </p:txBody>
      </p:sp>
      <p:sp>
        <p:nvSpPr>
          <p:cNvPr id="16" name="Равнобедренный треугольник 15"/>
          <p:cNvSpPr/>
          <p:nvPr/>
        </p:nvSpPr>
        <p:spPr>
          <a:xfrm rot="16200000">
            <a:off x="488117" y="3393281"/>
            <a:ext cx="428628" cy="785818"/>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8" name="Прямоугольник 17"/>
          <p:cNvSpPr/>
          <p:nvPr/>
        </p:nvSpPr>
        <p:spPr>
          <a:xfrm>
            <a:off x="1166778" y="3571876"/>
            <a:ext cx="5581464" cy="369332"/>
          </a:xfrm>
          <a:prstGeom prst="rect">
            <a:avLst/>
          </a:prstGeom>
        </p:spPr>
        <p:txBody>
          <a:bodyPr wrap="none">
            <a:spAutoFit/>
          </a:bodyPr>
          <a:lstStyle/>
          <a:p>
            <a:r>
              <a:rPr lang="ru-RU" altLang="zh-CN" dirty="0" smtClean="0"/>
              <a:t>РАССТРАИВАЕТСЯ ОТ НЕЗНАЧИТЕЛЬНЫХ ИЗМЕНЕНИЙ </a:t>
            </a:r>
            <a:endParaRPr lang="en-US" altLang="zh-CN" dirty="0"/>
          </a:p>
        </p:txBody>
      </p:sp>
      <p:sp>
        <p:nvSpPr>
          <p:cNvPr id="19" name="Равнобедренный треугольник 18"/>
          <p:cNvSpPr/>
          <p:nvPr/>
        </p:nvSpPr>
        <p:spPr>
          <a:xfrm rot="16200000">
            <a:off x="488117" y="3964785"/>
            <a:ext cx="428628" cy="785818"/>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20" name="Прямоугольник 19"/>
          <p:cNvSpPr/>
          <p:nvPr/>
        </p:nvSpPr>
        <p:spPr>
          <a:xfrm>
            <a:off x="1309654" y="4214818"/>
            <a:ext cx="3399713" cy="369332"/>
          </a:xfrm>
          <a:prstGeom prst="rect">
            <a:avLst/>
          </a:prstGeom>
        </p:spPr>
        <p:txBody>
          <a:bodyPr wrap="none">
            <a:spAutoFit/>
          </a:bodyPr>
          <a:lstStyle/>
          <a:p>
            <a:r>
              <a:rPr lang="ru-RU" altLang="zh-CN" dirty="0" smtClean="0"/>
              <a:t>ЗАДЕРЖКА РЕЧЕВОГО РАЗВИТИЯ </a:t>
            </a:r>
            <a:endParaRPr lang="en-US" altLang="zh-CN" dirty="0"/>
          </a:p>
        </p:txBody>
      </p:sp>
      <p:sp>
        <p:nvSpPr>
          <p:cNvPr id="21" name="Равнобедренный треугольник 20"/>
          <p:cNvSpPr/>
          <p:nvPr/>
        </p:nvSpPr>
        <p:spPr>
          <a:xfrm rot="16200000">
            <a:off x="488117" y="4536289"/>
            <a:ext cx="428628" cy="785818"/>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22" name="Прямоугольник 21"/>
          <p:cNvSpPr/>
          <p:nvPr/>
        </p:nvSpPr>
        <p:spPr>
          <a:xfrm>
            <a:off x="1381092" y="4714884"/>
            <a:ext cx="4447436" cy="369332"/>
          </a:xfrm>
          <a:prstGeom prst="rect">
            <a:avLst/>
          </a:prstGeom>
        </p:spPr>
        <p:txBody>
          <a:bodyPr wrap="none">
            <a:spAutoFit/>
          </a:bodyPr>
          <a:lstStyle/>
          <a:p>
            <a:r>
              <a:rPr lang="ru-RU" altLang="zh-CN" dirty="0"/>
              <a:t>ПОВТОРЯЕТ СЛОВА И ФРАЗЫ ОЧЕНЬ ЧАСТО </a:t>
            </a:r>
            <a:endParaRPr lang="zh-CN" altLang="en-US" dirty="0"/>
          </a:p>
        </p:txBody>
      </p:sp>
      <p:sp>
        <p:nvSpPr>
          <p:cNvPr id="23" name="Равнобедренный треугольник 22"/>
          <p:cNvSpPr/>
          <p:nvPr/>
        </p:nvSpPr>
        <p:spPr>
          <a:xfrm rot="16200000">
            <a:off x="488117" y="5107793"/>
            <a:ext cx="428628" cy="785818"/>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24" name="Прямоугольник 23"/>
          <p:cNvSpPr/>
          <p:nvPr/>
        </p:nvSpPr>
        <p:spPr>
          <a:xfrm>
            <a:off x="1309654" y="5357826"/>
            <a:ext cx="4019177" cy="369332"/>
          </a:xfrm>
          <a:prstGeom prst="rect">
            <a:avLst/>
          </a:prstGeom>
        </p:spPr>
        <p:txBody>
          <a:bodyPr wrap="none">
            <a:spAutoFit/>
          </a:bodyPr>
          <a:lstStyle/>
          <a:p>
            <a:r>
              <a:rPr lang="ru-RU" altLang="zh-CN" dirty="0" smtClean="0"/>
              <a:t>НЕ ИСПОЛЬЗУЕТ УКАЗАТЕЛЬНЫЙ ЖЕСТ </a:t>
            </a:r>
            <a:endParaRPr lang="en-US" altLang="zh-CN" dirty="0"/>
          </a:p>
        </p:txBody>
      </p:sp>
      <p:sp>
        <p:nvSpPr>
          <p:cNvPr id="25" name="Равнобедренный треугольник 24"/>
          <p:cNvSpPr/>
          <p:nvPr/>
        </p:nvSpPr>
        <p:spPr>
          <a:xfrm rot="16200000">
            <a:off x="488117" y="5607859"/>
            <a:ext cx="428628" cy="785818"/>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26" name="Прямоугольник 25"/>
          <p:cNvSpPr/>
          <p:nvPr/>
        </p:nvSpPr>
        <p:spPr>
          <a:xfrm>
            <a:off x="1381092" y="5857892"/>
            <a:ext cx="3388685" cy="369332"/>
          </a:xfrm>
          <a:prstGeom prst="rect">
            <a:avLst/>
          </a:prstGeom>
        </p:spPr>
        <p:txBody>
          <a:bodyPr wrap="none">
            <a:spAutoFit/>
          </a:bodyPr>
          <a:lstStyle/>
          <a:p>
            <a:r>
              <a:rPr lang="ru-RU" altLang="zh-CN" dirty="0"/>
              <a:t>ИМЕЕТ НАВЯЗЧИВЫЕ ИНТЕРЕСЫ </a:t>
            </a:r>
            <a:endParaRPr lang="zh-CN" altLang="en-US" dirty="0"/>
          </a:p>
        </p:txBody>
      </p:sp>
      <p:sp>
        <p:nvSpPr>
          <p:cNvPr id="27" name="Равнобедренный треугольник 26"/>
          <p:cNvSpPr/>
          <p:nvPr/>
        </p:nvSpPr>
        <p:spPr>
          <a:xfrm rot="16200000">
            <a:off x="488117" y="6036487"/>
            <a:ext cx="428628" cy="785818"/>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28" name="Прямоугольник 27"/>
          <p:cNvSpPr/>
          <p:nvPr/>
        </p:nvSpPr>
        <p:spPr>
          <a:xfrm>
            <a:off x="1309654" y="6211669"/>
            <a:ext cx="8215370" cy="369332"/>
          </a:xfrm>
          <a:prstGeom prst="rect">
            <a:avLst/>
          </a:prstGeom>
        </p:spPr>
        <p:txBody>
          <a:bodyPr wrap="square">
            <a:spAutoFit/>
          </a:bodyPr>
          <a:lstStyle/>
          <a:p>
            <a:r>
              <a:rPr lang="ru-RU" altLang="zh-CN" dirty="0" smtClean="0"/>
              <a:t>ХЛОПАЕТ РУКАМИ, КРУЖИТЬСЯ ИЛИ РАСКАЧИВАЕТСЯ (СТЕРЕОТИПИИ)  </a:t>
            </a:r>
            <a:endParaRPr lang="en-US" altLang="zh-C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GroupShape 258"/>
        <p:cNvGrpSpPr/>
        <p:nvPr/>
      </p:nvGrpSpPr>
      <p:grpSpPr>
        <a:xfrm>
          <a:off x="0" y="0"/>
          <a:ext cx="0" cy="0"/>
          <a:chOff x="0" y="0"/>
          <a:chExt cx="0" cy="0"/>
        </a:xfrm>
      </p:grpSpPr>
      <p:pic>
        <p:nvPicPr>
          <p:cNvPr id="260" name="Picture 260"/>
          <p:cNvPicPr/>
          <p:nvPr/>
        </p:nvPicPr>
        <p:blipFill>
          <a:blip r:embed="rId2"/>
          <a:stretch/>
        </p:blipFill>
        <p:spPr>
          <a:xfrm>
            <a:off x="-65606" y="0"/>
            <a:ext cx="12314763" cy="6927054"/>
          </a:xfrm>
          <a:prstGeom prst="rect">
            <a:avLst/>
          </a:prstGeom>
        </p:spPr>
      </p:pic>
      <p:sp>
        <p:nvSpPr>
          <p:cNvPr id="261" name="Shape 261"/>
          <p:cNvSpPr/>
          <p:nvPr/>
        </p:nvSpPr>
        <p:spPr>
          <a:xfrm>
            <a:off x="607667" y="363253"/>
            <a:ext cx="157036" cy="773101"/>
          </a:xfrm>
          <a:prstGeom prst="rect">
            <a:avLst/>
          </a:prstGeom>
          <a:solidFill>
            <a:schemeClr val="accent2">
              <a:lumMod val="40000"/>
              <a:lumOff val="60000"/>
            </a:schemeClr>
          </a:solidFill>
          <a:ln>
            <a:noFill/>
          </a:ln>
        </p:spPr>
        <p:txBody>
          <a:bodyPr lIns="91440" tIns="45720" rIns="91440" bIns="45720" anchor="ctr"/>
          <a:lstStyle/>
          <a:p>
            <a:pPr marL="0" indent="0" algn="ctr"/>
            <a:endParaRPr sz="1800">
              <a:solidFill>
                <a:schemeClr val="lt1"/>
              </a:solidFill>
              <a:latin typeface="+mn-lt"/>
              <a:ea typeface="+mn-ea"/>
              <a:cs typeface="+mn-cs"/>
            </a:endParaRPr>
          </a:p>
        </p:txBody>
      </p:sp>
      <p:sp>
        <p:nvSpPr>
          <p:cNvPr id="262" name="Shape 262"/>
          <p:cNvSpPr/>
          <p:nvPr/>
        </p:nvSpPr>
        <p:spPr>
          <a:xfrm>
            <a:off x="-65604" y="6592997"/>
            <a:ext cx="12314761" cy="357534"/>
          </a:xfrm>
          <a:prstGeom prst="rect">
            <a:avLst/>
          </a:prstGeom>
          <a:solidFill>
            <a:schemeClr val="accent2">
              <a:lumMod val="40000"/>
              <a:lumOff val="60000"/>
            </a:schemeClr>
          </a:solidFill>
          <a:ln>
            <a:noFill/>
          </a:ln>
        </p:spPr>
        <p:txBody>
          <a:bodyPr lIns="91440" tIns="45720" rIns="91440" bIns="45720" anchor="ctr"/>
          <a:lstStyle/>
          <a:p>
            <a:pPr marL="0" indent="0" algn="ctr"/>
            <a:endParaRPr sz="1800">
              <a:solidFill>
                <a:schemeClr val="lt1"/>
              </a:solidFill>
              <a:latin typeface="+mn-lt"/>
              <a:ea typeface="+mn-ea"/>
              <a:cs typeface="+mn-cs"/>
            </a:endParaRPr>
          </a:p>
        </p:txBody>
      </p:sp>
      <p:pic>
        <p:nvPicPr>
          <p:cNvPr id="264" name="Picture 264"/>
          <p:cNvPicPr/>
          <p:nvPr/>
        </p:nvPicPr>
        <p:blipFill>
          <a:blip r:embed="rId3"/>
          <a:srcRect l="24517" r="24761" b="2185"/>
          <a:stretch/>
        </p:blipFill>
        <p:spPr>
          <a:xfrm>
            <a:off x="11398604" y="5631330"/>
            <a:ext cx="748586" cy="826935"/>
          </a:xfrm>
          <a:prstGeom prst="rect">
            <a:avLst/>
          </a:prstGeom>
        </p:spPr>
      </p:pic>
      <p:sp>
        <p:nvSpPr>
          <p:cNvPr id="265" name="Shape 265"/>
          <p:cNvSpPr/>
          <p:nvPr/>
        </p:nvSpPr>
        <p:spPr>
          <a:xfrm>
            <a:off x="764702" y="357166"/>
            <a:ext cx="10260520" cy="523220"/>
          </a:xfrm>
          <a:prstGeom prst="rect">
            <a:avLst/>
          </a:prstGeom>
        </p:spPr>
        <p:txBody>
          <a:bodyPr wrap="square" lIns="91440" tIns="45720" rIns="91440" bIns="45720">
            <a:spAutoFit/>
          </a:bodyPr>
          <a:lstStyle/>
          <a:p>
            <a:r>
              <a:rPr lang="ru-RU" sz="2800" b="1" dirty="0" smtClean="0"/>
              <a:t> </a:t>
            </a:r>
            <a:endParaRPr sz="2800">
              <a:solidFill>
                <a:schemeClr val="tx1"/>
              </a:solidFill>
              <a:latin typeface="+mn-lt"/>
              <a:ea typeface="+mn-ea"/>
              <a:cs typeface="+mn-cs"/>
            </a:endParaRPr>
          </a:p>
        </p:txBody>
      </p:sp>
      <p:sp>
        <p:nvSpPr>
          <p:cNvPr id="8" name="Прямоугольник 7"/>
          <p:cNvSpPr/>
          <p:nvPr/>
        </p:nvSpPr>
        <p:spPr>
          <a:xfrm>
            <a:off x="809588" y="428604"/>
            <a:ext cx="10715700" cy="584775"/>
          </a:xfrm>
          <a:prstGeom prst="rect">
            <a:avLst/>
          </a:prstGeom>
        </p:spPr>
        <p:txBody>
          <a:bodyPr wrap="square">
            <a:spAutoFit/>
          </a:bodyPr>
          <a:lstStyle/>
          <a:p>
            <a:endParaRPr lang="ru-RU" sz="3200" dirty="0"/>
          </a:p>
        </p:txBody>
      </p:sp>
      <p:sp>
        <p:nvSpPr>
          <p:cNvPr id="9" name="Shape 218"/>
          <p:cNvSpPr/>
          <p:nvPr/>
        </p:nvSpPr>
        <p:spPr>
          <a:xfrm>
            <a:off x="380960" y="1428736"/>
            <a:ext cx="6715172" cy="5087685"/>
          </a:xfrm>
          <a:custGeom>
            <a:avLst/>
            <a:gdLst>
              <a:gd name="T0" fmla="*/ 1217410 w 14781"/>
              <a:gd name="T1" fmla="*/ -152313 h 12976"/>
              <a:gd name="T2" fmla="*/ 1040035 w 14781"/>
              <a:gd name="T3" fmla="*/ -140068 h 12976"/>
              <a:gd name="T4" fmla="*/ 870530 w 14781"/>
              <a:gd name="T5" fmla="*/ -116773 h 12976"/>
              <a:gd name="T6" fmla="*/ 711316 w 14781"/>
              <a:gd name="T7" fmla="*/ -82727 h 12976"/>
              <a:gd name="T8" fmla="*/ 563605 w 14781"/>
              <a:gd name="T9" fmla="*/ -39123 h 12976"/>
              <a:gd name="T10" fmla="*/ 429817 w 14781"/>
              <a:gd name="T11" fmla="*/ 13439 h 12976"/>
              <a:gd name="T12" fmla="*/ 310558 w 14781"/>
              <a:gd name="T13" fmla="*/ 74066 h 12976"/>
              <a:gd name="T14" fmla="*/ 208855 w 14781"/>
              <a:gd name="T15" fmla="*/ 141860 h 12976"/>
              <a:gd name="T16" fmla="*/ 124707 w 14781"/>
              <a:gd name="T17" fmla="*/ 216224 h 12976"/>
              <a:gd name="T18" fmla="*/ 61143 w 14781"/>
              <a:gd name="T19" fmla="*/ 295965 h 12976"/>
              <a:gd name="T20" fmla="*/ 19372 w 14781"/>
              <a:gd name="T21" fmla="*/ 380782 h 12976"/>
              <a:gd name="T22" fmla="*/ 605 w 14781"/>
              <a:gd name="T23" fmla="*/ 469482 h 12976"/>
              <a:gd name="T24" fmla="*/ 3027 w 14781"/>
              <a:gd name="T25" fmla="*/ 3120619 h 12976"/>
              <a:gd name="T26" fmla="*/ 27242 w 14781"/>
              <a:gd name="T27" fmla="*/ 3208423 h 12976"/>
              <a:gd name="T28" fmla="*/ 75067 w 14781"/>
              <a:gd name="T29" fmla="*/ 3292046 h 12976"/>
              <a:gd name="T30" fmla="*/ 144079 w 14781"/>
              <a:gd name="T31" fmla="*/ 3370591 h 12976"/>
              <a:gd name="T32" fmla="*/ 232464 w 14781"/>
              <a:gd name="T33" fmla="*/ 3443164 h 12976"/>
              <a:gd name="T34" fmla="*/ 339010 w 14781"/>
              <a:gd name="T35" fmla="*/ 3509465 h 12976"/>
              <a:gd name="T36" fmla="*/ 461902 w 14781"/>
              <a:gd name="T37" fmla="*/ 3568001 h 12976"/>
              <a:gd name="T38" fmla="*/ 599322 w 14781"/>
              <a:gd name="T39" fmla="*/ 3618473 h 12976"/>
              <a:gd name="T40" fmla="*/ 750060 w 14781"/>
              <a:gd name="T41" fmla="*/ 3659687 h 12976"/>
              <a:gd name="T42" fmla="*/ 912301 w 14781"/>
              <a:gd name="T43" fmla="*/ 3691045 h 12976"/>
              <a:gd name="T44" fmla="*/ 1083622 w 14781"/>
              <a:gd name="T45" fmla="*/ 3711951 h 12976"/>
              <a:gd name="T46" fmla="*/ 1263419 w 14781"/>
              <a:gd name="T47" fmla="*/ 3720911 h 12976"/>
              <a:gd name="T48" fmla="*/ 7729436 w 14781"/>
              <a:gd name="T49" fmla="*/ 3720015 h 12976"/>
              <a:gd name="T50" fmla="*/ 7907416 w 14781"/>
              <a:gd name="T51" fmla="*/ 3707770 h 12976"/>
              <a:gd name="T52" fmla="*/ 8076921 w 14781"/>
              <a:gd name="T53" fmla="*/ 3684176 h 12976"/>
              <a:gd name="T54" fmla="*/ 8236135 w 14781"/>
              <a:gd name="T55" fmla="*/ 3650429 h 12976"/>
              <a:gd name="T56" fmla="*/ 8383242 w 14781"/>
              <a:gd name="T57" fmla="*/ 3606527 h 12976"/>
              <a:gd name="T58" fmla="*/ 8517635 w 14781"/>
              <a:gd name="T59" fmla="*/ 3553964 h 12976"/>
              <a:gd name="T60" fmla="*/ 8636289 w 14781"/>
              <a:gd name="T61" fmla="*/ 3493338 h 12976"/>
              <a:gd name="T62" fmla="*/ 8738597 w 14781"/>
              <a:gd name="T63" fmla="*/ 3425543 h 12976"/>
              <a:gd name="T64" fmla="*/ 8822744 w 14781"/>
              <a:gd name="T65" fmla="*/ 3351478 h 12976"/>
              <a:gd name="T66" fmla="*/ 8886309 w 14781"/>
              <a:gd name="T67" fmla="*/ 3271439 h 12976"/>
              <a:gd name="T68" fmla="*/ 8928080 w 14781"/>
              <a:gd name="T69" fmla="*/ 3186920 h 12976"/>
              <a:gd name="T70" fmla="*/ 8946846 w 14781"/>
              <a:gd name="T71" fmla="*/ 3098220 h 12976"/>
              <a:gd name="T72" fmla="*/ 8944425 w 14781"/>
              <a:gd name="T73" fmla="*/ 446784 h 12976"/>
              <a:gd name="T74" fmla="*/ 8919604 w 14781"/>
              <a:gd name="T75" fmla="*/ 359279 h 12976"/>
              <a:gd name="T76" fmla="*/ 8872385 w 14781"/>
              <a:gd name="T77" fmla="*/ 275656 h 12976"/>
              <a:gd name="T78" fmla="*/ 8803372 w 14781"/>
              <a:gd name="T79" fmla="*/ 197111 h 12976"/>
              <a:gd name="T80" fmla="*/ 8714987 w 14781"/>
              <a:gd name="T81" fmla="*/ 124239 h 12976"/>
              <a:gd name="T82" fmla="*/ 8608441 w 14781"/>
              <a:gd name="T83" fmla="*/ 58237 h 12976"/>
              <a:gd name="T84" fmla="*/ 8485550 w 14781"/>
              <a:gd name="T85" fmla="*/ -299 h 12976"/>
              <a:gd name="T86" fmla="*/ 8347524 w 14781"/>
              <a:gd name="T87" fmla="*/ -50771 h 12976"/>
              <a:gd name="T88" fmla="*/ 8197391 w 14781"/>
              <a:gd name="T89" fmla="*/ -92284 h 12976"/>
              <a:gd name="T90" fmla="*/ 8035151 w 14781"/>
              <a:gd name="T91" fmla="*/ -123642 h 12976"/>
              <a:gd name="T92" fmla="*/ 7863829 w 14781"/>
              <a:gd name="T93" fmla="*/ -144249 h 12976"/>
              <a:gd name="T94" fmla="*/ 7684033 w 14781"/>
              <a:gd name="T95" fmla="*/ -153507 h 12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14781"/>
              <a:gd name="ODFBottom" fmla="val 12976"/>
              <a:gd name="ODFWidth" fmla="val 14781"/>
              <a:gd name="ODFHeight" fmla="val 12976"/>
            </a:gdLst>
            <a:ahLst/>
            <a:cxnLst/>
            <a:rect l="OXMLTextRectL" t="OXMLTextRectT" r="OXMLTextRectR" b="OXMLTextRectB"/>
            <a:pathLst>
              <a:path w="14781" h="12976">
                <a:moveTo>
                  <a:pt x="12617" y="0"/>
                </a:moveTo>
                <a:lnTo>
                  <a:pt x="2163" y="0"/>
                </a:lnTo>
                <a:lnTo>
                  <a:pt x="2087" y="1"/>
                </a:lnTo>
                <a:lnTo>
                  <a:pt x="2011" y="5"/>
                </a:lnTo>
                <a:lnTo>
                  <a:pt x="1937" y="11"/>
                </a:lnTo>
                <a:lnTo>
                  <a:pt x="1863" y="20"/>
                </a:lnTo>
                <a:lnTo>
                  <a:pt x="1790" y="32"/>
                </a:lnTo>
                <a:lnTo>
                  <a:pt x="1718" y="46"/>
                </a:lnTo>
                <a:lnTo>
                  <a:pt x="1646" y="62"/>
                </a:lnTo>
                <a:lnTo>
                  <a:pt x="1576" y="80"/>
                </a:lnTo>
                <a:lnTo>
                  <a:pt x="1507" y="101"/>
                </a:lnTo>
                <a:lnTo>
                  <a:pt x="1438" y="124"/>
                </a:lnTo>
                <a:lnTo>
                  <a:pt x="1371" y="149"/>
                </a:lnTo>
                <a:lnTo>
                  <a:pt x="1304" y="177"/>
                </a:lnTo>
                <a:lnTo>
                  <a:pt x="1239" y="206"/>
                </a:lnTo>
                <a:lnTo>
                  <a:pt x="1175" y="238"/>
                </a:lnTo>
                <a:lnTo>
                  <a:pt x="1112" y="272"/>
                </a:lnTo>
                <a:lnTo>
                  <a:pt x="1051" y="307"/>
                </a:lnTo>
                <a:lnTo>
                  <a:pt x="990" y="345"/>
                </a:lnTo>
                <a:lnTo>
                  <a:pt x="931" y="384"/>
                </a:lnTo>
                <a:lnTo>
                  <a:pt x="874" y="425"/>
                </a:lnTo>
                <a:lnTo>
                  <a:pt x="818" y="469"/>
                </a:lnTo>
                <a:lnTo>
                  <a:pt x="763" y="514"/>
                </a:lnTo>
                <a:lnTo>
                  <a:pt x="710" y="560"/>
                </a:lnTo>
                <a:lnTo>
                  <a:pt x="658" y="608"/>
                </a:lnTo>
                <a:lnTo>
                  <a:pt x="608" y="658"/>
                </a:lnTo>
                <a:lnTo>
                  <a:pt x="560" y="710"/>
                </a:lnTo>
                <a:lnTo>
                  <a:pt x="513" y="763"/>
                </a:lnTo>
                <a:lnTo>
                  <a:pt x="469" y="818"/>
                </a:lnTo>
                <a:lnTo>
                  <a:pt x="425" y="874"/>
                </a:lnTo>
                <a:lnTo>
                  <a:pt x="384" y="931"/>
                </a:lnTo>
                <a:lnTo>
                  <a:pt x="345" y="990"/>
                </a:lnTo>
                <a:lnTo>
                  <a:pt x="307" y="1051"/>
                </a:lnTo>
                <a:lnTo>
                  <a:pt x="271" y="1112"/>
                </a:lnTo>
                <a:lnTo>
                  <a:pt x="238" y="1175"/>
                </a:lnTo>
                <a:lnTo>
                  <a:pt x="206" y="1239"/>
                </a:lnTo>
                <a:lnTo>
                  <a:pt x="177" y="1304"/>
                </a:lnTo>
                <a:lnTo>
                  <a:pt x="149" y="1371"/>
                </a:lnTo>
                <a:lnTo>
                  <a:pt x="124" y="1438"/>
                </a:lnTo>
                <a:lnTo>
                  <a:pt x="101" y="1506"/>
                </a:lnTo>
                <a:lnTo>
                  <a:pt x="80" y="1576"/>
                </a:lnTo>
                <a:lnTo>
                  <a:pt x="62" y="1646"/>
                </a:lnTo>
                <a:lnTo>
                  <a:pt x="45" y="1718"/>
                </a:lnTo>
                <a:lnTo>
                  <a:pt x="32" y="1790"/>
                </a:lnTo>
                <a:lnTo>
                  <a:pt x="20" y="1863"/>
                </a:lnTo>
                <a:lnTo>
                  <a:pt x="11" y="1937"/>
                </a:lnTo>
                <a:lnTo>
                  <a:pt x="5" y="2011"/>
                </a:lnTo>
                <a:lnTo>
                  <a:pt x="1" y="2087"/>
                </a:lnTo>
                <a:lnTo>
                  <a:pt x="0" y="2163"/>
                </a:lnTo>
                <a:lnTo>
                  <a:pt x="0" y="10813"/>
                </a:lnTo>
                <a:lnTo>
                  <a:pt x="1" y="10889"/>
                </a:lnTo>
                <a:lnTo>
                  <a:pt x="5" y="10964"/>
                </a:lnTo>
                <a:lnTo>
                  <a:pt x="11" y="11039"/>
                </a:lnTo>
                <a:lnTo>
                  <a:pt x="20" y="11113"/>
                </a:lnTo>
                <a:lnTo>
                  <a:pt x="32" y="11186"/>
                </a:lnTo>
                <a:lnTo>
                  <a:pt x="45" y="11258"/>
                </a:lnTo>
                <a:lnTo>
                  <a:pt x="62" y="11329"/>
                </a:lnTo>
                <a:lnTo>
                  <a:pt x="80" y="11400"/>
                </a:lnTo>
                <a:lnTo>
                  <a:pt x="101" y="11469"/>
                </a:lnTo>
                <a:lnTo>
                  <a:pt x="124" y="11538"/>
                </a:lnTo>
                <a:lnTo>
                  <a:pt x="149" y="11605"/>
                </a:lnTo>
                <a:lnTo>
                  <a:pt x="177" y="11671"/>
                </a:lnTo>
                <a:lnTo>
                  <a:pt x="206" y="11737"/>
                </a:lnTo>
                <a:lnTo>
                  <a:pt x="238" y="11801"/>
                </a:lnTo>
                <a:lnTo>
                  <a:pt x="271" y="11863"/>
                </a:lnTo>
                <a:lnTo>
                  <a:pt x="307" y="11925"/>
                </a:lnTo>
                <a:lnTo>
                  <a:pt x="345" y="11985"/>
                </a:lnTo>
                <a:lnTo>
                  <a:pt x="384" y="12044"/>
                </a:lnTo>
                <a:lnTo>
                  <a:pt x="425" y="12102"/>
                </a:lnTo>
                <a:lnTo>
                  <a:pt x="469" y="12158"/>
                </a:lnTo>
                <a:lnTo>
                  <a:pt x="513" y="12212"/>
                </a:lnTo>
                <a:lnTo>
                  <a:pt x="560" y="12266"/>
                </a:lnTo>
                <a:lnTo>
                  <a:pt x="608" y="12317"/>
                </a:lnTo>
                <a:lnTo>
                  <a:pt x="658" y="12367"/>
                </a:lnTo>
                <a:lnTo>
                  <a:pt x="710" y="12415"/>
                </a:lnTo>
                <a:lnTo>
                  <a:pt x="763" y="12462"/>
                </a:lnTo>
                <a:lnTo>
                  <a:pt x="818" y="12507"/>
                </a:lnTo>
                <a:lnTo>
                  <a:pt x="874" y="12550"/>
                </a:lnTo>
                <a:lnTo>
                  <a:pt x="931" y="12591"/>
                </a:lnTo>
                <a:lnTo>
                  <a:pt x="990" y="12631"/>
                </a:lnTo>
                <a:lnTo>
                  <a:pt x="1051" y="12668"/>
                </a:lnTo>
                <a:lnTo>
                  <a:pt x="1112" y="12704"/>
                </a:lnTo>
                <a:lnTo>
                  <a:pt x="1175" y="12738"/>
                </a:lnTo>
                <a:lnTo>
                  <a:pt x="1239" y="12769"/>
                </a:lnTo>
                <a:lnTo>
                  <a:pt x="1304" y="12799"/>
                </a:lnTo>
                <a:lnTo>
                  <a:pt x="1371" y="12826"/>
                </a:lnTo>
                <a:lnTo>
                  <a:pt x="1438" y="12851"/>
                </a:lnTo>
                <a:lnTo>
                  <a:pt x="1507" y="12874"/>
                </a:lnTo>
                <a:lnTo>
                  <a:pt x="1576" y="12895"/>
                </a:lnTo>
                <a:lnTo>
                  <a:pt x="1646" y="12914"/>
                </a:lnTo>
                <a:lnTo>
                  <a:pt x="1718" y="12930"/>
                </a:lnTo>
                <a:lnTo>
                  <a:pt x="1790" y="12944"/>
                </a:lnTo>
                <a:lnTo>
                  <a:pt x="1863" y="12955"/>
                </a:lnTo>
                <a:lnTo>
                  <a:pt x="1937" y="12964"/>
                </a:lnTo>
                <a:lnTo>
                  <a:pt x="2011" y="12971"/>
                </a:lnTo>
                <a:lnTo>
                  <a:pt x="2087" y="12974"/>
                </a:lnTo>
                <a:lnTo>
                  <a:pt x="2163" y="12976"/>
                </a:lnTo>
                <a:lnTo>
                  <a:pt x="12617" y="12976"/>
                </a:lnTo>
                <a:lnTo>
                  <a:pt x="12693" y="12974"/>
                </a:lnTo>
                <a:lnTo>
                  <a:pt x="12768" y="12971"/>
                </a:lnTo>
                <a:lnTo>
                  <a:pt x="12843" y="12964"/>
                </a:lnTo>
                <a:lnTo>
                  <a:pt x="12917" y="12955"/>
                </a:lnTo>
                <a:lnTo>
                  <a:pt x="12990" y="12944"/>
                </a:lnTo>
                <a:lnTo>
                  <a:pt x="13062" y="12930"/>
                </a:lnTo>
                <a:lnTo>
                  <a:pt x="13133" y="12914"/>
                </a:lnTo>
                <a:lnTo>
                  <a:pt x="13204" y="12895"/>
                </a:lnTo>
                <a:lnTo>
                  <a:pt x="13273" y="12874"/>
                </a:lnTo>
                <a:lnTo>
                  <a:pt x="13342" y="12851"/>
                </a:lnTo>
                <a:lnTo>
                  <a:pt x="13409" y="12826"/>
                </a:lnTo>
                <a:lnTo>
                  <a:pt x="13475" y="12799"/>
                </a:lnTo>
                <a:lnTo>
                  <a:pt x="13541" y="12769"/>
                </a:lnTo>
                <a:lnTo>
                  <a:pt x="13605" y="12738"/>
                </a:lnTo>
                <a:lnTo>
                  <a:pt x="13668" y="12704"/>
                </a:lnTo>
                <a:lnTo>
                  <a:pt x="13729" y="12668"/>
                </a:lnTo>
                <a:lnTo>
                  <a:pt x="13789" y="12631"/>
                </a:lnTo>
                <a:lnTo>
                  <a:pt x="13848" y="12591"/>
                </a:lnTo>
                <a:lnTo>
                  <a:pt x="13906" y="12550"/>
                </a:lnTo>
                <a:lnTo>
                  <a:pt x="13962" y="12507"/>
                </a:lnTo>
                <a:lnTo>
                  <a:pt x="14017" y="12462"/>
                </a:lnTo>
                <a:lnTo>
                  <a:pt x="14070" y="12415"/>
                </a:lnTo>
                <a:lnTo>
                  <a:pt x="14121" y="12367"/>
                </a:lnTo>
                <a:lnTo>
                  <a:pt x="14171" y="12317"/>
                </a:lnTo>
                <a:lnTo>
                  <a:pt x="14220" y="12266"/>
                </a:lnTo>
                <a:lnTo>
                  <a:pt x="14266" y="12212"/>
                </a:lnTo>
                <a:lnTo>
                  <a:pt x="14311" y="12158"/>
                </a:lnTo>
                <a:lnTo>
                  <a:pt x="14354" y="12102"/>
                </a:lnTo>
                <a:lnTo>
                  <a:pt x="14396" y="12044"/>
                </a:lnTo>
                <a:lnTo>
                  <a:pt x="14435" y="11985"/>
                </a:lnTo>
                <a:lnTo>
                  <a:pt x="14473" y="11925"/>
                </a:lnTo>
                <a:lnTo>
                  <a:pt x="14508" y="11863"/>
                </a:lnTo>
                <a:lnTo>
                  <a:pt x="14542" y="11801"/>
                </a:lnTo>
                <a:lnTo>
                  <a:pt x="14574" y="11737"/>
                </a:lnTo>
                <a:lnTo>
                  <a:pt x="14603" y="11671"/>
                </a:lnTo>
                <a:lnTo>
                  <a:pt x="14630" y="11605"/>
                </a:lnTo>
                <a:lnTo>
                  <a:pt x="14656" y="11538"/>
                </a:lnTo>
                <a:lnTo>
                  <a:pt x="14679" y="11469"/>
                </a:lnTo>
                <a:lnTo>
                  <a:pt x="14700" y="11400"/>
                </a:lnTo>
                <a:lnTo>
                  <a:pt x="14718" y="11329"/>
                </a:lnTo>
                <a:lnTo>
                  <a:pt x="14734" y="11258"/>
                </a:lnTo>
                <a:lnTo>
                  <a:pt x="14748" y="11186"/>
                </a:lnTo>
                <a:lnTo>
                  <a:pt x="14760" y="11113"/>
                </a:lnTo>
                <a:lnTo>
                  <a:pt x="14768" y="11039"/>
                </a:lnTo>
                <a:lnTo>
                  <a:pt x="14775" y="10964"/>
                </a:lnTo>
                <a:lnTo>
                  <a:pt x="14779" y="10889"/>
                </a:lnTo>
                <a:lnTo>
                  <a:pt x="14780" y="10813"/>
                </a:lnTo>
                <a:lnTo>
                  <a:pt x="14780" y="2163"/>
                </a:lnTo>
                <a:lnTo>
                  <a:pt x="14779" y="2087"/>
                </a:lnTo>
                <a:lnTo>
                  <a:pt x="14775" y="2011"/>
                </a:lnTo>
                <a:lnTo>
                  <a:pt x="14768" y="1937"/>
                </a:lnTo>
                <a:lnTo>
                  <a:pt x="14760" y="1863"/>
                </a:lnTo>
                <a:lnTo>
                  <a:pt x="14748" y="1790"/>
                </a:lnTo>
                <a:lnTo>
                  <a:pt x="14734" y="1718"/>
                </a:lnTo>
                <a:lnTo>
                  <a:pt x="14718" y="1646"/>
                </a:lnTo>
                <a:lnTo>
                  <a:pt x="14700" y="1576"/>
                </a:lnTo>
                <a:lnTo>
                  <a:pt x="14679" y="1506"/>
                </a:lnTo>
                <a:lnTo>
                  <a:pt x="14656" y="1438"/>
                </a:lnTo>
                <a:lnTo>
                  <a:pt x="14630" y="1371"/>
                </a:lnTo>
                <a:lnTo>
                  <a:pt x="14603" y="1304"/>
                </a:lnTo>
                <a:lnTo>
                  <a:pt x="14574" y="1239"/>
                </a:lnTo>
                <a:lnTo>
                  <a:pt x="14542" y="1175"/>
                </a:lnTo>
                <a:lnTo>
                  <a:pt x="14508" y="1112"/>
                </a:lnTo>
                <a:lnTo>
                  <a:pt x="14473" y="1051"/>
                </a:lnTo>
                <a:lnTo>
                  <a:pt x="14435" y="990"/>
                </a:lnTo>
                <a:lnTo>
                  <a:pt x="14396" y="931"/>
                </a:lnTo>
                <a:lnTo>
                  <a:pt x="14354" y="874"/>
                </a:lnTo>
                <a:lnTo>
                  <a:pt x="14311" y="818"/>
                </a:lnTo>
                <a:lnTo>
                  <a:pt x="14266" y="763"/>
                </a:lnTo>
                <a:lnTo>
                  <a:pt x="14220" y="710"/>
                </a:lnTo>
                <a:lnTo>
                  <a:pt x="14171" y="658"/>
                </a:lnTo>
                <a:lnTo>
                  <a:pt x="14121" y="608"/>
                </a:lnTo>
                <a:lnTo>
                  <a:pt x="14070" y="560"/>
                </a:lnTo>
                <a:lnTo>
                  <a:pt x="14017" y="514"/>
                </a:lnTo>
                <a:lnTo>
                  <a:pt x="13962" y="469"/>
                </a:lnTo>
                <a:lnTo>
                  <a:pt x="13906" y="425"/>
                </a:lnTo>
                <a:lnTo>
                  <a:pt x="13848" y="384"/>
                </a:lnTo>
                <a:lnTo>
                  <a:pt x="13789" y="345"/>
                </a:lnTo>
                <a:lnTo>
                  <a:pt x="13729" y="307"/>
                </a:lnTo>
                <a:lnTo>
                  <a:pt x="13668" y="272"/>
                </a:lnTo>
                <a:lnTo>
                  <a:pt x="13605" y="238"/>
                </a:lnTo>
                <a:lnTo>
                  <a:pt x="13541" y="206"/>
                </a:lnTo>
                <a:lnTo>
                  <a:pt x="13475" y="177"/>
                </a:lnTo>
                <a:lnTo>
                  <a:pt x="13409" y="149"/>
                </a:lnTo>
                <a:lnTo>
                  <a:pt x="13342" y="124"/>
                </a:lnTo>
                <a:lnTo>
                  <a:pt x="13273" y="101"/>
                </a:lnTo>
                <a:lnTo>
                  <a:pt x="13204" y="80"/>
                </a:lnTo>
                <a:lnTo>
                  <a:pt x="13133" y="62"/>
                </a:lnTo>
                <a:lnTo>
                  <a:pt x="13062" y="46"/>
                </a:lnTo>
                <a:lnTo>
                  <a:pt x="12990" y="32"/>
                </a:lnTo>
                <a:lnTo>
                  <a:pt x="12917" y="20"/>
                </a:lnTo>
                <a:lnTo>
                  <a:pt x="12843" y="11"/>
                </a:lnTo>
                <a:lnTo>
                  <a:pt x="12768" y="5"/>
                </a:lnTo>
                <a:lnTo>
                  <a:pt x="12693" y="1"/>
                </a:lnTo>
                <a:lnTo>
                  <a:pt x="12617" y="0"/>
                </a:lnTo>
                <a:close/>
              </a:path>
            </a:pathLst>
          </a:custGeom>
          <a:solidFill>
            <a:srgbClr val="FFFFFF">
              <a:alpha val="50195"/>
            </a:srgbClr>
          </a:solidFill>
          <a:ln>
            <a:noFill/>
          </a:ln>
        </p:spPr>
        <p:txBody>
          <a:bodyPr vert="horz" wrap="square" lIns="91440" tIns="45720" rIns="91440" bIns="45720" anchor="t"/>
          <a:lstStyle/>
          <a:p>
            <a:pPr algn="just"/>
            <a:endParaRPr lang="ru-RU" sz="1600" dirty="0" smtClean="0"/>
          </a:p>
          <a:p>
            <a:pPr algn="just"/>
            <a:endParaRPr lang="ru-RU" sz="1600" dirty="0" smtClean="0"/>
          </a:p>
          <a:p>
            <a:pPr algn="just"/>
            <a:r>
              <a:rPr lang="ru-RU" sz="1600" dirty="0" err="1" smtClean="0"/>
              <a:t>Опросник</a:t>
            </a:r>
            <a:r>
              <a:rPr lang="ru-RU" sz="1600" dirty="0" smtClean="0"/>
              <a:t> </a:t>
            </a:r>
            <a:r>
              <a:rPr lang="ru-RU" sz="1600" dirty="0" smtClean="0"/>
              <a:t>M-CHAT-R, который позволяет определить риск аутизма у ребенка в возрасте 16-30 месяцев. Он состоит из 20 вопросов для родителей. Обычно ответы на вопросы занимают несколько минут.</a:t>
            </a:r>
            <a:br>
              <a:rPr lang="ru-RU" sz="1600" dirty="0" smtClean="0"/>
            </a:br>
            <a:r>
              <a:rPr lang="ru-RU" sz="1600" dirty="0" smtClean="0"/>
              <a:t/>
            </a:r>
            <a:br>
              <a:rPr lang="ru-RU" sz="1600" dirty="0" smtClean="0"/>
            </a:br>
            <a:r>
              <a:rPr lang="ru-RU" sz="1600" dirty="0" smtClean="0"/>
              <a:t>Русскоязычный перевод M-CHAT-R (Модифицированный </a:t>
            </a:r>
            <a:r>
              <a:rPr lang="ru-RU" sz="1600" dirty="0" err="1" smtClean="0"/>
              <a:t>скрининговый</a:t>
            </a:r>
            <a:r>
              <a:rPr lang="ru-RU" sz="1600" dirty="0" smtClean="0"/>
              <a:t> тест на аутизм для детей, пересмотренный) был одобрен авторами оригинального </a:t>
            </a:r>
            <a:r>
              <a:rPr lang="ru-RU" sz="1600" dirty="0" err="1" smtClean="0"/>
              <a:t>опросника</a:t>
            </a:r>
            <a:r>
              <a:rPr lang="ru-RU" sz="1600" dirty="0" smtClean="0"/>
              <a:t>. Исследования, проведенные в различных странах мира, показали высокую надежность этого инструмента для определения риска расстройств </a:t>
            </a:r>
            <a:r>
              <a:rPr lang="ru-RU" sz="1600" dirty="0" err="1" smtClean="0"/>
              <a:t>аутистического</a:t>
            </a:r>
            <a:r>
              <a:rPr lang="ru-RU" sz="1600" dirty="0" smtClean="0"/>
              <a:t> спектра.</a:t>
            </a:r>
            <a:br>
              <a:rPr lang="ru-RU" sz="1600" dirty="0" smtClean="0"/>
            </a:br>
            <a:r>
              <a:rPr lang="ru-RU" sz="1600" dirty="0" smtClean="0"/>
              <a:t/>
            </a:r>
            <a:br>
              <a:rPr lang="ru-RU" sz="1600" dirty="0" smtClean="0"/>
            </a:br>
            <a:r>
              <a:rPr lang="ru-RU" sz="1600" dirty="0" smtClean="0"/>
              <a:t>Обратите внимание, что M-CHAT-R — не диагностический инструмент. Его результаты указывают только на необходимость обследовать ребенка у профильных специалистов при наличии риска аутизма. Диагностировать аутизм может только психиатр. </a:t>
            </a:r>
            <a:endParaRPr lang="ru-RU" sz="1600" dirty="0" smtClean="0"/>
          </a:p>
        </p:txBody>
      </p:sp>
      <p:sp>
        <p:nvSpPr>
          <p:cNvPr id="10" name="Прямоугольник 9"/>
          <p:cNvSpPr/>
          <p:nvPr/>
        </p:nvSpPr>
        <p:spPr>
          <a:xfrm>
            <a:off x="809588" y="428604"/>
            <a:ext cx="11144328" cy="584775"/>
          </a:xfrm>
          <a:prstGeom prst="rect">
            <a:avLst/>
          </a:prstGeom>
        </p:spPr>
        <p:txBody>
          <a:bodyPr wrap="square">
            <a:spAutoFit/>
          </a:bodyPr>
          <a:lstStyle/>
          <a:p>
            <a:pPr algn="just"/>
            <a:endParaRPr lang="ru-RU" sz="3200" dirty="0"/>
          </a:p>
        </p:txBody>
      </p:sp>
      <p:sp>
        <p:nvSpPr>
          <p:cNvPr id="11" name="Прямоугольник 10"/>
          <p:cNvSpPr/>
          <p:nvPr/>
        </p:nvSpPr>
        <p:spPr>
          <a:xfrm>
            <a:off x="1023902" y="285728"/>
            <a:ext cx="9715568" cy="584775"/>
          </a:xfrm>
          <a:prstGeom prst="rect">
            <a:avLst/>
          </a:prstGeom>
        </p:spPr>
        <p:txBody>
          <a:bodyPr wrap="square">
            <a:spAutoFit/>
          </a:bodyPr>
          <a:lstStyle/>
          <a:p>
            <a:endParaRPr lang="ru-RU" sz="3200" dirty="0"/>
          </a:p>
        </p:txBody>
      </p:sp>
      <p:sp>
        <p:nvSpPr>
          <p:cNvPr id="12" name="Прямоугольник 11"/>
          <p:cNvSpPr/>
          <p:nvPr/>
        </p:nvSpPr>
        <p:spPr>
          <a:xfrm>
            <a:off x="881026" y="285728"/>
            <a:ext cx="11144328" cy="523220"/>
          </a:xfrm>
          <a:prstGeom prst="rect">
            <a:avLst/>
          </a:prstGeom>
        </p:spPr>
        <p:txBody>
          <a:bodyPr wrap="square">
            <a:spAutoFit/>
          </a:bodyPr>
          <a:lstStyle/>
          <a:p>
            <a:endParaRPr lang="ru-RU" sz="2800" b="1" dirty="0" smtClean="0"/>
          </a:p>
        </p:txBody>
      </p:sp>
      <p:sp>
        <p:nvSpPr>
          <p:cNvPr id="13" name="Прямоугольник 12"/>
          <p:cNvSpPr/>
          <p:nvPr/>
        </p:nvSpPr>
        <p:spPr>
          <a:xfrm>
            <a:off x="881026" y="428604"/>
            <a:ext cx="10715700" cy="523220"/>
          </a:xfrm>
          <a:prstGeom prst="rect">
            <a:avLst/>
          </a:prstGeom>
        </p:spPr>
        <p:txBody>
          <a:bodyPr wrap="square">
            <a:spAutoFit/>
          </a:bodyPr>
          <a:lstStyle/>
          <a:p>
            <a:r>
              <a:rPr lang="ru-RU" sz="2800" b="1" dirty="0" err="1" smtClean="0"/>
              <a:t>Онлайн-опросник</a:t>
            </a:r>
            <a:r>
              <a:rPr lang="ru-RU" sz="2800" b="1" dirty="0" smtClean="0"/>
              <a:t> </a:t>
            </a:r>
            <a:r>
              <a:rPr lang="en-US" sz="2800" b="1" dirty="0" smtClean="0"/>
              <a:t>M-CHAT </a:t>
            </a:r>
            <a:r>
              <a:rPr lang="ru-RU" sz="2800" b="1" dirty="0" smtClean="0"/>
              <a:t>для родителей </a:t>
            </a:r>
            <a:endParaRPr lang="ru-RU" sz="2800" dirty="0"/>
          </a:p>
        </p:txBody>
      </p:sp>
      <p:pic>
        <p:nvPicPr>
          <p:cNvPr id="3074" name="Picture 2" descr="http://qrcoder.ru/code/?https%3A%2F%2Ftest.autism.help%2F&amp;6&amp;0"/>
          <p:cNvPicPr>
            <a:picLocks noChangeAspect="1" noChangeArrowheads="1"/>
          </p:cNvPicPr>
          <p:nvPr/>
        </p:nvPicPr>
        <p:blipFill>
          <a:blip r:embed="rId4"/>
          <a:srcRect/>
          <a:stretch>
            <a:fillRect/>
          </a:stretch>
        </p:blipFill>
        <p:spPr bwMode="auto">
          <a:xfrm>
            <a:off x="8596330" y="2428868"/>
            <a:ext cx="2643206" cy="264320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GroupShape 258"/>
        <p:cNvGrpSpPr/>
        <p:nvPr/>
      </p:nvGrpSpPr>
      <p:grpSpPr>
        <a:xfrm>
          <a:off x="0" y="0"/>
          <a:ext cx="0" cy="0"/>
          <a:chOff x="0" y="0"/>
          <a:chExt cx="0" cy="0"/>
        </a:xfrm>
      </p:grpSpPr>
      <p:pic>
        <p:nvPicPr>
          <p:cNvPr id="260" name="Picture 260"/>
          <p:cNvPicPr/>
          <p:nvPr/>
        </p:nvPicPr>
        <p:blipFill>
          <a:blip r:embed="rId2"/>
          <a:stretch/>
        </p:blipFill>
        <p:spPr>
          <a:xfrm>
            <a:off x="-65606" y="0"/>
            <a:ext cx="12314763" cy="6927054"/>
          </a:xfrm>
          <a:prstGeom prst="rect">
            <a:avLst/>
          </a:prstGeom>
        </p:spPr>
      </p:pic>
      <p:sp>
        <p:nvSpPr>
          <p:cNvPr id="261" name="Shape 261"/>
          <p:cNvSpPr/>
          <p:nvPr/>
        </p:nvSpPr>
        <p:spPr>
          <a:xfrm>
            <a:off x="607667" y="363253"/>
            <a:ext cx="157036" cy="773101"/>
          </a:xfrm>
          <a:prstGeom prst="rect">
            <a:avLst/>
          </a:prstGeom>
          <a:solidFill>
            <a:schemeClr val="accent2">
              <a:lumMod val="40000"/>
              <a:lumOff val="60000"/>
            </a:schemeClr>
          </a:solidFill>
          <a:ln>
            <a:noFill/>
          </a:ln>
        </p:spPr>
        <p:txBody>
          <a:bodyPr lIns="91440" tIns="45720" rIns="91440" bIns="45720" anchor="ctr"/>
          <a:lstStyle/>
          <a:p>
            <a:pPr marL="0" indent="0" algn="ctr"/>
            <a:endParaRPr sz="1800">
              <a:solidFill>
                <a:schemeClr val="lt1"/>
              </a:solidFill>
              <a:latin typeface="+mn-lt"/>
              <a:ea typeface="+mn-ea"/>
              <a:cs typeface="+mn-cs"/>
            </a:endParaRPr>
          </a:p>
        </p:txBody>
      </p:sp>
      <p:sp>
        <p:nvSpPr>
          <p:cNvPr id="262" name="Shape 262"/>
          <p:cNvSpPr/>
          <p:nvPr/>
        </p:nvSpPr>
        <p:spPr>
          <a:xfrm>
            <a:off x="-65604" y="6592997"/>
            <a:ext cx="12314761" cy="357534"/>
          </a:xfrm>
          <a:prstGeom prst="rect">
            <a:avLst/>
          </a:prstGeom>
          <a:solidFill>
            <a:schemeClr val="accent2">
              <a:lumMod val="40000"/>
              <a:lumOff val="60000"/>
            </a:schemeClr>
          </a:solidFill>
          <a:ln>
            <a:noFill/>
          </a:ln>
        </p:spPr>
        <p:txBody>
          <a:bodyPr lIns="91440" tIns="45720" rIns="91440" bIns="45720" anchor="ctr"/>
          <a:lstStyle/>
          <a:p>
            <a:pPr marL="0" indent="0" algn="ctr"/>
            <a:endParaRPr sz="1800">
              <a:solidFill>
                <a:schemeClr val="lt1"/>
              </a:solidFill>
              <a:latin typeface="+mn-lt"/>
              <a:ea typeface="+mn-ea"/>
              <a:cs typeface="+mn-cs"/>
            </a:endParaRPr>
          </a:p>
        </p:txBody>
      </p:sp>
      <p:pic>
        <p:nvPicPr>
          <p:cNvPr id="264" name="Picture 264"/>
          <p:cNvPicPr/>
          <p:nvPr/>
        </p:nvPicPr>
        <p:blipFill>
          <a:blip r:embed="rId3"/>
          <a:srcRect l="24517" r="24761" b="2185"/>
          <a:stretch/>
        </p:blipFill>
        <p:spPr>
          <a:xfrm>
            <a:off x="11398604" y="5631330"/>
            <a:ext cx="748586" cy="826935"/>
          </a:xfrm>
          <a:prstGeom prst="rect">
            <a:avLst/>
          </a:prstGeom>
        </p:spPr>
      </p:pic>
      <p:sp>
        <p:nvSpPr>
          <p:cNvPr id="265" name="Shape 265"/>
          <p:cNvSpPr/>
          <p:nvPr/>
        </p:nvSpPr>
        <p:spPr>
          <a:xfrm>
            <a:off x="764702" y="357166"/>
            <a:ext cx="10260520" cy="523220"/>
          </a:xfrm>
          <a:prstGeom prst="rect">
            <a:avLst/>
          </a:prstGeom>
        </p:spPr>
        <p:txBody>
          <a:bodyPr wrap="square" lIns="91440" tIns="45720" rIns="91440" bIns="45720">
            <a:spAutoFit/>
          </a:bodyPr>
          <a:lstStyle/>
          <a:p>
            <a:r>
              <a:rPr lang="ru-RU" sz="2800" b="1" dirty="0" smtClean="0"/>
              <a:t> </a:t>
            </a:r>
            <a:endParaRPr sz="2800">
              <a:solidFill>
                <a:schemeClr val="tx1"/>
              </a:solidFill>
              <a:latin typeface="+mn-lt"/>
              <a:ea typeface="+mn-ea"/>
              <a:cs typeface="+mn-cs"/>
            </a:endParaRPr>
          </a:p>
        </p:txBody>
      </p:sp>
      <p:sp>
        <p:nvSpPr>
          <p:cNvPr id="8" name="Прямоугольник 7"/>
          <p:cNvSpPr/>
          <p:nvPr/>
        </p:nvSpPr>
        <p:spPr>
          <a:xfrm>
            <a:off x="809588" y="428604"/>
            <a:ext cx="10715700" cy="584775"/>
          </a:xfrm>
          <a:prstGeom prst="rect">
            <a:avLst/>
          </a:prstGeom>
        </p:spPr>
        <p:txBody>
          <a:bodyPr wrap="square">
            <a:spAutoFit/>
          </a:bodyPr>
          <a:lstStyle/>
          <a:p>
            <a:endParaRPr lang="ru-RU" sz="3200" dirty="0"/>
          </a:p>
        </p:txBody>
      </p:sp>
      <p:sp>
        <p:nvSpPr>
          <p:cNvPr id="9" name="Shape 218"/>
          <p:cNvSpPr/>
          <p:nvPr/>
        </p:nvSpPr>
        <p:spPr>
          <a:xfrm>
            <a:off x="380960" y="1428736"/>
            <a:ext cx="6715172" cy="5087685"/>
          </a:xfrm>
          <a:custGeom>
            <a:avLst/>
            <a:gdLst>
              <a:gd name="T0" fmla="*/ 1217410 w 14781"/>
              <a:gd name="T1" fmla="*/ -152313 h 12976"/>
              <a:gd name="T2" fmla="*/ 1040035 w 14781"/>
              <a:gd name="T3" fmla="*/ -140068 h 12976"/>
              <a:gd name="T4" fmla="*/ 870530 w 14781"/>
              <a:gd name="T5" fmla="*/ -116773 h 12976"/>
              <a:gd name="T6" fmla="*/ 711316 w 14781"/>
              <a:gd name="T7" fmla="*/ -82727 h 12976"/>
              <a:gd name="T8" fmla="*/ 563605 w 14781"/>
              <a:gd name="T9" fmla="*/ -39123 h 12976"/>
              <a:gd name="T10" fmla="*/ 429817 w 14781"/>
              <a:gd name="T11" fmla="*/ 13439 h 12976"/>
              <a:gd name="T12" fmla="*/ 310558 w 14781"/>
              <a:gd name="T13" fmla="*/ 74066 h 12976"/>
              <a:gd name="T14" fmla="*/ 208855 w 14781"/>
              <a:gd name="T15" fmla="*/ 141860 h 12976"/>
              <a:gd name="T16" fmla="*/ 124707 w 14781"/>
              <a:gd name="T17" fmla="*/ 216224 h 12976"/>
              <a:gd name="T18" fmla="*/ 61143 w 14781"/>
              <a:gd name="T19" fmla="*/ 295965 h 12976"/>
              <a:gd name="T20" fmla="*/ 19372 w 14781"/>
              <a:gd name="T21" fmla="*/ 380782 h 12976"/>
              <a:gd name="T22" fmla="*/ 605 w 14781"/>
              <a:gd name="T23" fmla="*/ 469482 h 12976"/>
              <a:gd name="T24" fmla="*/ 3027 w 14781"/>
              <a:gd name="T25" fmla="*/ 3120619 h 12976"/>
              <a:gd name="T26" fmla="*/ 27242 w 14781"/>
              <a:gd name="T27" fmla="*/ 3208423 h 12976"/>
              <a:gd name="T28" fmla="*/ 75067 w 14781"/>
              <a:gd name="T29" fmla="*/ 3292046 h 12976"/>
              <a:gd name="T30" fmla="*/ 144079 w 14781"/>
              <a:gd name="T31" fmla="*/ 3370591 h 12976"/>
              <a:gd name="T32" fmla="*/ 232464 w 14781"/>
              <a:gd name="T33" fmla="*/ 3443164 h 12976"/>
              <a:gd name="T34" fmla="*/ 339010 w 14781"/>
              <a:gd name="T35" fmla="*/ 3509465 h 12976"/>
              <a:gd name="T36" fmla="*/ 461902 w 14781"/>
              <a:gd name="T37" fmla="*/ 3568001 h 12976"/>
              <a:gd name="T38" fmla="*/ 599322 w 14781"/>
              <a:gd name="T39" fmla="*/ 3618473 h 12976"/>
              <a:gd name="T40" fmla="*/ 750060 w 14781"/>
              <a:gd name="T41" fmla="*/ 3659687 h 12976"/>
              <a:gd name="T42" fmla="*/ 912301 w 14781"/>
              <a:gd name="T43" fmla="*/ 3691045 h 12976"/>
              <a:gd name="T44" fmla="*/ 1083622 w 14781"/>
              <a:gd name="T45" fmla="*/ 3711951 h 12976"/>
              <a:gd name="T46" fmla="*/ 1263419 w 14781"/>
              <a:gd name="T47" fmla="*/ 3720911 h 12976"/>
              <a:gd name="T48" fmla="*/ 7729436 w 14781"/>
              <a:gd name="T49" fmla="*/ 3720015 h 12976"/>
              <a:gd name="T50" fmla="*/ 7907416 w 14781"/>
              <a:gd name="T51" fmla="*/ 3707770 h 12976"/>
              <a:gd name="T52" fmla="*/ 8076921 w 14781"/>
              <a:gd name="T53" fmla="*/ 3684176 h 12976"/>
              <a:gd name="T54" fmla="*/ 8236135 w 14781"/>
              <a:gd name="T55" fmla="*/ 3650429 h 12976"/>
              <a:gd name="T56" fmla="*/ 8383242 w 14781"/>
              <a:gd name="T57" fmla="*/ 3606527 h 12976"/>
              <a:gd name="T58" fmla="*/ 8517635 w 14781"/>
              <a:gd name="T59" fmla="*/ 3553964 h 12976"/>
              <a:gd name="T60" fmla="*/ 8636289 w 14781"/>
              <a:gd name="T61" fmla="*/ 3493338 h 12976"/>
              <a:gd name="T62" fmla="*/ 8738597 w 14781"/>
              <a:gd name="T63" fmla="*/ 3425543 h 12976"/>
              <a:gd name="T64" fmla="*/ 8822744 w 14781"/>
              <a:gd name="T65" fmla="*/ 3351478 h 12976"/>
              <a:gd name="T66" fmla="*/ 8886309 w 14781"/>
              <a:gd name="T67" fmla="*/ 3271439 h 12976"/>
              <a:gd name="T68" fmla="*/ 8928080 w 14781"/>
              <a:gd name="T69" fmla="*/ 3186920 h 12976"/>
              <a:gd name="T70" fmla="*/ 8946846 w 14781"/>
              <a:gd name="T71" fmla="*/ 3098220 h 12976"/>
              <a:gd name="T72" fmla="*/ 8944425 w 14781"/>
              <a:gd name="T73" fmla="*/ 446784 h 12976"/>
              <a:gd name="T74" fmla="*/ 8919604 w 14781"/>
              <a:gd name="T75" fmla="*/ 359279 h 12976"/>
              <a:gd name="T76" fmla="*/ 8872385 w 14781"/>
              <a:gd name="T77" fmla="*/ 275656 h 12976"/>
              <a:gd name="T78" fmla="*/ 8803372 w 14781"/>
              <a:gd name="T79" fmla="*/ 197111 h 12976"/>
              <a:gd name="T80" fmla="*/ 8714987 w 14781"/>
              <a:gd name="T81" fmla="*/ 124239 h 12976"/>
              <a:gd name="T82" fmla="*/ 8608441 w 14781"/>
              <a:gd name="T83" fmla="*/ 58237 h 12976"/>
              <a:gd name="T84" fmla="*/ 8485550 w 14781"/>
              <a:gd name="T85" fmla="*/ -299 h 12976"/>
              <a:gd name="T86" fmla="*/ 8347524 w 14781"/>
              <a:gd name="T87" fmla="*/ -50771 h 12976"/>
              <a:gd name="T88" fmla="*/ 8197391 w 14781"/>
              <a:gd name="T89" fmla="*/ -92284 h 12976"/>
              <a:gd name="T90" fmla="*/ 8035151 w 14781"/>
              <a:gd name="T91" fmla="*/ -123642 h 12976"/>
              <a:gd name="T92" fmla="*/ 7863829 w 14781"/>
              <a:gd name="T93" fmla="*/ -144249 h 12976"/>
              <a:gd name="T94" fmla="*/ 7684033 w 14781"/>
              <a:gd name="T95" fmla="*/ -153507 h 12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14781"/>
              <a:gd name="ODFBottom" fmla="val 12976"/>
              <a:gd name="ODFWidth" fmla="val 14781"/>
              <a:gd name="ODFHeight" fmla="val 12976"/>
            </a:gdLst>
            <a:ahLst/>
            <a:cxnLst/>
            <a:rect l="OXMLTextRectL" t="OXMLTextRectT" r="OXMLTextRectR" b="OXMLTextRectB"/>
            <a:pathLst>
              <a:path w="14781" h="12976">
                <a:moveTo>
                  <a:pt x="12617" y="0"/>
                </a:moveTo>
                <a:lnTo>
                  <a:pt x="2163" y="0"/>
                </a:lnTo>
                <a:lnTo>
                  <a:pt x="2087" y="1"/>
                </a:lnTo>
                <a:lnTo>
                  <a:pt x="2011" y="5"/>
                </a:lnTo>
                <a:lnTo>
                  <a:pt x="1937" y="11"/>
                </a:lnTo>
                <a:lnTo>
                  <a:pt x="1863" y="20"/>
                </a:lnTo>
                <a:lnTo>
                  <a:pt x="1790" y="32"/>
                </a:lnTo>
                <a:lnTo>
                  <a:pt x="1718" y="46"/>
                </a:lnTo>
                <a:lnTo>
                  <a:pt x="1646" y="62"/>
                </a:lnTo>
                <a:lnTo>
                  <a:pt x="1576" y="80"/>
                </a:lnTo>
                <a:lnTo>
                  <a:pt x="1507" y="101"/>
                </a:lnTo>
                <a:lnTo>
                  <a:pt x="1438" y="124"/>
                </a:lnTo>
                <a:lnTo>
                  <a:pt x="1371" y="149"/>
                </a:lnTo>
                <a:lnTo>
                  <a:pt x="1304" y="177"/>
                </a:lnTo>
                <a:lnTo>
                  <a:pt x="1239" y="206"/>
                </a:lnTo>
                <a:lnTo>
                  <a:pt x="1175" y="238"/>
                </a:lnTo>
                <a:lnTo>
                  <a:pt x="1112" y="272"/>
                </a:lnTo>
                <a:lnTo>
                  <a:pt x="1051" y="307"/>
                </a:lnTo>
                <a:lnTo>
                  <a:pt x="990" y="345"/>
                </a:lnTo>
                <a:lnTo>
                  <a:pt x="931" y="384"/>
                </a:lnTo>
                <a:lnTo>
                  <a:pt x="874" y="425"/>
                </a:lnTo>
                <a:lnTo>
                  <a:pt x="818" y="469"/>
                </a:lnTo>
                <a:lnTo>
                  <a:pt x="763" y="514"/>
                </a:lnTo>
                <a:lnTo>
                  <a:pt x="710" y="560"/>
                </a:lnTo>
                <a:lnTo>
                  <a:pt x="658" y="608"/>
                </a:lnTo>
                <a:lnTo>
                  <a:pt x="608" y="658"/>
                </a:lnTo>
                <a:lnTo>
                  <a:pt x="560" y="710"/>
                </a:lnTo>
                <a:lnTo>
                  <a:pt x="513" y="763"/>
                </a:lnTo>
                <a:lnTo>
                  <a:pt x="469" y="818"/>
                </a:lnTo>
                <a:lnTo>
                  <a:pt x="425" y="874"/>
                </a:lnTo>
                <a:lnTo>
                  <a:pt x="384" y="931"/>
                </a:lnTo>
                <a:lnTo>
                  <a:pt x="345" y="990"/>
                </a:lnTo>
                <a:lnTo>
                  <a:pt x="307" y="1051"/>
                </a:lnTo>
                <a:lnTo>
                  <a:pt x="271" y="1112"/>
                </a:lnTo>
                <a:lnTo>
                  <a:pt x="238" y="1175"/>
                </a:lnTo>
                <a:lnTo>
                  <a:pt x="206" y="1239"/>
                </a:lnTo>
                <a:lnTo>
                  <a:pt x="177" y="1304"/>
                </a:lnTo>
                <a:lnTo>
                  <a:pt x="149" y="1371"/>
                </a:lnTo>
                <a:lnTo>
                  <a:pt x="124" y="1438"/>
                </a:lnTo>
                <a:lnTo>
                  <a:pt x="101" y="1506"/>
                </a:lnTo>
                <a:lnTo>
                  <a:pt x="80" y="1576"/>
                </a:lnTo>
                <a:lnTo>
                  <a:pt x="62" y="1646"/>
                </a:lnTo>
                <a:lnTo>
                  <a:pt x="45" y="1718"/>
                </a:lnTo>
                <a:lnTo>
                  <a:pt x="32" y="1790"/>
                </a:lnTo>
                <a:lnTo>
                  <a:pt x="20" y="1863"/>
                </a:lnTo>
                <a:lnTo>
                  <a:pt x="11" y="1937"/>
                </a:lnTo>
                <a:lnTo>
                  <a:pt x="5" y="2011"/>
                </a:lnTo>
                <a:lnTo>
                  <a:pt x="1" y="2087"/>
                </a:lnTo>
                <a:lnTo>
                  <a:pt x="0" y="2163"/>
                </a:lnTo>
                <a:lnTo>
                  <a:pt x="0" y="10813"/>
                </a:lnTo>
                <a:lnTo>
                  <a:pt x="1" y="10889"/>
                </a:lnTo>
                <a:lnTo>
                  <a:pt x="5" y="10964"/>
                </a:lnTo>
                <a:lnTo>
                  <a:pt x="11" y="11039"/>
                </a:lnTo>
                <a:lnTo>
                  <a:pt x="20" y="11113"/>
                </a:lnTo>
                <a:lnTo>
                  <a:pt x="32" y="11186"/>
                </a:lnTo>
                <a:lnTo>
                  <a:pt x="45" y="11258"/>
                </a:lnTo>
                <a:lnTo>
                  <a:pt x="62" y="11329"/>
                </a:lnTo>
                <a:lnTo>
                  <a:pt x="80" y="11400"/>
                </a:lnTo>
                <a:lnTo>
                  <a:pt x="101" y="11469"/>
                </a:lnTo>
                <a:lnTo>
                  <a:pt x="124" y="11538"/>
                </a:lnTo>
                <a:lnTo>
                  <a:pt x="149" y="11605"/>
                </a:lnTo>
                <a:lnTo>
                  <a:pt x="177" y="11671"/>
                </a:lnTo>
                <a:lnTo>
                  <a:pt x="206" y="11737"/>
                </a:lnTo>
                <a:lnTo>
                  <a:pt x="238" y="11801"/>
                </a:lnTo>
                <a:lnTo>
                  <a:pt x="271" y="11863"/>
                </a:lnTo>
                <a:lnTo>
                  <a:pt x="307" y="11925"/>
                </a:lnTo>
                <a:lnTo>
                  <a:pt x="345" y="11985"/>
                </a:lnTo>
                <a:lnTo>
                  <a:pt x="384" y="12044"/>
                </a:lnTo>
                <a:lnTo>
                  <a:pt x="425" y="12102"/>
                </a:lnTo>
                <a:lnTo>
                  <a:pt x="469" y="12158"/>
                </a:lnTo>
                <a:lnTo>
                  <a:pt x="513" y="12212"/>
                </a:lnTo>
                <a:lnTo>
                  <a:pt x="560" y="12266"/>
                </a:lnTo>
                <a:lnTo>
                  <a:pt x="608" y="12317"/>
                </a:lnTo>
                <a:lnTo>
                  <a:pt x="658" y="12367"/>
                </a:lnTo>
                <a:lnTo>
                  <a:pt x="710" y="12415"/>
                </a:lnTo>
                <a:lnTo>
                  <a:pt x="763" y="12462"/>
                </a:lnTo>
                <a:lnTo>
                  <a:pt x="818" y="12507"/>
                </a:lnTo>
                <a:lnTo>
                  <a:pt x="874" y="12550"/>
                </a:lnTo>
                <a:lnTo>
                  <a:pt x="931" y="12591"/>
                </a:lnTo>
                <a:lnTo>
                  <a:pt x="990" y="12631"/>
                </a:lnTo>
                <a:lnTo>
                  <a:pt x="1051" y="12668"/>
                </a:lnTo>
                <a:lnTo>
                  <a:pt x="1112" y="12704"/>
                </a:lnTo>
                <a:lnTo>
                  <a:pt x="1175" y="12738"/>
                </a:lnTo>
                <a:lnTo>
                  <a:pt x="1239" y="12769"/>
                </a:lnTo>
                <a:lnTo>
                  <a:pt x="1304" y="12799"/>
                </a:lnTo>
                <a:lnTo>
                  <a:pt x="1371" y="12826"/>
                </a:lnTo>
                <a:lnTo>
                  <a:pt x="1438" y="12851"/>
                </a:lnTo>
                <a:lnTo>
                  <a:pt x="1507" y="12874"/>
                </a:lnTo>
                <a:lnTo>
                  <a:pt x="1576" y="12895"/>
                </a:lnTo>
                <a:lnTo>
                  <a:pt x="1646" y="12914"/>
                </a:lnTo>
                <a:lnTo>
                  <a:pt x="1718" y="12930"/>
                </a:lnTo>
                <a:lnTo>
                  <a:pt x="1790" y="12944"/>
                </a:lnTo>
                <a:lnTo>
                  <a:pt x="1863" y="12955"/>
                </a:lnTo>
                <a:lnTo>
                  <a:pt x="1937" y="12964"/>
                </a:lnTo>
                <a:lnTo>
                  <a:pt x="2011" y="12971"/>
                </a:lnTo>
                <a:lnTo>
                  <a:pt x="2087" y="12974"/>
                </a:lnTo>
                <a:lnTo>
                  <a:pt x="2163" y="12976"/>
                </a:lnTo>
                <a:lnTo>
                  <a:pt x="12617" y="12976"/>
                </a:lnTo>
                <a:lnTo>
                  <a:pt x="12693" y="12974"/>
                </a:lnTo>
                <a:lnTo>
                  <a:pt x="12768" y="12971"/>
                </a:lnTo>
                <a:lnTo>
                  <a:pt x="12843" y="12964"/>
                </a:lnTo>
                <a:lnTo>
                  <a:pt x="12917" y="12955"/>
                </a:lnTo>
                <a:lnTo>
                  <a:pt x="12990" y="12944"/>
                </a:lnTo>
                <a:lnTo>
                  <a:pt x="13062" y="12930"/>
                </a:lnTo>
                <a:lnTo>
                  <a:pt x="13133" y="12914"/>
                </a:lnTo>
                <a:lnTo>
                  <a:pt x="13204" y="12895"/>
                </a:lnTo>
                <a:lnTo>
                  <a:pt x="13273" y="12874"/>
                </a:lnTo>
                <a:lnTo>
                  <a:pt x="13342" y="12851"/>
                </a:lnTo>
                <a:lnTo>
                  <a:pt x="13409" y="12826"/>
                </a:lnTo>
                <a:lnTo>
                  <a:pt x="13475" y="12799"/>
                </a:lnTo>
                <a:lnTo>
                  <a:pt x="13541" y="12769"/>
                </a:lnTo>
                <a:lnTo>
                  <a:pt x="13605" y="12738"/>
                </a:lnTo>
                <a:lnTo>
                  <a:pt x="13668" y="12704"/>
                </a:lnTo>
                <a:lnTo>
                  <a:pt x="13729" y="12668"/>
                </a:lnTo>
                <a:lnTo>
                  <a:pt x="13789" y="12631"/>
                </a:lnTo>
                <a:lnTo>
                  <a:pt x="13848" y="12591"/>
                </a:lnTo>
                <a:lnTo>
                  <a:pt x="13906" y="12550"/>
                </a:lnTo>
                <a:lnTo>
                  <a:pt x="13962" y="12507"/>
                </a:lnTo>
                <a:lnTo>
                  <a:pt x="14017" y="12462"/>
                </a:lnTo>
                <a:lnTo>
                  <a:pt x="14070" y="12415"/>
                </a:lnTo>
                <a:lnTo>
                  <a:pt x="14121" y="12367"/>
                </a:lnTo>
                <a:lnTo>
                  <a:pt x="14171" y="12317"/>
                </a:lnTo>
                <a:lnTo>
                  <a:pt x="14220" y="12266"/>
                </a:lnTo>
                <a:lnTo>
                  <a:pt x="14266" y="12212"/>
                </a:lnTo>
                <a:lnTo>
                  <a:pt x="14311" y="12158"/>
                </a:lnTo>
                <a:lnTo>
                  <a:pt x="14354" y="12102"/>
                </a:lnTo>
                <a:lnTo>
                  <a:pt x="14396" y="12044"/>
                </a:lnTo>
                <a:lnTo>
                  <a:pt x="14435" y="11985"/>
                </a:lnTo>
                <a:lnTo>
                  <a:pt x="14473" y="11925"/>
                </a:lnTo>
                <a:lnTo>
                  <a:pt x="14508" y="11863"/>
                </a:lnTo>
                <a:lnTo>
                  <a:pt x="14542" y="11801"/>
                </a:lnTo>
                <a:lnTo>
                  <a:pt x="14574" y="11737"/>
                </a:lnTo>
                <a:lnTo>
                  <a:pt x="14603" y="11671"/>
                </a:lnTo>
                <a:lnTo>
                  <a:pt x="14630" y="11605"/>
                </a:lnTo>
                <a:lnTo>
                  <a:pt x="14656" y="11538"/>
                </a:lnTo>
                <a:lnTo>
                  <a:pt x="14679" y="11469"/>
                </a:lnTo>
                <a:lnTo>
                  <a:pt x="14700" y="11400"/>
                </a:lnTo>
                <a:lnTo>
                  <a:pt x="14718" y="11329"/>
                </a:lnTo>
                <a:lnTo>
                  <a:pt x="14734" y="11258"/>
                </a:lnTo>
                <a:lnTo>
                  <a:pt x="14748" y="11186"/>
                </a:lnTo>
                <a:lnTo>
                  <a:pt x="14760" y="11113"/>
                </a:lnTo>
                <a:lnTo>
                  <a:pt x="14768" y="11039"/>
                </a:lnTo>
                <a:lnTo>
                  <a:pt x="14775" y="10964"/>
                </a:lnTo>
                <a:lnTo>
                  <a:pt x="14779" y="10889"/>
                </a:lnTo>
                <a:lnTo>
                  <a:pt x="14780" y="10813"/>
                </a:lnTo>
                <a:lnTo>
                  <a:pt x="14780" y="2163"/>
                </a:lnTo>
                <a:lnTo>
                  <a:pt x="14779" y="2087"/>
                </a:lnTo>
                <a:lnTo>
                  <a:pt x="14775" y="2011"/>
                </a:lnTo>
                <a:lnTo>
                  <a:pt x="14768" y="1937"/>
                </a:lnTo>
                <a:lnTo>
                  <a:pt x="14760" y="1863"/>
                </a:lnTo>
                <a:lnTo>
                  <a:pt x="14748" y="1790"/>
                </a:lnTo>
                <a:lnTo>
                  <a:pt x="14734" y="1718"/>
                </a:lnTo>
                <a:lnTo>
                  <a:pt x="14718" y="1646"/>
                </a:lnTo>
                <a:lnTo>
                  <a:pt x="14700" y="1576"/>
                </a:lnTo>
                <a:lnTo>
                  <a:pt x="14679" y="1506"/>
                </a:lnTo>
                <a:lnTo>
                  <a:pt x="14656" y="1438"/>
                </a:lnTo>
                <a:lnTo>
                  <a:pt x="14630" y="1371"/>
                </a:lnTo>
                <a:lnTo>
                  <a:pt x="14603" y="1304"/>
                </a:lnTo>
                <a:lnTo>
                  <a:pt x="14574" y="1239"/>
                </a:lnTo>
                <a:lnTo>
                  <a:pt x="14542" y="1175"/>
                </a:lnTo>
                <a:lnTo>
                  <a:pt x="14508" y="1112"/>
                </a:lnTo>
                <a:lnTo>
                  <a:pt x="14473" y="1051"/>
                </a:lnTo>
                <a:lnTo>
                  <a:pt x="14435" y="990"/>
                </a:lnTo>
                <a:lnTo>
                  <a:pt x="14396" y="931"/>
                </a:lnTo>
                <a:lnTo>
                  <a:pt x="14354" y="874"/>
                </a:lnTo>
                <a:lnTo>
                  <a:pt x="14311" y="818"/>
                </a:lnTo>
                <a:lnTo>
                  <a:pt x="14266" y="763"/>
                </a:lnTo>
                <a:lnTo>
                  <a:pt x="14220" y="710"/>
                </a:lnTo>
                <a:lnTo>
                  <a:pt x="14171" y="658"/>
                </a:lnTo>
                <a:lnTo>
                  <a:pt x="14121" y="608"/>
                </a:lnTo>
                <a:lnTo>
                  <a:pt x="14070" y="560"/>
                </a:lnTo>
                <a:lnTo>
                  <a:pt x="14017" y="514"/>
                </a:lnTo>
                <a:lnTo>
                  <a:pt x="13962" y="469"/>
                </a:lnTo>
                <a:lnTo>
                  <a:pt x="13906" y="425"/>
                </a:lnTo>
                <a:lnTo>
                  <a:pt x="13848" y="384"/>
                </a:lnTo>
                <a:lnTo>
                  <a:pt x="13789" y="345"/>
                </a:lnTo>
                <a:lnTo>
                  <a:pt x="13729" y="307"/>
                </a:lnTo>
                <a:lnTo>
                  <a:pt x="13668" y="272"/>
                </a:lnTo>
                <a:lnTo>
                  <a:pt x="13605" y="238"/>
                </a:lnTo>
                <a:lnTo>
                  <a:pt x="13541" y="206"/>
                </a:lnTo>
                <a:lnTo>
                  <a:pt x="13475" y="177"/>
                </a:lnTo>
                <a:lnTo>
                  <a:pt x="13409" y="149"/>
                </a:lnTo>
                <a:lnTo>
                  <a:pt x="13342" y="124"/>
                </a:lnTo>
                <a:lnTo>
                  <a:pt x="13273" y="101"/>
                </a:lnTo>
                <a:lnTo>
                  <a:pt x="13204" y="80"/>
                </a:lnTo>
                <a:lnTo>
                  <a:pt x="13133" y="62"/>
                </a:lnTo>
                <a:lnTo>
                  <a:pt x="13062" y="46"/>
                </a:lnTo>
                <a:lnTo>
                  <a:pt x="12990" y="32"/>
                </a:lnTo>
                <a:lnTo>
                  <a:pt x="12917" y="20"/>
                </a:lnTo>
                <a:lnTo>
                  <a:pt x="12843" y="11"/>
                </a:lnTo>
                <a:lnTo>
                  <a:pt x="12768" y="5"/>
                </a:lnTo>
                <a:lnTo>
                  <a:pt x="12693" y="1"/>
                </a:lnTo>
                <a:lnTo>
                  <a:pt x="12617" y="0"/>
                </a:lnTo>
                <a:close/>
              </a:path>
            </a:pathLst>
          </a:custGeom>
          <a:solidFill>
            <a:srgbClr val="FFFFFF">
              <a:alpha val="50195"/>
            </a:srgbClr>
          </a:solidFill>
          <a:ln>
            <a:noFill/>
          </a:ln>
        </p:spPr>
        <p:txBody>
          <a:bodyPr vert="horz" wrap="square" lIns="91440" tIns="45720" rIns="91440" bIns="45720" anchor="t"/>
          <a:lstStyle/>
          <a:p>
            <a:pPr algn="just"/>
            <a:endParaRPr lang="ru-RU" sz="1600" b="1" dirty="0" smtClean="0"/>
          </a:p>
          <a:p>
            <a:pPr algn="just"/>
            <a:r>
              <a:rPr lang="ru-RU" b="1" dirty="0" smtClean="0"/>
              <a:t>В диагностике «золотым стандартом» принято называть наиболее точный и лучший метод, эталон и образец.</a:t>
            </a:r>
            <a:r>
              <a:rPr lang="ru-RU" dirty="0" smtClean="0"/>
              <a:t/>
            </a:r>
            <a:br>
              <a:rPr lang="ru-RU" dirty="0" smtClean="0"/>
            </a:br>
            <a:r>
              <a:rPr lang="ru-RU" b="1" dirty="0" smtClean="0"/>
              <a:t>В диагностике аутизма таким стандартом принято считать ADOS и ADI-R.</a:t>
            </a:r>
          </a:p>
          <a:p>
            <a:pPr algn="just"/>
            <a:r>
              <a:rPr lang="ru-RU" sz="1600" dirty="0" smtClean="0"/>
              <a:t>Эти две методики обладают наивысшими показателями чувствительности и специфичности (то есть могут точно определить, кто имеет аутизм, и отличить аутизм от других нарушений). Согласно некоторым исследованиям, именно сочетание этих двух методик показывает очень высокие показатели точности, а именно 80,8% для расстройств </a:t>
            </a:r>
            <a:r>
              <a:rPr lang="ru-RU" sz="1600" dirty="0" err="1" smtClean="0"/>
              <a:t>аутистического</a:t>
            </a:r>
            <a:r>
              <a:rPr lang="ru-RU" sz="1600" dirty="0" smtClean="0"/>
              <a:t> спектра (РАС), что делает их максимально надежными. Однако проведение этих методов требует специального обучения и квалификации от эксперта</a:t>
            </a:r>
            <a:r>
              <a:rPr lang="ru-RU" sz="1600" dirty="0" smtClean="0"/>
              <a:t>.</a:t>
            </a:r>
          </a:p>
          <a:p>
            <a:pPr algn="just"/>
            <a:r>
              <a:rPr lang="ru-RU" sz="1600" dirty="0" smtClean="0"/>
              <a:t>Данную диагностику родители и ребенок могут пройти в Центре Ментального здоровья, а также в различных некоммерческих организациях. (АНО «Сияние чистого разума») </a:t>
            </a:r>
            <a:endParaRPr lang="ru-RU" sz="1600" dirty="0" smtClean="0"/>
          </a:p>
        </p:txBody>
      </p:sp>
      <p:sp>
        <p:nvSpPr>
          <p:cNvPr id="10" name="Прямоугольник 9"/>
          <p:cNvSpPr/>
          <p:nvPr/>
        </p:nvSpPr>
        <p:spPr>
          <a:xfrm>
            <a:off x="809588" y="428604"/>
            <a:ext cx="11144328" cy="584775"/>
          </a:xfrm>
          <a:prstGeom prst="rect">
            <a:avLst/>
          </a:prstGeom>
        </p:spPr>
        <p:txBody>
          <a:bodyPr wrap="square">
            <a:spAutoFit/>
          </a:bodyPr>
          <a:lstStyle/>
          <a:p>
            <a:pPr algn="just"/>
            <a:endParaRPr lang="ru-RU" sz="3200" dirty="0"/>
          </a:p>
        </p:txBody>
      </p:sp>
      <p:sp>
        <p:nvSpPr>
          <p:cNvPr id="11" name="Прямоугольник 10"/>
          <p:cNvSpPr/>
          <p:nvPr/>
        </p:nvSpPr>
        <p:spPr>
          <a:xfrm>
            <a:off x="1023902" y="285728"/>
            <a:ext cx="9715568" cy="584775"/>
          </a:xfrm>
          <a:prstGeom prst="rect">
            <a:avLst/>
          </a:prstGeom>
        </p:spPr>
        <p:txBody>
          <a:bodyPr wrap="square">
            <a:spAutoFit/>
          </a:bodyPr>
          <a:lstStyle/>
          <a:p>
            <a:endParaRPr lang="ru-RU" sz="3200" dirty="0"/>
          </a:p>
        </p:txBody>
      </p:sp>
      <p:sp>
        <p:nvSpPr>
          <p:cNvPr id="12" name="Прямоугольник 11"/>
          <p:cNvSpPr/>
          <p:nvPr/>
        </p:nvSpPr>
        <p:spPr>
          <a:xfrm>
            <a:off x="881026" y="285728"/>
            <a:ext cx="11144328" cy="523220"/>
          </a:xfrm>
          <a:prstGeom prst="rect">
            <a:avLst/>
          </a:prstGeom>
        </p:spPr>
        <p:txBody>
          <a:bodyPr wrap="square">
            <a:spAutoFit/>
          </a:bodyPr>
          <a:lstStyle/>
          <a:p>
            <a:endParaRPr lang="ru-RU" sz="2800" b="1" dirty="0" smtClean="0"/>
          </a:p>
        </p:txBody>
      </p:sp>
      <p:sp>
        <p:nvSpPr>
          <p:cNvPr id="13" name="Прямоугольник 12"/>
          <p:cNvSpPr/>
          <p:nvPr/>
        </p:nvSpPr>
        <p:spPr>
          <a:xfrm>
            <a:off x="881026" y="428604"/>
            <a:ext cx="10715700" cy="523220"/>
          </a:xfrm>
          <a:prstGeom prst="rect">
            <a:avLst/>
          </a:prstGeom>
        </p:spPr>
        <p:txBody>
          <a:bodyPr wrap="square">
            <a:spAutoFit/>
          </a:bodyPr>
          <a:lstStyle/>
          <a:p>
            <a:r>
              <a:rPr lang="ru-RU" sz="2800" b="1" dirty="0" smtClean="0"/>
              <a:t> «Золотой </a:t>
            </a:r>
            <a:r>
              <a:rPr lang="ru-RU" sz="2800" b="1" dirty="0" smtClean="0"/>
              <a:t>стандарт» диагностики </a:t>
            </a:r>
            <a:r>
              <a:rPr lang="ru-RU" sz="2800" b="1" dirty="0" smtClean="0"/>
              <a:t>аутизма</a:t>
            </a:r>
            <a:endParaRPr lang="ru-RU" sz="2800" dirty="0"/>
          </a:p>
        </p:txBody>
      </p:sp>
      <p:pic>
        <p:nvPicPr>
          <p:cNvPr id="7170" name="Picture 2" descr="https://sun9-58.userapi.com/s/v1/ig2/6m-zA73N4_rpwn58Xzbf-C9NFfALzZzECR2KLV-XoE-jKfCBEQOYMdHAJ6KgddLXPDWrr_PcNq-thpDL13KVHaOt.jpg?quality=95&amp;as=32x48,48x72,72x108,108x162,160x240,240x360,360x540,480x720,540x810,640x960,720x1080,1080x1620,1280x1920,1440x2160,1707x2560&amp;from=bu&amp;cs=1280x0"/>
          <p:cNvPicPr>
            <a:picLocks noChangeAspect="1" noChangeArrowheads="1"/>
          </p:cNvPicPr>
          <p:nvPr/>
        </p:nvPicPr>
        <p:blipFill>
          <a:blip r:embed="rId4" cstate="print"/>
          <a:srcRect/>
          <a:stretch>
            <a:fillRect/>
          </a:stretch>
        </p:blipFill>
        <p:spPr bwMode="auto">
          <a:xfrm>
            <a:off x="8096264" y="1643050"/>
            <a:ext cx="2762270" cy="414340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GroupShape 258"/>
        <p:cNvGrpSpPr/>
        <p:nvPr/>
      </p:nvGrpSpPr>
      <p:grpSpPr>
        <a:xfrm>
          <a:off x="0" y="0"/>
          <a:ext cx="0" cy="0"/>
          <a:chOff x="0" y="0"/>
          <a:chExt cx="0" cy="0"/>
        </a:xfrm>
      </p:grpSpPr>
      <p:pic>
        <p:nvPicPr>
          <p:cNvPr id="260" name="Picture 260"/>
          <p:cNvPicPr/>
          <p:nvPr/>
        </p:nvPicPr>
        <p:blipFill>
          <a:blip r:embed="rId2"/>
          <a:stretch/>
        </p:blipFill>
        <p:spPr>
          <a:xfrm>
            <a:off x="-65606" y="0"/>
            <a:ext cx="12314763" cy="6927054"/>
          </a:xfrm>
          <a:prstGeom prst="rect">
            <a:avLst/>
          </a:prstGeom>
        </p:spPr>
      </p:pic>
      <p:sp>
        <p:nvSpPr>
          <p:cNvPr id="261" name="Shape 261"/>
          <p:cNvSpPr/>
          <p:nvPr/>
        </p:nvSpPr>
        <p:spPr>
          <a:xfrm>
            <a:off x="607667" y="363253"/>
            <a:ext cx="157036" cy="773101"/>
          </a:xfrm>
          <a:prstGeom prst="rect">
            <a:avLst/>
          </a:prstGeom>
          <a:solidFill>
            <a:schemeClr val="accent2">
              <a:lumMod val="40000"/>
              <a:lumOff val="60000"/>
            </a:schemeClr>
          </a:solidFill>
          <a:ln>
            <a:noFill/>
          </a:ln>
        </p:spPr>
        <p:txBody>
          <a:bodyPr lIns="91440" tIns="45720" rIns="91440" bIns="45720" anchor="ctr"/>
          <a:lstStyle/>
          <a:p>
            <a:pPr marL="0" indent="0" algn="ctr"/>
            <a:endParaRPr sz="1800">
              <a:solidFill>
                <a:schemeClr val="lt1"/>
              </a:solidFill>
              <a:latin typeface="+mn-lt"/>
              <a:ea typeface="+mn-ea"/>
              <a:cs typeface="+mn-cs"/>
            </a:endParaRPr>
          </a:p>
        </p:txBody>
      </p:sp>
      <p:sp>
        <p:nvSpPr>
          <p:cNvPr id="262" name="Shape 262"/>
          <p:cNvSpPr/>
          <p:nvPr/>
        </p:nvSpPr>
        <p:spPr>
          <a:xfrm>
            <a:off x="-65604" y="6592997"/>
            <a:ext cx="12314761" cy="357534"/>
          </a:xfrm>
          <a:prstGeom prst="rect">
            <a:avLst/>
          </a:prstGeom>
          <a:solidFill>
            <a:schemeClr val="accent2">
              <a:lumMod val="40000"/>
              <a:lumOff val="60000"/>
            </a:schemeClr>
          </a:solidFill>
          <a:ln>
            <a:noFill/>
          </a:ln>
        </p:spPr>
        <p:txBody>
          <a:bodyPr lIns="91440" tIns="45720" rIns="91440" bIns="45720" anchor="ctr"/>
          <a:lstStyle/>
          <a:p>
            <a:pPr marL="0" indent="0" algn="ctr"/>
            <a:endParaRPr sz="1800">
              <a:solidFill>
                <a:schemeClr val="lt1"/>
              </a:solidFill>
              <a:latin typeface="+mn-lt"/>
              <a:ea typeface="+mn-ea"/>
              <a:cs typeface="+mn-cs"/>
            </a:endParaRPr>
          </a:p>
        </p:txBody>
      </p:sp>
      <p:pic>
        <p:nvPicPr>
          <p:cNvPr id="264" name="Picture 264"/>
          <p:cNvPicPr/>
          <p:nvPr/>
        </p:nvPicPr>
        <p:blipFill>
          <a:blip r:embed="rId3"/>
          <a:srcRect l="24517" r="24761" b="2185"/>
          <a:stretch/>
        </p:blipFill>
        <p:spPr>
          <a:xfrm>
            <a:off x="11398604" y="5631330"/>
            <a:ext cx="748586" cy="826935"/>
          </a:xfrm>
          <a:prstGeom prst="rect">
            <a:avLst/>
          </a:prstGeom>
        </p:spPr>
      </p:pic>
      <p:sp>
        <p:nvSpPr>
          <p:cNvPr id="265" name="Shape 265"/>
          <p:cNvSpPr/>
          <p:nvPr/>
        </p:nvSpPr>
        <p:spPr>
          <a:xfrm>
            <a:off x="764702" y="357166"/>
            <a:ext cx="10260520" cy="523220"/>
          </a:xfrm>
          <a:prstGeom prst="rect">
            <a:avLst/>
          </a:prstGeom>
        </p:spPr>
        <p:txBody>
          <a:bodyPr wrap="square" lIns="91440" tIns="45720" rIns="91440" bIns="45720">
            <a:spAutoFit/>
          </a:bodyPr>
          <a:lstStyle/>
          <a:p>
            <a:r>
              <a:rPr lang="ru-RU" sz="2800" b="1" dirty="0" smtClean="0"/>
              <a:t> </a:t>
            </a:r>
            <a:endParaRPr sz="2800">
              <a:solidFill>
                <a:schemeClr val="tx1"/>
              </a:solidFill>
              <a:latin typeface="+mn-lt"/>
              <a:ea typeface="+mn-ea"/>
              <a:cs typeface="+mn-cs"/>
            </a:endParaRPr>
          </a:p>
        </p:txBody>
      </p:sp>
      <p:sp>
        <p:nvSpPr>
          <p:cNvPr id="8" name="Прямоугольник 7"/>
          <p:cNvSpPr/>
          <p:nvPr/>
        </p:nvSpPr>
        <p:spPr>
          <a:xfrm>
            <a:off x="809588" y="428604"/>
            <a:ext cx="10715700" cy="584775"/>
          </a:xfrm>
          <a:prstGeom prst="rect">
            <a:avLst/>
          </a:prstGeom>
        </p:spPr>
        <p:txBody>
          <a:bodyPr wrap="square">
            <a:spAutoFit/>
          </a:bodyPr>
          <a:lstStyle/>
          <a:p>
            <a:endParaRPr lang="ru-RU" sz="3200" dirty="0"/>
          </a:p>
        </p:txBody>
      </p:sp>
      <p:sp>
        <p:nvSpPr>
          <p:cNvPr id="9" name="Shape 218"/>
          <p:cNvSpPr/>
          <p:nvPr/>
        </p:nvSpPr>
        <p:spPr>
          <a:xfrm>
            <a:off x="0" y="1285860"/>
            <a:ext cx="9667900" cy="5087685"/>
          </a:xfrm>
          <a:custGeom>
            <a:avLst/>
            <a:gdLst>
              <a:gd name="T0" fmla="*/ 1217410 w 14781"/>
              <a:gd name="T1" fmla="*/ -152313 h 12976"/>
              <a:gd name="T2" fmla="*/ 1040035 w 14781"/>
              <a:gd name="T3" fmla="*/ -140068 h 12976"/>
              <a:gd name="T4" fmla="*/ 870530 w 14781"/>
              <a:gd name="T5" fmla="*/ -116773 h 12976"/>
              <a:gd name="T6" fmla="*/ 711316 w 14781"/>
              <a:gd name="T7" fmla="*/ -82727 h 12976"/>
              <a:gd name="T8" fmla="*/ 563605 w 14781"/>
              <a:gd name="T9" fmla="*/ -39123 h 12976"/>
              <a:gd name="T10" fmla="*/ 429817 w 14781"/>
              <a:gd name="T11" fmla="*/ 13439 h 12976"/>
              <a:gd name="T12" fmla="*/ 310558 w 14781"/>
              <a:gd name="T13" fmla="*/ 74066 h 12976"/>
              <a:gd name="T14" fmla="*/ 208855 w 14781"/>
              <a:gd name="T15" fmla="*/ 141860 h 12976"/>
              <a:gd name="T16" fmla="*/ 124707 w 14781"/>
              <a:gd name="T17" fmla="*/ 216224 h 12976"/>
              <a:gd name="T18" fmla="*/ 61143 w 14781"/>
              <a:gd name="T19" fmla="*/ 295965 h 12976"/>
              <a:gd name="T20" fmla="*/ 19372 w 14781"/>
              <a:gd name="T21" fmla="*/ 380782 h 12976"/>
              <a:gd name="T22" fmla="*/ 605 w 14781"/>
              <a:gd name="T23" fmla="*/ 469482 h 12976"/>
              <a:gd name="T24" fmla="*/ 3027 w 14781"/>
              <a:gd name="T25" fmla="*/ 3120619 h 12976"/>
              <a:gd name="T26" fmla="*/ 27242 w 14781"/>
              <a:gd name="T27" fmla="*/ 3208423 h 12976"/>
              <a:gd name="T28" fmla="*/ 75067 w 14781"/>
              <a:gd name="T29" fmla="*/ 3292046 h 12976"/>
              <a:gd name="T30" fmla="*/ 144079 w 14781"/>
              <a:gd name="T31" fmla="*/ 3370591 h 12976"/>
              <a:gd name="T32" fmla="*/ 232464 w 14781"/>
              <a:gd name="T33" fmla="*/ 3443164 h 12976"/>
              <a:gd name="T34" fmla="*/ 339010 w 14781"/>
              <a:gd name="T35" fmla="*/ 3509465 h 12976"/>
              <a:gd name="T36" fmla="*/ 461902 w 14781"/>
              <a:gd name="T37" fmla="*/ 3568001 h 12976"/>
              <a:gd name="T38" fmla="*/ 599322 w 14781"/>
              <a:gd name="T39" fmla="*/ 3618473 h 12976"/>
              <a:gd name="T40" fmla="*/ 750060 w 14781"/>
              <a:gd name="T41" fmla="*/ 3659687 h 12976"/>
              <a:gd name="T42" fmla="*/ 912301 w 14781"/>
              <a:gd name="T43" fmla="*/ 3691045 h 12976"/>
              <a:gd name="T44" fmla="*/ 1083622 w 14781"/>
              <a:gd name="T45" fmla="*/ 3711951 h 12976"/>
              <a:gd name="T46" fmla="*/ 1263419 w 14781"/>
              <a:gd name="T47" fmla="*/ 3720911 h 12976"/>
              <a:gd name="T48" fmla="*/ 7729436 w 14781"/>
              <a:gd name="T49" fmla="*/ 3720015 h 12976"/>
              <a:gd name="T50" fmla="*/ 7907416 w 14781"/>
              <a:gd name="T51" fmla="*/ 3707770 h 12976"/>
              <a:gd name="T52" fmla="*/ 8076921 w 14781"/>
              <a:gd name="T53" fmla="*/ 3684176 h 12976"/>
              <a:gd name="T54" fmla="*/ 8236135 w 14781"/>
              <a:gd name="T55" fmla="*/ 3650429 h 12976"/>
              <a:gd name="T56" fmla="*/ 8383242 w 14781"/>
              <a:gd name="T57" fmla="*/ 3606527 h 12976"/>
              <a:gd name="T58" fmla="*/ 8517635 w 14781"/>
              <a:gd name="T59" fmla="*/ 3553964 h 12976"/>
              <a:gd name="T60" fmla="*/ 8636289 w 14781"/>
              <a:gd name="T61" fmla="*/ 3493338 h 12976"/>
              <a:gd name="T62" fmla="*/ 8738597 w 14781"/>
              <a:gd name="T63" fmla="*/ 3425543 h 12976"/>
              <a:gd name="T64" fmla="*/ 8822744 w 14781"/>
              <a:gd name="T65" fmla="*/ 3351478 h 12976"/>
              <a:gd name="T66" fmla="*/ 8886309 w 14781"/>
              <a:gd name="T67" fmla="*/ 3271439 h 12976"/>
              <a:gd name="T68" fmla="*/ 8928080 w 14781"/>
              <a:gd name="T69" fmla="*/ 3186920 h 12976"/>
              <a:gd name="T70" fmla="*/ 8946846 w 14781"/>
              <a:gd name="T71" fmla="*/ 3098220 h 12976"/>
              <a:gd name="T72" fmla="*/ 8944425 w 14781"/>
              <a:gd name="T73" fmla="*/ 446784 h 12976"/>
              <a:gd name="T74" fmla="*/ 8919604 w 14781"/>
              <a:gd name="T75" fmla="*/ 359279 h 12976"/>
              <a:gd name="T76" fmla="*/ 8872385 w 14781"/>
              <a:gd name="T77" fmla="*/ 275656 h 12976"/>
              <a:gd name="T78" fmla="*/ 8803372 w 14781"/>
              <a:gd name="T79" fmla="*/ 197111 h 12976"/>
              <a:gd name="T80" fmla="*/ 8714987 w 14781"/>
              <a:gd name="T81" fmla="*/ 124239 h 12976"/>
              <a:gd name="T82" fmla="*/ 8608441 w 14781"/>
              <a:gd name="T83" fmla="*/ 58237 h 12976"/>
              <a:gd name="T84" fmla="*/ 8485550 w 14781"/>
              <a:gd name="T85" fmla="*/ -299 h 12976"/>
              <a:gd name="T86" fmla="*/ 8347524 w 14781"/>
              <a:gd name="T87" fmla="*/ -50771 h 12976"/>
              <a:gd name="T88" fmla="*/ 8197391 w 14781"/>
              <a:gd name="T89" fmla="*/ -92284 h 12976"/>
              <a:gd name="T90" fmla="*/ 8035151 w 14781"/>
              <a:gd name="T91" fmla="*/ -123642 h 12976"/>
              <a:gd name="T92" fmla="*/ 7863829 w 14781"/>
              <a:gd name="T93" fmla="*/ -144249 h 12976"/>
              <a:gd name="T94" fmla="*/ 7684033 w 14781"/>
              <a:gd name="T95" fmla="*/ -153507 h 12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OXMLTextRectL" fmla="val 0"/>
              <a:gd name="OXMLTextRectT" fmla="val 0"/>
              <a:gd name="OXMLTextRectR" fmla="val w"/>
              <a:gd name="OXMLTextRectB" fmla="val h"/>
              <a:gd name="COTextRectL" fmla="*/ OXMLTextRectL 1 w"/>
              <a:gd name="COTextRectT" fmla="*/ OXMLTextRectT 1 h"/>
              <a:gd name="COTextRectR" fmla="*/ OXMLTextRectR 1 w"/>
              <a:gd name="COTextRectB" fmla="*/ OXMLTextRectB 1 h"/>
              <a:gd name="ODFLeft" fmla="val 0"/>
              <a:gd name="ODFTop" fmla="val 0"/>
              <a:gd name="ODFRight" fmla="val 14781"/>
              <a:gd name="ODFBottom" fmla="val 12976"/>
              <a:gd name="ODFWidth" fmla="val 14781"/>
              <a:gd name="ODFHeight" fmla="val 12976"/>
            </a:gdLst>
            <a:ahLst/>
            <a:cxnLst/>
            <a:rect l="OXMLTextRectL" t="OXMLTextRectT" r="OXMLTextRectR" b="OXMLTextRectB"/>
            <a:pathLst>
              <a:path w="14781" h="12976">
                <a:moveTo>
                  <a:pt x="12617" y="0"/>
                </a:moveTo>
                <a:lnTo>
                  <a:pt x="2163" y="0"/>
                </a:lnTo>
                <a:lnTo>
                  <a:pt x="2087" y="1"/>
                </a:lnTo>
                <a:lnTo>
                  <a:pt x="2011" y="5"/>
                </a:lnTo>
                <a:lnTo>
                  <a:pt x="1937" y="11"/>
                </a:lnTo>
                <a:lnTo>
                  <a:pt x="1863" y="20"/>
                </a:lnTo>
                <a:lnTo>
                  <a:pt x="1790" y="32"/>
                </a:lnTo>
                <a:lnTo>
                  <a:pt x="1718" y="46"/>
                </a:lnTo>
                <a:lnTo>
                  <a:pt x="1646" y="62"/>
                </a:lnTo>
                <a:lnTo>
                  <a:pt x="1576" y="80"/>
                </a:lnTo>
                <a:lnTo>
                  <a:pt x="1507" y="101"/>
                </a:lnTo>
                <a:lnTo>
                  <a:pt x="1438" y="124"/>
                </a:lnTo>
                <a:lnTo>
                  <a:pt x="1371" y="149"/>
                </a:lnTo>
                <a:lnTo>
                  <a:pt x="1304" y="177"/>
                </a:lnTo>
                <a:lnTo>
                  <a:pt x="1239" y="206"/>
                </a:lnTo>
                <a:lnTo>
                  <a:pt x="1175" y="238"/>
                </a:lnTo>
                <a:lnTo>
                  <a:pt x="1112" y="272"/>
                </a:lnTo>
                <a:lnTo>
                  <a:pt x="1051" y="307"/>
                </a:lnTo>
                <a:lnTo>
                  <a:pt x="990" y="345"/>
                </a:lnTo>
                <a:lnTo>
                  <a:pt x="931" y="384"/>
                </a:lnTo>
                <a:lnTo>
                  <a:pt x="874" y="425"/>
                </a:lnTo>
                <a:lnTo>
                  <a:pt x="818" y="469"/>
                </a:lnTo>
                <a:lnTo>
                  <a:pt x="763" y="514"/>
                </a:lnTo>
                <a:lnTo>
                  <a:pt x="710" y="560"/>
                </a:lnTo>
                <a:lnTo>
                  <a:pt x="658" y="608"/>
                </a:lnTo>
                <a:lnTo>
                  <a:pt x="608" y="658"/>
                </a:lnTo>
                <a:lnTo>
                  <a:pt x="560" y="710"/>
                </a:lnTo>
                <a:lnTo>
                  <a:pt x="513" y="763"/>
                </a:lnTo>
                <a:lnTo>
                  <a:pt x="469" y="818"/>
                </a:lnTo>
                <a:lnTo>
                  <a:pt x="425" y="874"/>
                </a:lnTo>
                <a:lnTo>
                  <a:pt x="384" y="931"/>
                </a:lnTo>
                <a:lnTo>
                  <a:pt x="345" y="990"/>
                </a:lnTo>
                <a:lnTo>
                  <a:pt x="307" y="1051"/>
                </a:lnTo>
                <a:lnTo>
                  <a:pt x="271" y="1112"/>
                </a:lnTo>
                <a:lnTo>
                  <a:pt x="238" y="1175"/>
                </a:lnTo>
                <a:lnTo>
                  <a:pt x="206" y="1239"/>
                </a:lnTo>
                <a:lnTo>
                  <a:pt x="177" y="1304"/>
                </a:lnTo>
                <a:lnTo>
                  <a:pt x="149" y="1371"/>
                </a:lnTo>
                <a:lnTo>
                  <a:pt x="124" y="1438"/>
                </a:lnTo>
                <a:lnTo>
                  <a:pt x="101" y="1506"/>
                </a:lnTo>
                <a:lnTo>
                  <a:pt x="80" y="1576"/>
                </a:lnTo>
                <a:lnTo>
                  <a:pt x="62" y="1646"/>
                </a:lnTo>
                <a:lnTo>
                  <a:pt x="45" y="1718"/>
                </a:lnTo>
                <a:lnTo>
                  <a:pt x="32" y="1790"/>
                </a:lnTo>
                <a:lnTo>
                  <a:pt x="20" y="1863"/>
                </a:lnTo>
                <a:lnTo>
                  <a:pt x="11" y="1937"/>
                </a:lnTo>
                <a:lnTo>
                  <a:pt x="5" y="2011"/>
                </a:lnTo>
                <a:lnTo>
                  <a:pt x="1" y="2087"/>
                </a:lnTo>
                <a:lnTo>
                  <a:pt x="0" y="2163"/>
                </a:lnTo>
                <a:lnTo>
                  <a:pt x="0" y="10813"/>
                </a:lnTo>
                <a:lnTo>
                  <a:pt x="1" y="10889"/>
                </a:lnTo>
                <a:lnTo>
                  <a:pt x="5" y="10964"/>
                </a:lnTo>
                <a:lnTo>
                  <a:pt x="11" y="11039"/>
                </a:lnTo>
                <a:lnTo>
                  <a:pt x="20" y="11113"/>
                </a:lnTo>
                <a:lnTo>
                  <a:pt x="32" y="11186"/>
                </a:lnTo>
                <a:lnTo>
                  <a:pt x="45" y="11258"/>
                </a:lnTo>
                <a:lnTo>
                  <a:pt x="62" y="11329"/>
                </a:lnTo>
                <a:lnTo>
                  <a:pt x="80" y="11400"/>
                </a:lnTo>
                <a:lnTo>
                  <a:pt x="101" y="11469"/>
                </a:lnTo>
                <a:lnTo>
                  <a:pt x="124" y="11538"/>
                </a:lnTo>
                <a:lnTo>
                  <a:pt x="149" y="11605"/>
                </a:lnTo>
                <a:lnTo>
                  <a:pt x="177" y="11671"/>
                </a:lnTo>
                <a:lnTo>
                  <a:pt x="206" y="11737"/>
                </a:lnTo>
                <a:lnTo>
                  <a:pt x="238" y="11801"/>
                </a:lnTo>
                <a:lnTo>
                  <a:pt x="271" y="11863"/>
                </a:lnTo>
                <a:lnTo>
                  <a:pt x="307" y="11925"/>
                </a:lnTo>
                <a:lnTo>
                  <a:pt x="345" y="11985"/>
                </a:lnTo>
                <a:lnTo>
                  <a:pt x="384" y="12044"/>
                </a:lnTo>
                <a:lnTo>
                  <a:pt x="425" y="12102"/>
                </a:lnTo>
                <a:lnTo>
                  <a:pt x="469" y="12158"/>
                </a:lnTo>
                <a:lnTo>
                  <a:pt x="513" y="12212"/>
                </a:lnTo>
                <a:lnTo>
                  <a:pt x="560" y="12266"/>
                </a:lnTo>
                <a:lnTo>
                  <a:pt x="608" y="12317"/>
                </a:lnTo>
                <a:lnTo>
                  <a:pt x="658" y="12367"/>
                </a:lnTo>
                <a:lnTo>
                  <a:pt x="710" y="12415"/>
                </a:lnTo>
                <a:lnTo>
                  <a:pt x="763" y="12462"/>
                </a:lnTo>
                <a:lnTo>
                  <a:pt x="818" y="12507"/>
                </a:lnTo>
                <a:lnTo>
                  <a:pt x="874" y="12550"/>
                </a:lnTo>
                <a:lnTo>
                  <a:pt x="931" y="12591"/>
                </a:lnTo>
                <a:lnTo>
                  <a:pt x="990" y="12631"/>
                </a:lnTo>
                <a:lnTo>
                  <a:pt x="1051" y="12668"/>
                </a:lnTo>
                <a:lnTo>
                  <a:pt x="1112" y="12704"/>
                </a:lnTo>
                <a:lnTo>
                  <a:pt x="1175" y="12738"/>
                </a:lnTo>
                <a:lnTo>
                  <a:pt x="1239" y="12769"/>
                </a:lnTo>
                <a:lnTo>
                  <a:pt x="1304" y="12799"/>
                </a:lnTo>
                <a:lnTo>
                  <a:pt x="1371" y="12826"/>
                </a:lnTo>
                <a:lnTo>
                  <a:pt x="1438" y="12851"/>
                </a:lnTo>
                <a:lnTo>
                  <a:pt x="1507" y="12874"/>
                </a:lnTo>
                <a:lnTo>
                  <a:pt x="1576" y="12895"/>
                </a:lnTo>
                <a:lnTo>
                  <a:pt x="1646" y="12914"/>
                </a:lnTo>
                <a:lnTo>
                  <a:pt x="1718" y="12930"/>
                </a:lnTo>
                <a:lnTo>
                  <a:pt x="1790" y="12944"/>
                </a:lnTo>
                <a:lnTo>
                  <a:pt x="1863" y="12955"/>
                </a:lnTo>
                <a:lnTo>
                  <a:pt x="1937" y="12964"/>
                </a:lnTo>
                <a:lnTo>
                  <a:pt x="2011" y="12971"/>
                </a:lnTo>
                <a:lnTo>
                  <a:pt x="2087" y="12974"/>
                </a:lnTo>
                <a:lnTo>
                  <a:pt x="2163" y="12976"/>
                </a:lnTo>
                <a:lnTo>
                  <a:pt x="12617" y="12976"/>
                </a:lnTo>
                <a:lnTo>
                  <a:pt x="12693" y="12974"/>
                </a:lnTo>
                <a:lnTo>
                  <a:pt x="12768" y="12971"/>
                </a:lnTo>
                <a:lnTo>
                  <a:pt x="12843" y="12964"/>
                </a:lnTo>
                <a:lnTo>
                  <a:pt x="12917" y="12955"/>
                </a:lnTo>
                <a:lnTo>
                  <a:pt x="12990" y="12944"/>
                </a:lnTo>
                <a:lnTo>
                  <a:pt x="13062" y="12930"/>
                </a:lnTo>
                <a:lnTo>
                  <a:pt x="13133" y="12914"/>
                </a:lnTo>
                <a:lnTo>
                  <a:pt x="13204" y="12895"/>
                </a:lnTo>
                <a:lnTo>
                  <a:pt x="13273" y="12874"/>
                </a:lnTo>
                <a:lnTo>
                  <a:pt x="13342" y="12851"/>
                </a:lnTo>
                <a:lnTo>
                  <a:pt x="13409" y="12826"/>
                </a:lnTo>
                <a:lnTo>
                  <a:pt x="13475" y="12799"/>
                </a:lnTo>
                <a:lnTo>
                  <a:pt x="13541" y="12769"/>
                </a:lnTo>
                <a:lnTo>
                  <a:pt x="13605" y="12738"/>
                </a:lnTo>
                <a:lnTo>
                  <a:pt x="13668" y="12704"/>
                </a:lnTo>
                <a:lnTo>
                  <a:pt x="13729" y="12668"/>
                </a:lnTo>
                <a:lnTo>
                  <a:pt x="13789" y="12631"/>
                </a:lnTo>
                <a:lnTo>
                  <a:pt x="13848" y="12591"/>
                </a:lnTo>
                <a:lnTo>
                  <a:pt x="13906" y="12550"/>
                </a:lnTo>
                <a:lnTo>
                  <a:pt x="13962" y="12507"/>
                </a:lnTo>
                <a:lnTo>
                  <a:pt x="14017" y="12462"/>
                </a:lnTo>
                <a:lnTo>
                  <a:pt x="14070" y="12415"/>
                </a:lnTo>
                <a:lnTo>
                  <a:pt x="14121" y="12367"/>
                </a:lnTo>
                <a:lnTo>
                  <a:pt x="14171" y="12317"/>
                </a:lnTo>
                <a:lnTo>
                  <a:pt x="14220" y="12266"/>
                </a:lnTo>
                <a:lnTo>
                  <a:pt x="14266" y="12212"/>
                </a:lnTo>
                <a:lnTo>
                  <a:pt x="14311" y="12158"/>
                </a:lnTo>
                <a:lnTo>
                  <a:pt x="14354" y="12102"/>
                </a:lnTo>
                <a:lnTo>
                  <a:pt x="14396" y="12044"/>
                </a:lnTo>
                <a:lnTo>
                  <a:pt x="14435" y="11985"/>
                </a:lnTo>
                <a:lnTo>
                  <a:pt x="14473" y="11925"/>
                </a:lnTo>
                <a:lnTo>
                  <a:pt x="14508" y="11863"/>
                </a:lnTo>
                <a:lnTo>
                  <a:pt x="14542" y="11801"/>
                </a:lnTo>
                <a:lnTo>
                  <a:pt x="14574" y="11737"/>
                </a:lnTo>
                <a:lnTo>
                  <a:pt x="14603" y="11671"/>
                </a:lnTo>
                <a:lnTo>
                  <a:pt x="14630" y="11605"/>
                </a:lnTo>
                <a:lnTo>
                  <a:pt x="14656" y="11538"/>
                </a:lnTo>
                <a:lnTo>
                  <a:pt x="14679" y="11469"/>
                </a:lnTo>
                <a:lnTo>
                  <a:pt x="14700" y="11400"/>
                </a:lnTo>
                <a:lnTo>
                  <a:pt x="14718" y="11329"/>
                </a:lnTo>
                <a:lnTo>
                  <a:pt x="14734" y="11258"/>
                </a:lnTo>
                <a:lnTo>
                  <a:pt x="14748" y="11186"/>
                </a:lnTo>
                <a:lnTo>
                  <a:pt x="14760" y="11113"/>
                </a:lnTo>
                <a:lnTo>
                  <a:pt x="14768" y="11039"/>
                </a:lnTo>
                <a:lnTo>
                  <a:pt x="14775" y="10964"/>
                </a:lnTo>
                <a:lnTo>
                  <a:pt x="14779" y="10889"/>
                </a:lnTo>
                <a:lnTo>
                  <a:pt x="14780" y="10813"/>
                </a:lnTo>
                <a:lnTo>
                  <a:pt x="14780" y="2163"/>
                </a:lnTo>
                <a:lnTo>
                  <a:pt x="14779" y="2087"/>
                </a:lnTo>
                <a:lnTo>
                  <a:pt x="14775" y="2011"/>
                </a:lnTo>
                <a:lnTo>
                  <a:pt x="14768" y="1937"/>
                </a:lnTo>
                <a:lnTo>
                  <a:pt x="14760" y="1863"/>
                </a:lnTo>
                <a:lnTo>
                  <a:pt x="14748" y="1790"/>
                </a:lnTo>
                <a:lnTo>
                  <a:pt x="14734" y="1718"/>
                </a:lnTo>
                <a:lnTo>
                  <a:pt x="14718" y="1646"/>
                </a:lnTo>
                <a:lnTo>
                  <a:pt x="14700" y="1576"/>
                </a:lnTo>
                <a:lnTo>
                  <a:pt x="14679" y="1506"/>
                </a:lnTo>
                <a:lnTo>
                  <a:pt x="14656" y="1438"/>
                </a:lnTo>
                <a:lnTo>
                  <a:pt x="14630" y="1371"/>
                </a:lnTo>
                <a:lnTo>
                  <a:pt x="14603" y="1304"/>
                </a:lnTo>
                <a:lnTo>
                  <a:pt x="14574" y="1239"/>
                </a:lnTo>
                <a:lnTo>
                  <a:pt x="14542" y="1175"/>
                </a:lnTo>
                <a:lnTo>
                  <a:pt x="14508" y="1112"/>
                </a:lnTo>
                <a:lnTo>
                  <a:pt x="14473" y="1051"/>
                </a:lnTo>
                <a:lnTo>
                  <a:pt x="14435" y="990"/>
                </a:lnTo>
                <a:lnTo>
                  <a:pt x="14396" y="931"/>
                </a:lnTo>
                <a:lnTo>
                  <a:pt x="14354" y="874"/>
                </a:lnTo>
                <a:lnTo>
                  <a:pt x="14311" y="818"/>
                </a:lnTo>
                <a:lnTo>
                  <a:pt x="14266" y="763"/>
                </a:lnTo>
                <a:lnTo>
                  <a:pt x="14220" y="710"/>
                </a:lnTo>
                <a:lnTo>
                  <a:pt x="14171" y="658"/>
                </a:lnTo>
                <a:lnTo>
                  <a:pt x="14121" y="608"/>
                </a:lnTo>
                <a:lnTo>
                  <a:pt x="14070" y="560"/>
                </a:lnTo>
                <a:lnTo>
                  <a:pt x="14017" y="514"/>
                </a:lnTo>
                <a:lnTo>
                  <a:pt x="13962" y="469"/>
                </a:lnTo>
                <a:lnTo>
                  <a:pt x="13906" y="425"/>
                </a:lnTo>
                <a:lnTo>
                  <a:pt x="13848" y="384"/>
                </a:lnTo>
                <a:lnTo>
                  <a:pt x="13789" y="345"/>
                </a:lnTo>
                <a:lnTo>
                  <a:pt x="13729" y="307"/>
                </a:lnTo>
                <a:lnTo>
                  <a:pt x="13668" y="272"/>
                </a:lnTo>
                <a:lnTo>
                  <a:pt x="13605" y="238"/>
                </a:lnTo>
                <a:lnTo>
                  <a:pt x="13541" y="206"/>
                </a:lnTo>
                <a:lnTo>
                  <a:pt x="13475" y="177"/>
                </a:lnTo>
                <a:lnTo>
                  <a:pt x="13409" y="149"/>
                </a:lnTo>
                <a:lnTo>
                  <a:pt x="13342" y="124"/>
                </a:lnTo>
                <a:lnTo>
                  <a:pt x="13273" y="101"/>
                </a:lnTo>
                <a:lnTo>
                  <a:pt x="13204" y="80"/>
                </a:lnTo>
                <a:lnTo>
                  <a:pt x="13133" y="62"/>
                </a:lnTo>
                <a:lnTo>
                  <a:pt x="13062" y="46"/>
                </a:lnTo>
                <a:lnTo>
                  <a:pt x="12990" y="32"/>
                </a:lnTo>
                <a:lnTo>
                  <a:pt x="12917" y="20"/>
                </a:lnTo>
                <a:lnTo>
                  <a:pt x="12843" y="11"/>
                </a:lnTo>
                <a:lnTo>
                  <a:pt x="12768" y="5"/>
                </a:lnTo>
                <a:lnTo>
                  <a:pt x="12693" y="1"/>
                </a:lnTo>
                <a:lnTo>
                  <a:pt x="12617" y="0"/>
                </a:lnTo>
                <a:close/>
              </a:path>
            </a:pathLst>
          </a:custGeom>
          <a:solidFill>
            <a:srgbClr val="FFFFFF">
              <a:alpha val="50195"/>
            </a:srgbClr>
          </a:solidFill>
          <a:ln>
            <a:noFill/>
          </a:ln>
        </p:spPr>
        <p:txBody>
          <a:bodyPr vert="horz" wrap="square" lIns="91440" tIns="45720" rIns="91440" bIns="45720" anchor="t"/>
          <a:lstStyle/>
          <a:p>
            <a:r>
              <a:rPr lang="ru-RU" sz="1600" b="1" dirty="0" err="1" smtClean="0"/>
              <a:t>Психолого-медико-педагогическая</a:t>
            </a:r>
            <a:r>
              <a:rPr lang="ru-RU" sz="1600" b="1" dirty="0" smtClean="0"/>
              <a:t> комиссия (ПМПК) </a:t>
            </a:r>
            <a:r>
              <a:rPr lang="ru-RU" sz="1600" dirty="0" smtClean="0"/>
              <a:t>создается в целях своевременного выявления детей, имеющих особенности физического и (или) психического развития и (или) отклонения в поведении, проведения их комплексного </a:t>
            </a:r>
            <a:r>
              <a:rPr lang="ru-RU" sz="1600" dirty="0" err="1" smtClean="0"/>
              <a:t>психолого-медико-педагогического</a:t>
            </a:r>
            <a:r>
              <a:rPr lang="ru-RU" sz="1600" dirty="0" smtClean="0"/>
              <a:t> обследования и подготовки по его результатам рекомендаций по организации обучения и воспитания, а также подтверждения, уточнения или изменения ранее данных рекомендаций.</a:t>
            </a:r>
          </a:p>
          <a:p>
            <a:r>
              <a:rPr lang="ru-RU" sz="1600" b="1" dirty="0" smtClean="0"/>
              <a:t>Основная цель ПМПК</a:t>
            </a:r>
          </a:p>
          <a:p>
            <a:r>
              <a:rPr lang="ru-RU" sz="1600" dirty="0" smtClean="0"/>
              <a:t>Выявление особенностей развития детей, определение специальных образовательных потребностей и подготовка рекомендаций по организации обучения и воспитания.</a:t>
            </a:r>
          </a:p>
          <a:p>
            <a:r>
              <a:rPr lang="ru-RU" sz="1600" b="1" dirty="0" smtClean="0"/>
              <a:t>Кто может обратиться</a:t>
            </a:r>
          </a:p>
          <a:p>
            <a:r>
              <a:rPr lang="ru-RU" sz="1600" b="1" dirty="0" smtClean="0"/>
              <a:t>Родители (законные представители) обучающихся до завершения </a:t>
            </a:r>
            <a:r>
              <a:rPr lang="ru-RU" sz="1600" b="1" dirty="0" err="1" smtClean="0"/>
              <a:t>обучения\совершеннолетние</a:t>
            </a:r>
            <a:r>
              <a:rPr lang="ru-RU" sz="1600" b="1" dirty="0" smtClean="0"/>
              <a:t> обучающиеся:</a:t>
            </a:r>
          </a:p>
          <a:p>
            <a:r>
              <a:rPr lang="ru-RU" sz="1600" dirty="0" smtClean="0"/>
              <a:t>при необходимости создания специальных условий обучения и воспитания, определение рекомендаций по организации индивидуальной профилактической работы в образовательной организации;</a:t>
            </a:r>
          </a:p>
          <a:p>
            <a:r>
              <a:rPr lang="ru-RU" sz="1600" dirty="0" smtClean="0"/>
              <a:t>для определения специальных условий при проведении государственной итоговой аттестации (ГИА);</a:t>
            </a:r>
          </a:p>
          <a:p>
            <a:r>
              <a:rPr lang="ru-RU" sz="1600" dirty="0" smtClean="0"/>
              <a:t>для консультирования по вопросам воспитания, обучения и коррекции нарушений развития, обучающихся с ограниченными возможностями здоровья и (или) </a:t>
            </a:r>
            <a:r>
              <a:rPr lang="ru-RU" sz="1600" dirty="0" err="1" smtClean="0"/>
              <a:t>девиантным</a:t>
            </a:r>
            <a:r>
              <a:rPr lang="ru-RU" sz="1600" dirty="0" smtClean="0"/>
              <a:t> (общественно опасным) поведением.</a:t>
            </a:r>
          </a:p>
          <a:p>
            <a:r>
              <a:rPr lang="ru-RU" sz="1600" b="1" dirty="0" smtClean="0"/>
              <a:t>Работники образовательных и иных организаций :</a:t>
            </a:r>
          </a:p>
          <a:p>
            <a:r>
              <a:rPr lang="ru-RU" sz="1600" dirty="0" smtClean="0"/>
              <a:t>для консультирования по вопросам воспитания, обучения и коррекции нарушений развития обучающихся с ограниченными возможностями здоровья и (или) </a:t>
            </a:r>
            <a:r>
              <a:rPr lang="ru-RU" sz="1600" dirty="0" err="1" smtClean="0"/>
              <a:t>девиантным</a:t>
            </a:r>
            <a:r>
              <a:rPr lang="ru-RU" sz="1600" dirty="0" smtClean="0"/>
              <a:t> (общественно опасным) поведением.</a:t>
            </a:r>
          </a:p>
          <a:p>
            <a:pPr algn="just"/>
            <a:endParaRPr lang="ru-RU" sz="1600" b="1" dirty="0" smtClean="0"/>
          </a:p>
        </p:txBody>
      </p:sp>
      <p:sp>
        <p:nvSpPr>
          <p:cNvPr id="10" name="Прямоугольник 9"/>
          <p:cNvSpPr/>
          <p:nvPr/>
        </p:nvSpPr>
        <p:spPr>
          <a:xfrm>
            <a:off x="809588" y="428604"/>
            <a:ext cx="11144328" cy="584775"/>
          </a:xfrm>
          <a:prstGeom prst="rect">
            <a:avLst/>
          </a:prstGeom>
        </p:spPr>
        <p:txBody>
          <a:bodyPr wrap="square">
            <a:spAutoFit/>
          </a:bodyPr>
          <a:lstStyle/>
          <a:p>
            <a:pPr algn="just"/>
            <a:endParaRPr lang="ru-RU" sz="3200" dirty="0"/>
          </a:p>
        </p:txBody>
      </p:sp>
      <p:sp>
        <p:nvSpPr>
          <p:cNvPr id="11" name="Прямоугольник 10"/>
          <p:cNvSpPr/>
          <p:nvPr/>
        </p:nvSpPr>
        <p:spPr>
          <a:xfrm>
            <a:off x="1023902" y="285728"/>
            <a:ext cx="9715568" cy="584775"/>
          </a:xfrm>
          <a:prstGeom prst="rect">
            <a:avLst/>
          </a:prstGeom>
        </p:spPr>
        <p:txBody>
          <a:bodyPr wrap="square">
            <a:spAutoFit/>
          </a:bodyPr>
          <a:lstStyle/>
          <a:p>
            <a:endParaRPr lang="ru-RU" sz="3200" dirty="0"/>
          </a:p>
        </p:txBody>
      </p:sp>
      <p:sp>
        <p:nvSpPr>
          <p:cNvPr id="12" name="Прямоугольник 11"/>
          <p:cNvSpPr/>
          <p:nvPr/>
        </p:nvSpPr>
        <p:spPr>
          <a:xfrm>
            <a:off x="881026" y="285728"/>
            <a:ext cx="11144328" cy="523220"/>
          </a:xfrm>
          <a:prstGeom prst="rect">
            <a:avLst/>
          </a:prstGeom>
        </p:spPr>
        <p:txBody>
          <a:bodyPr wrap="square">
            <a:spAutoFit/>
          </a:bodyPr>
          <a:lstStyle/>
          <a:p>
            <a:endParaRPr lang="ru-RU" sz="2800" b="1" dirty="0" smtClean="0"/>
          </a:p>
        </p:txBody>
      </p:sp>
      <p:sp>
        <p:nvSpPr>
          <p:cNvPr id="13" name="Прямоугольник 12"/>
          <p:cNvSpPr/>
          <p:nvPr/>
        </p:nvSpPr>
        <p:spPr>
          <a:xfrm>
            <a:off x="881026" y="428604"/>
            <a:ext cx="10715700" cy="954107"/>
          </a:xfrm>
          <a:prstGeom prst="rect">
            <a:avLst/>
          </a:prstGeom>
        </p:spPr>
        <p:txBody>
          <a:bodyPr wrap="square">
            <a:spAutoFit/>
          </a:bodyPr>
          <a:lstStyle/>
          <a:p>
            <a:r>
              <a:rPr lang="ru-RU" sz="2800" b="1" dirty="0" err="1" smtClean="0">
                <a:latin typeface="Roboto"/>
              </a:rPr>
              <a:t>Психолого-медико-педагогическая</a:t>
            </a:r>
            <a:r>
              <a:rPr lang="ru-RU" sz="2800" b="1" dirty="0" smtClean="0">
                <a:latin typeface="Roboto"/>
              </a:rPr>
              <a:t> комиссия</a:t>
            </a:r>
            <a:endParaRPr lang="ru-RU" sz="2800" b="1" dirty="0" smtClean="0">
              <a:latin typeface="Roboto"/>
            </a:endParaRPr>
          </a:p>
          <a:p>
            <a:endParaRPr lang="ru-RU" sz="2800" dirty="0">
              <a:latin typeface="Roboto"/>
            </a:endParaRPr>
          </a:p>
        </p:txBody>
      </p:sp>
      <p:pic>
        <p:nvPicPr>
          <p:cNvPr id="32770" name="Picture 2" descr="http://qrcoder.ru/code/?https%3A%2F%2Fpmpk.bashkortostan.ru%2F&amp;6&amp;0"/>
          <p:cNvPicPr>
            <a:picLocks noChangeAspect="1" noChangeArrowheads="1"/>
          </p:cNvPicPr>
          <p:nvPr/>
        </p:nvPicPr>
        <p:blipFill>
          <a:blip r:embed="rId4"/>
          <a:srcRect/>
          <a:stretch>
            <a:fillRect/>
          </a:stretch>
        </p:blipFill>
        <p:spPr bwMode="auto">
          <a:xfrm>
            <a:off x="9882214" y="2786058"/>
            <a:ext cx="2114550" cy="21145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majorFont>
      <a:minorFont>
        <a:latin typeface="Calibri"/>
        <a:ea typeface=""/>
        <a:cs typeface=""/>
      </a:minorFont>
    </a:fontScheme>
    <a:fmtScheme name="Стандартная">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gradFill>
      </a:fillStyleLst>
      <a:lnStyleLst>
        <a:ln w="6350">
          <a:solidFill>
            <a:schemeClr val="phClr"/>
          </a:solidFill>
          <a:prstDash val="solid"/>
        </a:ln>
        <a:ln w="12700">
          <a:solidFill>
            <a:schemeClr val="phClr"/>
          </a:solidFill>
          <a:prstDash val="solid"/>
        </a:ln>
        <a:ln w="19050">
          <a:solidFill>
            <a:schemeClr val="phClr"/>
          </a:solidFill>
          <a:prstDash val="solid"/>
        </a:ln>
      </a:lnStyleLst>
      <a:effectStyleLst>
        <a:effectStyle>
          <a:effectLst>
            <a:outerShdw>
              <a:srgbClr val="000000">
                <a:alpha val="38000"/>
              </a:srgbClr>
            </a:outerShdw>
          </a:effectLst>
        </a:effectStyle>
        <a:effectStyle>
          <a:effectLst>
            <a:outerShdw>
              <a:srgbClr val="000000">
                <a:alpha val="35000"/>
              </a:srgbClr>
            </a:outerShdw>
          </a:effectLst>
        </a:effectStyle>
        <a:effectStyle>
          <a:effectLst>
            <a:outerShdw>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Normal.dotm</Template>
  <TotalTime>466</TotalTime>
  <Words>1775</Words>
  <Application>MyOffice-CoreFramework-Android/39-1403.1124.10324.1037.1@679e5ff1b4970ca5064828970bd80f08e8f6daeb</Application>
  <DocSecurity>0</DocSecurity>
  <PresentationFormat>Произвольный</PresentationFormat>
  <Paragraphs>117</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Lenovo</dc:creator>
  <cp:lastModifiedBy>Lenovo</cp:lastModifiedBy>
  <cp:revision>124</cp:revision>
  <dcterms:created xsi:type="dcterms:W3CDTF">2021-04-03T09:17:33Z</dcterms:created>
  <dcterms:modified xsi:type="dcterms:W3CDTF">2026-05-21T11:29:11Z</dcterms:modified>
</cp:coreProperties>
</file>