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294" r:id="rId3"/>
    <p:sldId id="336" r:id="rId4"/>
    <p:sldId id="337" r:id="rId5"/>
    <p:sldId id="332" r:id="rId6"/>
    <p:sldId id="333" r:id="rId7"/>
    <p:sldId id="334" r:id="rId8"/>
    <p:sldId id="317" r:id="rId9"/>
    <p:sldId id="308" r:id="rId10"/>
    <p:sldId id="335" r:id="rId11"/>
    <p:sldId id="338" r:id="rId12"/>
    <p:sldId id="339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74" autoAdjust="0"/>
    <p:restoredTop sz="94660" autoAdjust="0"/>
  </p:normalViewPr>
  <p:slideViewPr>
    <p:cSldViewPr snapToGrid="0">
      <p:cViewPr>
        <p:scale>
          <a:sx n="50" d="100"/>
          <a:sy n="50" d="100"/>
        </p:scale>
        <p:origin x="-2904" y="-180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B5394D2-1085-4C71-91F0-D40D37E7EE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982E1D9B-FD34-47CF-8E55-E562675D7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E60E369-03CA-4853-8CC2-B9C1C0DB0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D294-9CEC-43C3-BE95-94D1A50E076D}" type="datetimeFigureOut">
              <a:rPr lang="ru-RU" smtClean="0"/>
              <a:pPr/>
              <a:t>21.05.2026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8AD9C57-774E-483D-BC82-ABE1BA84B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66D2D98-751B-42E7-9929-17269C370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8991A-3689-4D86-8CC0-328E4C583D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608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C415E2-19F5-4B57-BBB0-722712FA5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83D0054-AAAF-4311-933B-ECD93A09B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3A94DAB-4234-4F1D-88A6-A1362C887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D294-9CEC-43C3-BE95-94D1A50E076D}" type="datetimeFigureOut">
              <a:rPr lang="ru-RU" smtClean="0"/>
              <a:pPr/>
              <a:t>21.05.2026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23D2D96-5C3E-4744-8BBC-F32EC7E1B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9FBC8BA-88C7-4707-97F5-AEAD9E848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8991A-3689-4D86-8CC0-328E4C583D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735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2506BB5F-4D2B-4E56-90CE-656787AABA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5D32F27-AA90-4631-8891-B3B43098C7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12AC022-EC96-4FB9-B406-9FE32C18D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D294-9CEC-43C3-BE95-94D1A50E076D}" type="datetimeFigureOut">
              <a:rPr lang="ru-RU" smtClean="0"/>
              <a:pPr/>
              <a:t>21.05.2026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FC427AD-9167-44FB-9D42-22B34924C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033152A-1519-4136-8FB8-626D3CD54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8991A-3689-4D86-8CC0-328E4C583D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941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7D1D9BD-12EC-430E-A8A9-D9E813947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17532E6-E4D8-48E7-AAF4-D2018171C0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710658A-A7B0-4765-89D4-00626E428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D294-9CEC-43C3-BE95-94D1A50E076D}" type="datetimeFigureOut">
              <a:rPr lang="ru-RU" smtClean="0"/>
              <a:pPr/>
              <a:t>21.05.2026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EBF06A2-528A-4442-89E9-1106A35EE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91E0721-772D-4F18-A4C6-5AA63E990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8991A-3689-4D86-8CC0-328E4C583D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238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461DC8B-1FB6-4B85-A22F-8C89CE679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A7D7EB4-FD19-4371-8497-2E14C997B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367E80C-7202-4B24-918B-F7693902E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D294-9CEC-43C3-BE95-94D1A50E076D}" type="datetimeFigureOut">
              <a:rPr lang="ru-RU" smtClean="0"/>
              <a:pPr/>
              <a:t>21.05.2026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6F61AB9-C6EE-4109-98D6-1A5EE71FB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04A65C2-EA01-4A61-89D9-F06C80762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8991A-3689-4D86-8CC0-328E4C583D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588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AFDA81-CFDB-4026-AE33-2C8BB5B5B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60018E9-7C28-45D3-9D1F-BCD8407232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9DC896D-22C2-4747-A785-99282BB69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21692FA-D8AB-475D-9A27-26AAB3869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D294-9CEC-43C3-BE95-94D1A50E076D}" type="datetimeFigureOut">
              <a:rPr lang="ru-RU" smtClean="0"/>
              <a:pPr/>
              <a:t>21.05.2026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6A2AC37-ECDB-4FD7-A9B8-377F34294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E5265CC-C32E-41B9-AD84-72522AB07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8991A-3689-4D86-8CC0-328E4C583D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124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1D6861-786D-4BF3-967D-24DCAE039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1C1CA2E-F086-4B1E-B5EF-6A82152CA0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7860A24-D649-4198-B991-53C1EB7C04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E221D4C3-ADA3-4C8F-B1DF-56D1640753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9B5868A-A3C3-40C2-9187-B3983BFC00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55B6FCBD-4026-418A-9F24-863A2FF8B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D294-9CEC-43C3-BE95-94D1A50E076D}" type="datetimeFigureOut">
              <a:rPr lang="ru-RU" smtClean="0"/>
              <a:pPr/>
              <a:t>21.05.2026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34D45197-815B-4797-90CC-9F8AC438C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F1240746-6BAB-4EBC-8AED-58FDECFB2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8991A-3689-4D86-8CC0-328E4C583D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513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DA71A22-5B6A-4754-B9D0-872C5976D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5C69EAFA-0FF9-4DE5-BE10-B2573808B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D294-9CEC-43C3-BE95-94D1A50E076D}" type="datetimeFigureOut">
              <a:rPr lang="ru-RU" smtClean="0"/>
              <a:pPr/>
              <a:t>21.05.2026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E4FE288B-0963-4CAC-966E-335D7800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CFA3B529-4083-4180-8600-CA39C897D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8991A-3689-4D86-8CC0-328E4C583D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323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06BA5ECC-D4ED-4B3D-91F4-1A0D3C9AB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D294-9CEC-43C3-BE95-94D1A50E076D}" type="datetimeFigureOut">
              <a:rPr lang="ru-RU" smtClean="0"/>
              <a:pPr/>
              <a:t>21.05.2026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4BC5FDF1-4407-48B3-8D7A-1661C943F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378090C-16E2-4246-B593-BC6DF0916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8991A-3689-4D86-8CC0-328E4C583D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011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738E9C8-1778-4228-9E9A-09979ACCA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2DC5403-C92F-4177-B4AA-96B476111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401E5D0-2C6F-4984-96BE-BC3AD7B52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1D931A7-D36C-44D3-BE87-3BD7C6F97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D294-9CEC-43C3-BE95-94D1A50E076D}" type="datetimeFigureOut">
              <a:rPr lang="ru-RU" smtClean="0"/>
              <a:pPr/>
              <a:t>21.05.2026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DC35339-DCB3-4757-9E9F-CB7662C9A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CF63C49-0E30-48C5-B1FF-4B44970CB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8991A-3689-4D86-8CC0-328E4C583D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703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B74FF46-4257-49B9-84FB-B657006AC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297AA977-7EB1-49D4-8CB6-A7DF7CFF8B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D716E22-9539-419A-A033-8DFB8EA5D2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E783A23-3DA4-4272-BA4D-1B4684CC8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D294-9CEC-43C3-BE95-94D1A50E076D}" type="datetimeFigureOut">
              <a:rPr lang="ru-RU" smtClean="0"/>
              <a:pPr/>
              <a:t>21.05.2026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DD13AF2-D755-455C-AF06-54F1C0B7C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2167706-2A74-4227-A11B-70B825EA3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8991A-3689-4D86-8CC0-328E4C583D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693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73D429-CA2D-413F-9E49-AD3493F72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B8E3C4C-078D-4C16-BA4D-DA44A490AA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4139DD0-5CBD-479B-A7F3-7D49728D64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CD294-9CEC-43C3-BE95-94D1A50E076D}" type="datetimeFigureOut">
              <a:rPr lang="ru-RU" smtClean="0"/>
              <a:pPr/>
              <a:t>21.05.2026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BEC2840-28D5-479A-8475-AA8A38638A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EF912F9-29FF-4730-BD46-2FB9B87CDC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8991A-3689-4D86-8CC0-328E4C583D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465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emf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emf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\\192.168.224.205\копия сетевой\Рабочий стол Залия\2022 БЗД\Ректорат\726c76b0c5a512a80bdb68a5f11dade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/>
          </p:cNvPr>
          <p:cNvSpPr txBox="1"/>
          <p:nvPr/>
        </p:nvSpPr>
        <p:spPr>
          <a:xfrm>
            <a:off x="661349" y="755564"/>
            <a:ext cx="11054401" cy="5049840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algn="ctr">
              <a:lnSpc>
                <a:spcPct val="95000"/>
              </a:lnSpc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Муниципальное автономное дошкольное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95000"/>
              </a:lnSpc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образовательное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учреждение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Детский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сад №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157</a:t>
            </a:r>
          </a:p>
          <a:p>
            <a:pPr algn="ctr">
              <a:lnSpc>
                <a:spcPct val="95000"/>
              </a:lnSpc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городского округа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г.Уфа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Республики Башкортостан</a:t>
            </a:r>
          </a:p>
          <a:p>
            <a:pPr algn="ctr">
              <a:lnSpc>
                <a:spcPct val="95000"/>
              </a:lnSpc>
              <a:defRPr/>
            </a:pPr>
            <a:endParaRPr lang="ru-RU" sz="3200" b="1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ctr">
              <a:lnSpc>
                <a:spcPct val="95000"/>
              </a:lnSpc>
              <a:defRPr/>
            </a:pPr>
            <a:endParaRPr lang="ru-RU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95000"/>
              </a:lnSpc>
              <a:defRPr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Как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сделать работу с детьми с ОВЗ максимально эффективной: </a:t>
            </a:r>
            <a:endParaRPr lang="ru-RU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95000"/>
              </a:lnSpc>
              <a:defRPr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простые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шаги к успеху</a:t>
            </a:r>
            <a:endParaRPr lang="ru-RU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95000"/>
              </a:lnSpc>
              <a:defRPr/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95000"/>
              </a:lnSpc>
              <a:defRPr/>
            </a:pPr>
            <a:endParaRPr lang="ru-RU" sz="37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\\192.168.224.205\копия сетевой\Рабочий стол Залия\2022 БЗД\Ректорат\726c76b0c5a512a80bdb68a5f11dade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0359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77917" y="346842"/>
            <a:ext cx="10105697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F:\ФОТО ГРАНТ РАССВЕТ\ДС-157\106A74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498" y="1100894"/>
            <a:ext cx="4096673" cy="277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ФОТО ГРАНТ РАССВЕТ\ДС-157\106A74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639" y="1100894"/>
            <a:ext cx="4209815" cy="276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:\ФОТО ГРАНТ РАССВЕТ\ДС-157\106A73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498" y="3974592"/>
            <a:ext cx="4096673" cy="273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F:\Фестиваль блюд народов России\157\106A31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740" y="4047839"/>
            <a:ext cx="4297611" cy="258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156709"/>
            <a:ext cx="116776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Введение карточек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PECS</a:t>
            </a:r>
            <a:r>
              <a:rPr lang="ba-RU" sz="3200" b="1" dirty="0" smtClean="0">
                <a:latin typeface="Times New Roman" pitchFamily="18" charset="0"/>
                <a:cs typeface="Times New Roman" pitchFamily="18" charset="0"/>
              </a:rPr>
              <a:t>, сюжетно-ролевые игры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90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\\192.168.224.205\копия сетевой\Рабочий стол Залия\2022 БЗД\Ректорат\726c76b0c5a512a80bdb68a5f11dade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0359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77917" y="346842"/>
            <a:ext cx="10105697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41" y="1569197"/>
            <a:ext cx="5307724" cy="3997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639" y="1603739"/>
            <a:ext cx="5865473" cy="3928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3041" y="685800"/>
            <a:ext cx="103605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a-RU" sz="4000" b="1" dirty="0" smtClean="0">
                <a:latin typeface="Times New Roman" pitchFamily="18" charset="0"/>
                <a:cs typeface="Times New Roman" pitchFamily="18" charset="0"/>
              </a:rPr>
              <a:t>Взаимодействие с родителями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15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\\192.168.224.205\копия сетевой\Рабочий стол Залия\2022 БЗД\Ректорат\726c76b0c5a512a80bdb68a5f11dade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0359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77917" y="346842"/>
            <a:ext cx="10105697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3041" y="685800"/>
            <a:ext cx="103605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Родительская гостиная: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42" y="1699392"/>
            <a:ext cx="5003098" cy="3767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236" y="1622207"/>
            <a:ext cx="5105586" cy="384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289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\\192.168.224.205\копия сетевой\Рабочий стол Залия\2022 БЗД\Ректорат\726c76b0c5a512a80bdb68a5f11dade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371600" y="1314451"/>
            <a:ext cx="94869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Ключевая цель — обеспечение равных возможностей для полноценного развития, коррекции нарушений и успешной социализации каждого ребёнка.</a:t>
            </a:r>
          </a:p>
        </p:txBody>
      </p:sp>
    </p:spTree>
    <p:extLst>
      <p:ext uri="{BB962C8B-B14F-4D97-AF65-F5344CB8AC3E}">
        <p14:creationId xmlns:p14="http://schemas.microsoft.com/office/powerpoint/2010/main" val="252124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\\192.168.224.205\копия сетевой\Рабочий стол Залия\2022 БЗД\Ректорат\726c76b0c5a512a80bdb68a5f11dade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371600" y="1314451"/>
            <a:ext cx="94869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037" y="984250"/>
            <a:ext cx="3887506" cy="2921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881" y="984250"/>
            <a:ext cx="4329113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0" y="4048088"/>
            <a:ext cx="3732493" cy="2270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 descr="F:\ФОТО ГРАНТ РАССВЕТ\ДС-157\106A728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881" y="4000500"/>
            <a:ext cx="4032469" cy="231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24050" y="247650"/>
            <a:ext cx="8792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a-RU" sz="4000" b="1" dirty="0" smtClean="0">
                <a:latin typeface="Times New Roman" pitchFamily="18" charset="0"/>
                <a:cs typeface="Times New Roman" pitchFamily="18" charset="0"/>
              </a:rPr>
              <a:t>Инклюзивное образование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05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\\192.168.224.205\копия сетевой\Рабочий стол Залия\2022 БЗД\Ректорат\726c76b0c5a512a80bdb68a5f11dade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371600" y="1314451"/>
            <a:ext cx="94869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013" y="1314451"/>
            <a:ext cx="8554073" cy="5214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67000" y="476250"/>
            <a:ext cx="57340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  Наша команда: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20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\\192.168.224.205\копия сетевой\Рабочий стол Залия\2022 БЗД\Ректорат\726c76b0c5a512a80bdb68a5f11dade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116" y="898386"/>
            <a:ext cx="2636538" cy="1919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209" y="927937"/>
            <a:ext cx="2897912" cy="2057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912" y="2924197"/>
            <a:ext cx="1964631" cy="1967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028" y="927937"/>
            <a:ext cx="2479889" cy="185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006" y="2992076"/>
            <a:ext cx="1800184" cy="1800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804" y="5135328"/>
            <a:ext cx="2598845" cy="150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028" y="5549314"/>
            <a:ext cx="2942971" cy="899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962" y="5169296"/>
            <a:ext cx="2232038" cy="143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24000" y="190500"/>
            <a:ext cx="7620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                   Сотрудничество: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439" y="3146558"/>
            <a:ext cx="3486150" cy="1960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782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\\192.168.224.205\копия сетевой\Рабочий стол Залия\2022 БЗД\Ректорат\726c76b0c5a512a80bdb68a5f11dade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18" y="1349063"/>
            <a:ext cx="3638549" cy="272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207" y="1349063"/>
            <a:ext cx="3626461" cy="272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2400" y="400050"/>
            <a:ext cx="11372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Грантовые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конкурсы, инновационная площадка: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6" name="Picture 8" descr="C:\Users\Us\Downloads\image (4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50" y="1450850"/>
            <a:ext cx="2476500" cy="447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208" y="4180582"/>
            <a:ext cx="3123502" cy="1944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617" y="4180582"/>
            <a:ext cx="2762250" cy="196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863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\\192.168.224.205\копия сетевой\Рабочий стол Залия\2022 БЗД\Ректорат\726c76b0c5a512a80bdb68a5f11dade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34853" y="400050"/>
            <a:ext cx="115380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Комфортное и безопасное пространство: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53" y="1207912"/>
            <a:ext cx="3797494" cy="2851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032" y="1107936"/>
            <a:ext cx="3770896" cy="2830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F:\ФОТО ГРАНТ РАССВЕТ\ДС-157\106A73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06" y="4210047"/>
            <a:ext cx="3367188" cy="224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511" y="4059317"/>
            <a:ext cx="3309937" cy="2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2" y="1906621"/>
            <a:ext cx="2686850" cy="3616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485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\\192.168.224.205\копия сетевой\Рабочий стол Залия\2022 БЗД\Ректорат\726c76b0c5a512a80bdb68a5f11dade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0359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77917" y="346842"/>
            <a:ext cx="10105697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522452"/>
            <a:ext cx="2566495" cy="357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7247" y="585751"/>
            <a:ext cx="2377925" cy="3342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17" y="4256307"/>
            <a:ext cx="3309938" cy="2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408" y="3682180"/>
            <a:ext cx="3708428" cy="2787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866" y="4256307"/>
            <a:ext cx="3468688" cy="2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F:\Фото даунята грант с рассвет\Новая папка\дс 157-1\106A720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407" y="716626"/>
            <a:ext cx="3669223" cy="244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50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\\192.168.224.205\копия сетевой\Рабочий стол Залия\2022 БЗД\Ректорат\726c76b0c5a512a80bdb68a5f11dade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0359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77917" y="346842"/>
            <a:ext cx="10105697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617" y="574896"/>
            <a:ext cx="3449347" cy="2587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474" y="3517985"/>
            <a:ext cx="2249488" cy="299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 descr="E:\Дети ОВЗ\презент\2815649b-78b8-4e70-a7bf-e29ec03f899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476" y="735863"/>
            <a:ext cx="3640486" cy="242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E:\Дети ОВЗ\Даунята\Физо\79fb7501-3d1b-4cb5-8b85-d1aa258e989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617" y="3429000"/>
            <a:ext cx="2342527" cy="311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859" y="688250"/>
            <a:ext cx="1807563" cy="2708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F:\ГРАНТ 2024\ФОТО СКАЗКИ ТЕРЕМОК\106A038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164" y="3618074"/>
            <a:ext cx="4197586" cy="279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41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2723</TotalTime>
  <Words>86</Words>
  <Application>Microsoft Office PowerPoint</Application>
  <PresentationFormat>Произвольный</PresentationFormat>
  <Paragraphs>23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ИЗУЧЕНИЕ ЭМОЦИОНАЛЬНОЙ ЛЕКСИКИ У ДОШКОЛЬНИКОВ С ОБЩИМ НЕДОРАЗВИТИЕМ РЕЧИ III УРОВНЯ  КУРСОВАЯ РАБОТА</dc:title>
  <dc:creator>Сабина Тажетдинова</dc:creator>
  <cp:lastModifiedBy>Us</cp:lastModifiedBy>
  <cp:revision>187</cp:revision>
  <dcterms:created xsi:type="dcterms:W3CDTF">2021-12-09T21:51:18Z</dcterms:created>
  <dcterms:modified xsi:type="dcterms:W3CDTF">2026-05-21T10:30:46Z</dcterms:modified>
</cp:coreProperties>
</file>