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317" r:id="rId3"/>
    <p:sldId id="257" r:id="rId4"/>
    <p:sldId id="326" r:id="rId5"/>
    <p:sldId id="318" r:id="rId6"/>
    <p:sldId id="316" r:id="rId7"/>
    <p:sldId id="320" r:id="rId8"/>
    <p:sldId id="325" r:id="rId9"/>
    <p:sldId id="312" r:id="rId10"/>
    <p:sldId id="319" r:id="rId11"/>
    <p:sldId id="321" r:id="rId12"/>
    <p:sldId id="323" r:id="rId13"/>
    <p:sldId id="324" r:id="rId14"/>
    <p:sldId id="303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85" userDrawn="1">
          <p15:clr>
            <a:srgbClr val="A4A3A4"/>
          </p15:clr>
        </p15:guide>
        <p15:guide id="2" pos="483" userDrawn="1">
          <p15:clr>
            <a:srgbClr val="A4A3A4"/>
          </p15:clr>
        </p15:guide>
        <p15:guide id="3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7E9"/>
    <a:srgbClr val="FFE6E9"/>
    <a:srgbClr val="FBE8E9"/>
    <a:srgbClr val="E2EDE9"/>
    <a:srgbClr val="F9E7D9"/>
    <a:srgbClr val="FAF1EC"/>
    <a:srgbClr val="F6B9A7"/>
    <a:srgbClr val="D9E893"/>
    <a:srgbClr val="AEAED4"/>
    <a:srgbClr val="F4B2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39" autoAdjust="0"/>
    <p:restoredTop sz="94414" autoAdjust="0"/>
  </p:normalViewPr>
  <p:slideViewPr>
    <p:cSldViewPr snapToGrid="0" showGuides="1">
      <p:cViewPr varScale="1">
        <p:scale>
          <a:sx n="110" d="100"/>
          <a:sy n="110" d="100"/>
        </p:scale>
        <p:origin x="198" y="78"/>
      </p:cViewPr>
      <p:guideLst>
        <p:guide orient="horz" pos="1185"/>
        <p:guide pos="483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radarChart>
        <c:radarStyle val="fill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axId val="1301651776"/>
        <c:axId val="1301656128"/>
      </c:radarChart>
      <c:catAx>
        <c:axId val="1301651776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1301656128"/>
        <c:crosses val="autoZero"/>
        <c:auto val="1"/>
        <c:lblAlgn val="ctr"/>
        <c:lblOffset val="100"/>
        <c:noMultiLvlLbl val="0"/>
      </c:catAx>
      <c:valAx>
        <c:axId val="1301656128"/>
        <c:scaling>
          <c:orientation val="minMax"/>
        </c:scaling>
        <c:delete val="1"/>
        <c:axPos val="l"/>
        <c:numFmt formatCode="General" sourceLinked="1"/>
        <c:majorTickMark val="cross"/>
        <c:minorTickMark val="none"/>
        <c:tickLblPos val="nextTo"/>
        <c:crossAx val="130165177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14FE-C327-4681-8617-56FAFE8A2335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8ED48-92B1-4A92-8F78-A01846540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330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14FE-C327-4681-8617-56FAFE8A2335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8ED48-92B1-4A92-8F78-A01846540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105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14FE-C327-4681-8617-56FAFE8A2335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8ED48-92B1-4A92-8F78-A01846540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042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14FE-C327-4681-8617-56FAFE8A2335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8ED48-92B1-4A92-8F78-A01846540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965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14FE-C327-4681-8617-56FAFE8A2335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8ED48-92B1-4A92-8F78-A01846540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714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14FE-C327-4681-8617-56FAFE8A2335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8ED48-92B1-4A92-8F78-A01846540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137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14FE-C327-4681-8617-56FAFE8A2335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8ED48-92B1-4A92-8F78-A01846540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466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14FE-C327-4681-8617-56FAFE8A2335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8ED48-92B1-4A92-8F78-A01846540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864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14FE-C327-4681-8617-56FAFE8A2335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8ED48-92B1-4A92-8F78-A01846540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472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14FE-C327-4681-8617-56FAFE8A2335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8ED48-92B1-4A92-8F78-A01846540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623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14FE-C327-4681-8617-56FAFE8A2335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8ED48-92B1-4A92-8F78-A01846540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255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114FE-C327-4681-8617-56FAFE8A2335}" type="datetimeFigureOut">
              <a:rPr lang="ru-RU" smtClean="0"/>
              <a:t>21.05.2026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8ED48-92B1-4A92-8F78-A01846540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832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hyperlink" Target="mailto:Siyanie-chtistogo-razuma@yandex.ru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4.png"/><Relationship Id="rId5" Type="http://schemas.openxmlformats.org/officeDocument/2006/relationships/image" Target="../media/image53.e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1.jpe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A8E50C2-38DB-4719-943D-04CA92BA00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5097" y="4214403"/>
            <a:ext cx="5978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chemeClr val="bg2">
                    <a:lumMod val="10000"/>
                  </a:schemeClr>
                </a:solidFill>
                <a:latin typeface="Segoe Script" panose="030B0504020000000003" pitchFamily="66" charset="0"/>
              </a:rPr>
              <a:t>АНО «Сияние чистого разума», </a:t>
            </a:r>
          </a:p>
          <a:p>
            <a:r>
              <a:rPr lang="ru-RU" sz="2300" b="1" dirty="0">
                <a:solidFill>
                  <a:schemeClr val="bg2">
                    <a:lumMod val="10000"/>
                  </a:schemeClr>
                </a:solidFill>
                <a:latin typeface="Segoe Script" panose="030B0504020000000003" pitchFamily="66" charset="0"/>
              </a:rPr>
              <a:t>г. Стерлитамак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261" y="390237"/>
            <a:ext cx="3492137" cy="5238206"/>
          </a:xfrm>
          <a:prstGeom prst="round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563F1B6B-2397-483B-9BAD-8D6D6EC170C3}"/>
              </a:ext>
            </a:extLst>
          </p:cNvPr>
          <p:cNvSpPr/>
          <p:nvPr/>
        </p:nvSpPr>
        <p:spPr>
          <a:xfrm>
            <a:off x="9586731" y="5091401"/>
            <a:ext cx="2202287" cy="927279"/>
          </a:xfrm>
          <a:prstGeom prst="roundRect">
            <a:avLst/>
          </a:prstGeom>
          <a:solidFill>
            <a:srgbClr val="FDE7E9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</a:rPr>
              <a:t>Котлярова Светлана Евгеньевна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ru-RU" sz="1400" i="1" dirty="0">
                <a:latin typeface="Palatino Linotype" panose="02040502050505030304" pitchFamily="18" charset="0"/>
              </a:rPr>
              <a:t>учредитель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C4F8471-96A3-4660-998F-2FBE7CC0DD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7" r="24761" b="2185"/>
          <a:stretch/>
        </p:blipFill>
        <p:spPr>
          <a:xfrm>
            <a:off x="178225" y="147149"/>
            <a:ext cx="1009488" cy="1115145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37C06CFB-BC13-42B8-9FF9-B3EA9A966103}"/>
              </a:ext>
            </a:extLst>
          </p:cNvPr>
          <p:cNvSpPr/>
          <p:nvPr/>
        </p:nvSpPr>
        <p:spPr>
          <a:xfrm>
            <a:off x="0" y="6522007"/>
            <a:ext cx="12192000" cy="3776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654C98DB-55F5-42F8-ACD7-2C5E0B7732AF}"/>
              </a:ext>
            </a:extLst>
          </p:cNvPr>
          <p:cNvSpPr/>
          <p:nvPr/>
        </p:nvSpPr>
        <p:spPr>
          <a:xfrm>
            <a:off x="735106" y="4214403"/>
            <a:ext cx="197223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B75A140-B2E7-41F0-A057-CD292D692C93}"/>
              </a:ext>
            </a:extLst>
          </p:cNvPr>
          <p:cNvSpPr txBox="1"/>
          <p:nvPr/>
        </p:nvSpPr>
        <p:spPr>
          <a:xfrm>
            <a:off x="1583114" y="635431"/>
            <a:ext cx="53779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Cambria" panose="02040503050406030204" pitchFamily="18" charset="0"/>
                <a:ea typeface="Cambria" panose="02040503050406030204" pitchFamily="18" charset="0"/>
              </a:rPr>
              <a:t>АНО «СИЯНИЕ ЧИСТОГО РАЗУМА»</a:t>
            </a:r>
          </a:p>
          <a:p>
            <a:r>
              <a:rPr lang="ru-RU" sz="1100" dirty="0">
                <a:latin typeface="Cambria" panose="02040503050406030204" pitchFamily="18" charset="0"/>
                <a:ea typeface="Cambria" panose="02040503050406030204" pitchFamily="18" charset="0"/>
              </a:rPr>
              <a:t>г. Стерлитамак, ул. Сакко и Ванцетти 67,  +79224657077</a:t>
            </a:r>
          </a:p>
        </p:txBody>
      </p:sp>
    </p:spTree>
    <p:extLst>
      <p:ext uri="{BB962C8B-B14F-4D97-AF65-F5344CB8AC3E}">
        <p14:creationId xmlns:p14="http://schemas.microsoft.com/office/powerpoint/2010/main" val="1709933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FB9C09A-3E9E-4E61-BB70-B032F3132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605" y="0"/>
            <a:ext cx="12314763" cy="692705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6330EB0-62D2-47CD-8221-B090B3A0DC41}"/>
              </a:ext>
            </a:extLst>
          </p:cNvPr>
          <p:cNvSpPr/>
          <p:nvPr/>
        </p:nvSpPr>
        <p:spPr>
          <a:xfrm>
            <a:off x="-65605" y="6724537"/>
            <a:ext cx="12318565" cy="34412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5FE854B-31F1-4E5D-B695-99C174701496}"/>
              </a:ext>
            </a:extLst>
          </p:cNvPr>
          <p:cNvSpPr txBox="1"/>
          <p:nvPr/>
        </p:nvSpPr>
        <p:spPr>
          <a:xfrm>
            <a:off x="752474" y="457116"/>
            <a:ext cx="8924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КОММУНИКАТИВНЫЕ ГРУППЫ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F394811B-E67A-482B-9FEF-FC46AD7B8A5A}"/>
              </a:ext>
            </a:extLst>
          </p:cNvPr>
          <p:cNvSpPr/>
          <p:nvPr/>
        </p:nvSpPr>
        <p:spPr>
          <a:xfrm>
            <a:off x="539316" y="301397"/>
            <a:ext cx="157036" cy="77310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: фигура 30">
            <a:extLst>
              <a:ext uri="{FF2B5EF4-FFF2-40B4-BE49-F238E27FC236}">
                <a16:creationId xmlns:a16="http://schemas.microsoft.com/office/drawing/2014/main" xmlns="" id="{025DA14F-CF66-45B4-B2E2-CC2568888014}"/>
              </a:ext>
            </a:extLst>
          </p:cNvPr>
          <p:cNvSpPr>
            <a:spLocks/>
          </p:cNvSpPr>
          <p:nvPr/>
        </p:nvSpPr>
        <p:spPr bwMode="auto">
          <a:xfrm>
            <a:off x="352720" y="1413147"/>
            <a:ext cx="5743279" cy="1561873"/>
          </a:xfrm>
          <a:custGeom>
            <a:avLst/>
            <a:gdLst>
              <a:gd name="T0" fmla="*/ 1217410 w 14781"/>
              <a:gd name="T1" fmla="*/ -152313 h 12976"/>
              <a:gd name="T2" fmla="*/ 1040035 w 14781"/>
              <a:gd name="T3" fmla="*/ -140068 h 12976"/>
              <a:gd name="T4" fmla="*/ 870530 w 14781"/>
              <a:gd name="T5" fmla="*/ -116773 h 12976"/>
              <a:gd name="T6" fmla="*/ 711316 w 14781"/>
              <a:gd name="T7" fmla="*/ -82727 h 12976"/>
              <a:gd name="T8" fmla="*/ 563605 w 14781"/>
              <a:gd name="T9" fmla="*/ -39123 h 12976"/>
              <a:gd name="T10" fmla="*/ 429817 w 14781"/>
              <a:gd name="T11" fmla="*/ 13439 h 12976"/>
              <a:gd name="T12" fmla="*/ 310558 w 14781"/>
              <a:gd name="T13" fmla="*/ 74066 h 12976"/>
              <a:gd name="T14" fmla="*/ 208855 w 14781"/>
              <a:gd name="T15" fmla="*/ 141860 h 12976"/>
              <a:gd name="T16" fmla="*/ 124707 w 14781"/>
              <a:gd name="T17" fmla="*/ 216224 h 12976"/>
              <a:gd name="T18" fmla="*/ 61143 w 14781"/>
              <a:gd name="T19" fmla="*/ 295965 h 12976"/>
              <a:gd name="T20" fmla="*/ 19372 w 14781"/>
              <a:gd name="T21" fmla="*/ 380782 h 12976"/>
              <a:gd name="T22" fmla="*/ 605 w 14781"/>
              <a:gd name="T23" fmla="*/ 469482 h 12976"/>
              <a:gd name="T24" fmla="*/ 3027 w 14781"/>
              <a:gd name="T25" fmla="*/ 3120619 h 12976"/>
              <a:gd name="T26" fmla="*/ 27242 w 14781"/>
              <a:gd name="T27" fmla="*/ 3208423 h 12976"/>
              <a:gd name="T28" fmla="*/ 75067 w 14781"/>
              <a:gd name="T29" fmla="*/ 3292046 h 12976"/>
              <a:gd name="T30" fmla="*/ 144079 w 14781"/>
              <a:gd name="T31" fmla="*/ 3370591 h 12976"/>
              <a:gd name="T32" fmla="*/ 232464 w 14781"/>
              <a:gd name="T33" fmla="*/ 3443164 h 12976"/>
              <a:gd name="T34" fmla="*/ 339010 w 14781"/>
              <a:gd name="T35" fmla="*/ 3509465 h 12976"/>
              <a:gd name="T36" fmla="*/ 461902 w 14781"/>
              <a:gd name="T37" fmla="*/ 3568001 h 12976"/>
              <a:gd name="T38" fmla="*/ 599322 w 14781"/>
              <a:gd name="T39" fmla="*/ 3618473 h 12976"/>
              <a:gd name="T40" fmla="*/ 750060 w 14781"/>
              <a:gd name="T41" fmla="*/ 3659687 h 12976"/>
              <a:gd name="T42" fmla="*/ 912301 w 14781"/>
              <a:gd name="T43" fmla="*/ 3691045 h 12976"/>
              <a:gd name="T44" fmla="*/ 1083622 w 14781"/>
              <a:gd name="T45" fmla="*/ 3711951 h 12976"/>
              <a:gd name="T46" fmla="*/ 1263419 w 14781"/>
              <a:gd name="T47" fmla="*/ 3720911 h 12976"/>
              <a:gd name="T48" fmla="*/ 7729436 w 14781"/>
              <a:gd name="T49" fmla="*/ 3720015 h 12976"/>
              <a:gd name="T50" fmla="*/ 7907416 w 14781"/>
              <a:gd name="T51" fmla="*/ 3707770 h 12976"/>
              <a:gd name="T52" fmla="*/ 8076921 w 14781"/>
              <a:gd name="T53" fmla="*/ 3684176 h 12976"/>
              <a:gd name="T54" fmla="*/ 8236135 w 14781"/>
              <a:gd name="T55" fmla="*/ 3650429 h 12976"/>
              <a:gd name="T56" fmla="*/ 8383242 w 14781"/>
              <a:gd name="T57" fmla="*/ 3606527 h 12976"/>
              <a:gd name="T58" fmla="*/ 8517635 w 14781"/>
              <a:gd name="T59" fmla="*/ 3553964 h 12976"/>
              <a:gd name="T60" fmla="*/ 8636289 w 14781"/>
              <a:gd name="T61" fmla="*/ 3493338 h 12976"/>
              <a:gd name="T62" fmla="*/ 8738597 w 14781"/>
              <a:gd name="T63" fmla="*/ 3425543 h 12976"/>
              <a:gd name="T64" fmla="*/ 8822744 w 14781"/>
              <a:gd name="T65" fmla="*/ 3351478 h 12976"/>
              <a:gd name="T66" fmla="*/ 8886309 w 14781"/>
              <a:gd name="T67" fmla="*/ 3271439 h 12976"/>
              <a:gd name="T68" fmla="*/ 8928080 w 14781"/>
              <a:gd name="T69" fmla="*/ 3186920 h 12976"/>
              <a:gd name="T70" fmla="*/ 8946846 w 14781"/>
              <a:gd name="T71" fmla="*/ 3098220 h 12976"/>
              <a:gd name="T72" fmla="*/ 8944425 w 14781"/>
              <a:gd name="T73" fmla="*/ 446784 h 12976"/>
              <a:gd name="T74" fmla="*/ 8919604 w 14781"/>
              <a:gd name="T75" fmla="*/ 359279 h 12976"/>
              <a:gd name="T76" fmla="*/ 8872385 w 14781"/>
              <a:gd name="T77" fmla="*/ 275656 h 12976"/>
              <a:gd name="T78" fmla="*/ 8803372 w 14781"/>
              <a:gd name="T79" fmla="*/ 197111 h 12976"/>
              <a:gd name="T80" fmla="*/ 8714987 w 14781"/>
              <a:gd name="T81" fmla="*/ 124239 h 12976"/>
              <a:gd name="T82" fmla="*/ 8608441 w 14781"/>
              <a:gd name="T83" fmla="*/ 58237 h 12976"/>
              <a:gd name="T84" fmla="*/ 8485550 w 14781"/>
              <a:gd name="T85" fmla="*/ -299 h 12976"/>
              <a:gd name="T86" fmla="*/ 8347524 w 14781"/>
              <a:gd name="T87" fmla="*/ -50771 h 12976"/>
              <a:gd name="T88" fmla="*/ 8197391 w 14781"/>
              <a:gd name="T89" fmla="*/ -92284 h 12976"/>
              <a:gd name="T90" fmla="*/ 8035151 w 14781"/>
              <a:gd name="T91" fmla="*/ -123642 h 12976"/>
              <a:gd name="T92" fmla="*/ 7863829 w 14781"/>
              <a:gd name="T93" fmla="*/ -144249 h 12976"/>
              <a:gd name="T94" fmla="*/ 7684033 w 14781"/>
              <a:gd name="T95" fmla="*/ -153507 h 1297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14781" h="12976">
                <a:moveTo>
                  <a:pt x="12617" y="0"/>
                </a:moveTo>
                <a:lnTo>
                  <a:pt x="2163" y="0"/>
                </a:lnTo>
                <a:lnTo>
                  <a:pt x="2087" y="1"/>
                </a:lnTo>
                <a:lnTo>
                  <a:pt x="2011" y="5"/>
                </a:lnTo>
                <a:lnTo>
                  <a:pt x="1937" y="11"/>
                </a:lnTo>
                <a:lnTo>
                  <a:pt x="1863" y="20"/>
                </a:lnTo>
                <a:lnTo>
                  <a:pt x="1790" y="32"/>
                </a:lnTo>
                <a:lnTo>
                  <a:pt x="1718" y="46"/>
                </a:lnTo>
                <a:lnTo>
                  <a:pt x="1646" y="62"/>
                </a:lnTo>
                <a:lnTo>
                  <a:pt x="1576" y="80"/>
                </a:lnTo>
                <a:lnTo>
                  <a:pt x="1507" y="101"/>
                </a:lnTo>
                <a:lnTo>
                  <a:pt x="1438" y="124"/>
                </a:lnTo>
                <a:lnTo>
                  <a:pt x="1371" y="149"/>
                </a:lnTo>
                <a:lnTo>
                  <a:pt x="1304" y="177"/>
                </a:lnTo>
                <a:lnTo>
                  <a:pt x="1239" y="206"/>
                </a:lnTo>
                <a:lnTo>
                  <a:pt x="1175" y="238"/>
                </a:lnTo>
                <a:lnTo>
                  <a:pt x="1112" y="272"/>
                </a:lnTo>
                <a:lnTo>
                  <a:pt x="1051" y="307"/>
                </a:lnTo>
                <a:lnTo>
                  <a:pt x="990" y="345"/>
                </a:lnTo>
                <a:lnTo>
                  <a:pt x="931" y="384"/>
                </a:lnTo>
                <a:lnTo>
                  <a:pt x="874" y="425"/>
                </a:lnTo>
                <a:lnTo>
                  <a:pt x="818" y="469"/>
                </a:lnTo>
                <a:lnTo>
                  <a:pt x="763" y="514"/>
                </a:lnTo>
                <a:lnTo>
                  <a:pt x="710" y="560"/>
                </a:lnTo>
                <a:lnTo>
                  <a:pt x="658" y="608"/>
                </a:lnTo>
                <a:lnTo>
                  <a:pt x="608" y="658"/>
                </a:lnTo>
                <a:lnTo>
                  <a:pt x="560" y="710"/>
                </a:lnTo>
                <a:lnTo>
                  <a:pt x="513" y="763"/>
                </a:lnTo>
                <a:lnTo>
                  <a:pt x="469" y="818"/>
                </a:lnTo>
                <a:lnTo>
                  <a:pt x="425" y="874"/>
                </a:lnTo>
                <a:lnTo>
                  <a:pt x="384" y="931"/>
                </a:lnTo>
                <a:lnTo>
                  <a:pt x="345" y="990"/>
                </a:lnTo>
                <a:lnTo>
                  <a:pt x="307" y="1051"/>
                </a:lnTo>
                <a:lnTo>
                  <a:pt x="271" y="1112"/>
                </a:lnTo>
                <a:lnTo>
                  <a:pt x="238" y="1175"/>
                </a:lnTo>
                <a:lnTo>
                  <a:pt x="206" y="1239"/>
                </a:lnTo>
                <a:lnTo>
                  <a:pt x="177" y="1304"/>
                </a:lnTo>
                <a:lnTo>
                  <a:pt x="149" y="1371"/>
                </a:lnTo>
                <a:lnTo>
                  <a:pt x="124" y="1438"/>
                </a:lnTo>
                <a:lnTo>
                  <a:pt x="101" y="1506"/>
                </a:lnTo>
                <a:lnTo>
                  <a:pt x="80" y="1576"/>
                </a:lnTo>
                <a:lnTo>
                  <a:pt x="62" y="1646"/>
                </a:lnTo>
                <a:lnTo>
                  <a:pt x="45" y="1718"/>
                </a:lnTo>
                <a:lnTo>
                  <a:pt x="32" y="1790"/>
                </a:lnTo>
                <a:lnTo>
                  <a:pt x="20" y="1863"/>
                </a:lnTo>
                <a:lnTo>
                  <a:pt x="11" y="1937"/>
                </a:lnTo>
                <a:lnTo>
                  <a:pt x="5" y="2011"/>
                </a:lnTo>
                <a:lnTo>
                  <a:pt x="1" y="2087"/>
                </a:lnTo>
                <a:lnTo>
                  <a:pt x="0" y="2163"/>
                </a:lnTo>
                <a:lnTo>
                  <a:pt x="0" y="10813"/>
                </a:lnTo>
                <a:lnTo>
                  <a:pt x="1" y="10889"/>
                </a:lnTo>
                <a:lnTo>
                  <a:pt x="5" y="10964"/>
                </a:lnTo>
                <a:lnTo>
                  <a:pt x="11" y="11039"/>
                </a:lnTo>
                <a:lnTo>
                  <a:pt x="20" y="11113"/>
                </a:lnTo>
                <a:lnTo>
                  <a:pt x="32" y="11186"/>
                </a:lnTo>
                <a:lnTo>
                  <a:pt x="45" y="11258"/>
                </a:lnTo>
                <a:lnTo>
                  <a:pt x="62" y="11329"/>
                </a:lnTo>
                <a:lnTo>
                  <a:pt x="80" y="11400"/>
                </a:lnTo>
                <a:lnTo>
                  <a:pt x="101" y="11469"/>
                </a:lnTo>
                <a:lnTo>
                  <a:pt x="124" y="11538"/>
                </a:lnTo>
                <a:lnTo>
                  <a:pt x="149" y="11605"/>
                </a:lnTo>
                <a:lnTo>
                  <a:pt x="177" y="11671"/>
                </a:lnTo>
                <a:lnTo>
                  <a:pt x="206" y="11737"/>
                </a:lnTo>
                <a:lnTo>
                  <a:pt x="238" y="11801"/>
                </a:lnTo>
                <a:lnTo>
                  <a:pt x="271" y="11863"/>
                </a:lnTo>
                <a:lnTo>
                  <a:pt x="307" y="11925"/>
                </a:lnTo>
                <a:lnTo>
                  <a:pt x="345" y="11985"/>
                </a:lnTo>
                <a:lnTo>
                  <a:pt x="384" y="12044"/>
                </a:lnTo>
                <a:lnTo>
                  <a:pt x="425" y="12102"/>
                </a:lnTo>
                <a:lnTo>
                  <a:pt x="469" y="12158"/>
                </a:lnTo>
                <a:lnTo>
                  <a:pt x="513" y="12212"/>
                </a:lnTo>
                <a:lnTo>
                  <a:pt x="560" y="12266"/>
                </a:lnTo>
                <a:lnTo>
                  <a:pt x="608" y="12317"/>
                </a:lnTo>
                <a:lnTo>
                  <a:pt x="658" y="12367"/>
                </a:lnTo>
                <a:lnTo>
                  <a:pt x="710" y="12415"/>
                </a:lnTo>
                <a:lnTo>
                  <a:pt x="763" y="12462"/>
                </a:lnTo>
                <a:lnTo>
                  <a:pt x="818" y="12507"/>
                </a:lnTo>
                <a:lnTo>
                  <a:pt x="874" y="12550"/>
                </a:lnTo>
                <a:lnTo>
                  <a:pt x="931" y="12591"/>
                </a:lnTo>
                <a:lnTo>
                  <a:pt x="990" y="12631"/>
                </a:lnTo>
                <a:lnTo>
                  <a:pt x="1051" y="12668"/>
                </a:lnTo>
                <a:lnTo>
                  <a:pt x="1112" y="12704"/>
                </a:lnTo>
                <a:lnTo>
                  <a:pt x="1175" y="12738"/>
                </a:lnTo>
                <a:lnTo>
                  <a:pt x="1239" y="12769"/>
                </a:lnTo>
                <a:lnTo>
                  <a:pt x="1304" y="12799"/>
                </a:lnTo>
                <a:lnTo>
                  <a:pt x="1371" y="12826"/>
                </a:lnTo>
                <a:lnTo>
                  <a:pt x="1438" y="12851"/>
                </a:lnTo>
                <a:lnTo>
                  <a:pt x="1507" y="12874"/>
                </a:lnTo>
                <a:lnTo>
                  <a:pt x="1576" y="12895"/>
                </a:lnTo>
                <a:lnTo>
                  <a:pt x="1646" y="12914"/>
                </a:lnTo>
                <a:lnTo>
                  <a:pt x="1718" y="12930"/>
                </a:lnTo>
                <a:lnTo>
                  <a:pt x="1790" y="12944"/>
                </a:lnTo>
                <a:lnTo>
                  <a:pt x="1863" y="12955"/>
                </a:lnTo>
                <a:lnTo>
                  <a:pt x="1937" y="12964"/>
                </a:lnTo>
                <a:lnTo>
                  <a:pt x="2011" y="12971"/>
                </a:lnTo>
                <a:lnTo>
                  <a:pt x="2087" y="12974"/>
                </a:lnTo>
                <a:lnTo>
                  <a:pt x="2163" y="12976"/>
                </a:lnTo>
                <a:lnTo>
                  <a:pt x="12617" y="12976"/>
                </a:lnTo>
                <a:lnTo>
                  <a:pt x="12693" y="12974"/>
                </a:lnTo>
                <a:lnTo>
                  <a:pt x="12768" y="12971"/>
                </a:lnTo>
                <a:lnTo>
                  <a:pt x="12843" y="12964"/>
                </a:lnTo>
                <a:lnTo>
                  <a:pt x="12917" y="12955"/>
                </a:lnTo>
                <a:lnTo>
                  <a:pt x="12990" y="12944"/>
                </a:lnTo>
                <a:lnTo>
                  <a:pt x="13062" y="12930"/>
                </a:lnTo>
                <a:lnTo>
                  <a:pt x="13133" y="12914"/>
                </a:lnTo>
                <a:lnTo>
                  <a:pt x="13204" y="12895"/>
                </a:lnTo>
                <a:lnTo>
                  <a:pt x="13273" y="12874"/>
                </a:lnTo>
                <a:lnTo>
                  <a:pt x="13342" y="12851"/>
                </a:lnTo>
                <a:lnTo>
                  <a:pt x="13409" y="12826"/>
                </a:lnTo>
                <a:lnTo>
                  <a:pt x="13475" y="12799"/>
                </a:lnTo>
                <a:lnTo>
                  <a:pt x="13541" y="12769"/>
                </a:lnTo>
                <a:lnTo>
                  <a:pt x="13605" y="12738"/>
                </a:lnTo>
                <a:lnTo>
                  <a:pt x="13668" y="12704"/>
                </a:lnTo>
                <a:lnTo>
                  <a:pt x="13729" y="12668"/>
                </a:lnTo>
                <a:lnTo>
                  <a:pt x="13789" y="12631"/>
                </a:lnTo>
                <a:lnTo>
                  <a:pt x="13848" y="12591"/>
                </a:lnTo>
                <a:lnTo>
                  <a:pt x="13906" y="12550"/>
                </a:lnTo>
                <a:lnTo>
                  <a:pt x="13962" y="12507"/>
                </a:lnTo>
                <a:lnTo>
                  <a:pt x="14017" y="12462"/>
                </a:lnTo>
                <a:lnTo>
                  <a:pt x="14070" y="12415"/>
                </a:lnTo>
                <a:lnTo>
                  <a:pt x="14121" y="12367"/>
                </a:lnTo>
                <a:lnTo>
                  <a:pt x="14171" y="12317"/>
                </a:lnTo>
                <a:lnTo>
                  <a:pt x="14220" y="12266"/>
                </a:lnTo>
                <a:lnTo>
                  <a:pt x="14266" y="12212"/>
                </a:lnTo>
                <a:lnTo>
                  <a:pt x="14311" y="12158"/>
                </a:lnTo>
                <a:lnTo>
                  <a:pt x="14354" y="12102"/>
                </a:lnTo>
                <a:lnTo>
                  <a:pt x="14396" y="12044"/>
                </a:lnTo>
                <a:lnTo>
                  <a:pt x="14435" y="11985"/>
                </a:lnTo>
                <a:lnTo>
                  <a:pt x="14473" y="11925"/>
                </a:lnTo>
                <a:lnTo>
                  <a:pt x="14508" y="11863"/>
                </a:lnTo>
                <a:lnTo>
                  <a:pt x="14542" y="11801"/>
                </a:lnTo>
                <a:lnTo>
                  <a:pt x="14574" y="11737"/>
                </a:lnTo>
                <a:lnTo>
                  <a:pt x="14603" y="11671"/>
                </a:lnTo>
                <a:lnTo>
                  <a:pt x="14630" y="11605"/>
                </a:lnTo>
                <a:lnTo>
                  <a:pt x="14656" y="11538"/>
                </a:lnTo>
                <a:lnTo>
                  <a:pt x="14679" y="11469"/>
                </a:lnTo>
                <a:lnTo>
                  <a:pt x="14700" y="11400"/>
                </a:lnTo>
                <a:lnTo>
                  <a:pt x="14718" y="11329"/>
                </a:lnTo>
                <a:lnTo>
                  <a:pt x="14734" y="11258"/>
                </a:lnTo>
                <a:lnTo>
                  <a:pt x="14748" y="11186"/>
                </a:lnTo>
                <a:lnTo>
                  <a:pt x="14760" y="11113"/>
                </a:lnTo>
                <a:lnTo>
                  <a:pt x="14768" y="11039"/>
                </a:lnTo>
                <a:lnTo>
                  <a:pt x="14775" y="10964"/>
                </a:lnTo>
                <a:lnTo>
                  <a:pt x="14779" y="10889"/>
                </a:lnTo>
                <a:lnTo>
                  <a:pt x="14780" y="10813"/>
                </a:lnTo>
                <a:lnTo>
                  <a:pt x="14780" y="2163"/>
                </a:lnTo>
                <a:lnTo>
                  <a:pt x="14779" y="2087"/>
                </a:lnTo>
                <a:lnTo>
                  <a:pt x="14775" y="2011"/>
                </a:lnTo>
                <a:lnTo>
                  <a:pt x="14768" y="1937"/>
                </a:lnTo>
                <a:lnTo>
                  <a:pt x="14760" y="1863"/>
                </a:lnTo>
                <a:lnTo>
                  <a:pt x="14748" y="1790"/>
                </a:lnTo>
                <a:lnTo>
                  <a:pt x="14734" y="1718"/>
                </a:lnTo>
                <a:lnTo>
                  <a:pt x="14718" y="1646"/>
                </a:lnTo>
                <a:lnTo>
                  <a:pt x="14700" y="1576"/>
                </a:lnTo>
                <a:lnTo>
                  <a:pt x="14679" y="1506"/>
                </a:lnTo>
                <a:lnTo>
                  <a:pt x="14656" y="1438"/>
                </a:lnTo>
                <a:lnTo>
                  <a:pt x="14630" y="1371"/>
                </a:lnTo>
                <a:lnTo>
                  <a:pt x="14603" y="1304"/>
                </a:lnTo>
                <a:lnTo>
                  <a:pt x="14574" y="1239"/>
                </a:lnTo>
                <a:lnTo>
                  <a:pt x="14542" y="1175"/>
                </a:lnTo>
                <a:lnTo>
                  <a:pt x="14508" y="1112"/>
                </a:lnTo>
                <a:lnTo>
                  <a:pt x="14473" y="1051"/>
                </a:lnTo>
                <a:lnTo>
                  <a:pt x="14435" y="990"/>
                </a:lnTo>
                <a:lnTo>
                  <a:pt x="14396" y="931"/>
                </a:lnTo>
                <a:lnTo>
                  <a:pt x="14354" y="874"/>
                </a:lnTo>
                <a:lnTo>
                  <a:pt x="14311" y="818"/>
                </a:lnTo>
                <a:lnTo>
                  <a:pt x="14266" y="763"/>
                </a:lnTo>
                <a:lnTo>
                  <a:pt x="14220" y="710"/>
                </a:lnTo>
                <a:lnTo>
                  <a:pt x="14171" y="658"/>
                </a:lnTo>
                <a:lnTo>
                  <a:pt x="14121" y="608"/>
                </a:lnTo>
                <a:lnTo>
                  <a:pt x="14070" y="560"/>
                </a:lnTo>
                <a:lnTo>
                  <a:pt x="14017" y="514"/>
                </a:lnTo>
                <a:lnTo>
                  <a:pt x="13962" y="469"/>
                </a:lnTo>
                <a:lnTo>
                  <a:pt x="13906" y="425"/>
                </a:lnTo>
                <a:lnTo>
                  <a:pt x="13848" y="384"/>
                </a:lnTo>
                <a:lnTo>
                  <a:pt x="13789" y="345"/>
                </a:lnTo>
                <a:lnTo>
                  <a:pt x="13729" y="307"/>
                </a:lnTo>
                <a:lnTo>
                  <a:pt x="13668" y="272"/>
                </a:lnTo>
                <a:lnTo>
                  <a:pt x="13605" y="238"/>
                </a:lnTo>
                <a:lnTo>
                  <a:pt x="13541" y="206"/>
                </a:lnTo>
                <a:lnTo>
                  <a:pt x="13475" y="177"/>
                </a:lnTo>
                <a:lnTo>
                  <a:pt x="13409" y="149"/>
                </a:lnTo>
                <a:lnTo>
                  <a:pt x="13342" y="124"/>
                </a:lnTo>
                <a:lnTo>
                  <a:pt x="13273" y="101"/>
                </a:lnTo>
                <a:lnTo>
                  <a:pt x="13204" y="80"/>
                </a:lnTo>
                <a:lnTo>
                  <a:pt x="13133" y="62"/>
                </a:lnTo>
                <a:lnTo>
                  <a:pt x="13062" y="46"/>
                </a:lnTo>
                <a:lnTo>
                  <a:pt x="12990" y="32"/>
                </a:lnTo>
                <a:lnTo>
                  <a:pt x="12917" y="20"/>
                </a:lnTo>
                <a:lnTo>
                  <a:pt x="12843" y="11"/>
                </a:lnTo>
                <a:lnTo>
                  <a:pt x="12768" y="5"/>
                </a:lnTo>
                <a:lnTo>
                  <a:pt x="12693" y="1"/>
                </a:lnTo>
                <a:lnTo>
                  <a:pt x="12617" y="0"/>
                </a:lnTo>
                <a:close/>
              </a:path>
            </a:pathLst>
          </a:cu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Полилиния: фигура 30">
            <a:extLst>
              <a:ext uri="{FF2B5EF4-FFF2-40B4-BE49-F238E27FC236}">
                <a16:creationId xmlns:a16="http://schemas.microsoft.com/office/drawing/2014/main" xmlns="" id="{507F8AA6-60C1-4B6D-BABB-16272FA764AE}"/>
              </a:ext>
            </a:extLst>
          </p:cNvPr>
          <p:cNvSpPr>
            <a:spLocks/>
          </p:cNvSpPr>
          <p:nvPr/>
        </p:nvSpPr>
        <p:spPr bwMode="auto">
          <a:xfrm>
            <a:off x="348497" y="3153717"/>
            <a:ext cx="5743279" cy="1234450"/>
          </a:xfrm>
          <a:custGeom>
            <a:avLst/>
            <a:gdLst>
              <a:gd name="T0" fmla="*/ 1217410 w 14781"/>
              <a:gd name="T1" fmla="*/ -152313 h 12976"/>
              <a:gd name="T2" fmla="*/ 1040035 w 14781"/>
              <a:gd name="T3" fmla="*/ -140068 h 12976"/>
              <a:gd name="T4" fmla="*/ 870530 w 14781"/>
              <a:gd name="T5" fmla="*/ -116773 h 12976"/>
              <a:gd name="T6" fmla="*/ 711316 w 14781"/>
              <a:gd name="T7" fmla="*/ -82727 h 12976"/>
              <a:gd name="T8" fmla="*/ 563605 w 14781"/>
              <a:gd name="T9" fmla="*/ -39123 h 12976"/>
              <a:gd name="T10" fmla="*/ 429817 w 14781"/>
              <a:gd name="T11" fmla="*/ 13439 h 12976"/>
              <a:gd name="T12" fmla="*/ 310558 w 14781"/>
              <a:gd name="T13" fmla="*/ 74066 h 12976"/>
              <a:gd name="T14" fmla="*/ 208855 w 14781"/>
              <a:gd name="T15" fmla="*/ 141860 h 12976"/>
              <a:gd name="T16" fmla="*/ 124707 w 14781"/>
              <a:gd name="T17" fmla="*/ 216224 h 12976"/>
              <a:gd name="T18" fmla="*/ 61143 w 14781"/>
              <a:gd name="T19" fmla="*/ 295965 h 12976"/>
              <a:gd name="T20" fmla="*/ 19372 w 14781"/>
              <a:gd name="T21" fmla="*/ 380782 h 12976"/>
              <a:gd name="T22" fmla="*/ 605 w 14781"/>
              <a:gd name="T23" fmla="*/ 469482 h 12976"/>
              <a:gd name="T24" fmla="*/ 3027 w 14781"/>
              <a:gd name="T25" fmla="*/ 3120619 h 12976"/>
              <a:gd name="T26" fmla="*/ 27242 w 14781"/>
              <a:gd name="T27" fmla="*/ 3208423 h 12976"/>
              <a:gd name="T28" fmla="*/ 75067 w 14781"/>
              <a:gd name="T29" fmla="*/ 3292046 h 12976"/>
              <a:gd name="T30" fmla="*/ 144079 w 14781"/>
              <a:gd name="T31" fmla="*/ 3370591 h 12976"/>
              <a:gd name="T32" fmla="*/ 232464 w 14781"/>
              <a:gd name="T33" fmla="*/ 3443164 h 12976"/>
              <a:gd name="T34" fmla="*/ 339010 w 14781"/>
              <a:gd name="T35" fmla="*/ 3509465 h 12976"/>
              <a:gd name="T36" fmla="*/ 461902 w 14781"/>
              <a:gd name="T37" fmla="*/ 3568001 h 12976"/>
              <a:gd name="T38" fmla="*/ 599322 w 14781"/>
              <a:gd name="T39" fmla="*/ 3618473 h 12976"/>
              <a:gd name="T40" fmla="*/ 750060 w 14781"/>
              <a:gd name="T41" fmla="*/ 3659687 h 12976"/>
              <a:gd name="T42" fmla="*/ 912301 w 14781"/>
              <a:gd name="T43" fmla="*/ 3691045 h 12976"/>
              <a:gd name="T44" fmla="*/ 1083622 w 14781"/>
              <a:gd name="T45" fmla="*/ 3711951 h 12976"/>
              <a:gd name="T46" fmla="*/ 1263419 w 14781"/>
              <a:gd name="T47" fmla="*/ 3720911 h 12976"/>
              <a:gd name="T48" fmla="*/ 7729436 w 14781"/>
              <a:gd name="T49" fmla="*/ 3720015 h 12976"/>
              <a:gd name="T50" fmla="*/ 7907416 w 14781"/>
              <a:gd name="T51" fmla="*/ 3707770 h 12976"/>
              <a:gd name="T52" fmla="*/ 8076921 w 14781"/>
              <a:gd name="T53" fmla="*/ 3684176 h 12976"/>
              <a:gd name="T54" fmla="*/ 8236135 w 14781"/>
              <a:gd name="T55" fmla="*/ 3650429 h 12976"/>
              <a:gd name="T56" fmla="*/ 8383242 w 14781"/>
              <a:gd name="T57" fmla="*/ 3606527 h 12976"/>
              <a:gd name="T58" fmla="*/ 8517635 w 14781"/>
              <a:gd name="T59" fmla="*/ 3553964 h 12976"/>
              <a:gd name="T60" fmla="*/ 8636289 w 14781"/>
              <a:gd name="T61" fmla="*/ 3493338 h 12976"/>
              <a:gd name="T62" fmla="*/ 8738597 w 14781"/>
              <a:gd name="T63" fmla="*/ 3425543 h 12976"/>
              <a:gd name="T64" fmla="*/ 8822744 w 14781"/>
              <a:gd name="T65" fmla="*/ 3351478 h 12976"/>
              <a:gd name="T66" fmla="*/ 8886309 w 14781"/>
              <a:gd name="T67" fmla="*/ 3271439 h 12976"/>
              <a:gd name="T68" fmla="*/ 8928080 w 14781"/>
              <a:gd name="T69" fmla="*/ 3186920 h 12976"/>
              <a:gd name="T70" fmla="*/ 8946846 w 14781"/>
              <a:gd name="T71" fmla="*/ 3098220 h 12976"/>
              <a:gd name="T72" fmla="*/ 8944425 w 14781"/>
              <a:gd name="T73" fmla="*/ 446784 h 12976"/>
              <a:gd name="T74" fmla="*/ 8919604 w 14781"/>
              <a:gd name="T75" fmla="*/ 359279 h 12976"/>
              <a:gd name="T76" fmla="*/ 8872385 w 14781"/>
              <a:gd name="T77" fmla="*/ 275656 h 12976"/>
              <a:gd name="T78" fmla="*/ 8803372 w 14781"/>
              <a:gd name="T79" fmla="*/ 197111 h 12976"/>
              <a:gd name="T80" fmla="*/ 8714987 w 14781"/>
              <a:gd name="T81" fmla="*/ 124239 h 12976"/>
              <a:gd name="T82" fmla="*/ 8608441 w 14781"/>
              <a:gd name="T83" fmla="*/ 58237 h 12976"/>
              <a:gd name="T84" fmla="*/ 8485550 w 14781"/>
              <a:gd name="T85" fmla="*/ -299 h 12976"/>
              <a:gd name="T86" fmla="*/ 8347524 w 14781"/>
              <a:gd name="T87" fmla="*/ -50771 h 12976"/>
              <a:gd name="T88" fmla="*/ 8197391 w 14781"/>
              <a:gd name="T89" fmla="*/ -92284 h 12976"/>
              <a:gd name="T90" fmla="*/ 8035151 w 14781"/>
              <a:gd name="T91" fmla="*/ -123642 h 12976"/>
              <a:gd name="T92" fmla="*/ 7863829 w 14781"/>
              <a:gd name="T93" fmla="*/ -144249 h 12976"/>
              <a:gd name="T94" fmla="*/ 7684033 w 14781"/>
              <a:gd name="T95" fmla="*/ -153507 h 1297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14781" h="12976">
                <a:moveTo>
                  <a:pt x="12617" y="0"/>
                </a:moveTo>
                <a:lnTo>
                  <a:pt x="2163" y="0"/>
                </a:lnTo>
                <a:lnTo>
                  <a:pt x="2087" y="1"/>
                </a:lnTo>
                <a:lnTo>
                  <a:pt x="2011" y="5"/>
                </a:lnTo>
                <a:lnTo>
                  <a:pt x="1937" y="11"/>
                </a:lnTo>
                <a:lnTo>
                  <a:pt x="1863" y="20"/>
                </a:lnTo>
                <a:lnTo>
                  <a:pt x="1790" y="32"/>
                </a:lnTo>
                <a:lnTo>
                  <a:pt x="1718" y="46"/>
                </a:lnTo>
                <a:lnTo>
                  <a:pt x="1646" y="62"/>
                </a:lnTo>
                <a:lnTo>
                  <a:pt x="1576" y="80"/>
                </a:lnTo>
                <a:lnTo>
                  <a:pt x="1507" y="101"/>
                </a:lnTo>
                <a:lnTo>
                  <a:pt x="1438" y="124"/>
                </a:lnTo>
                <a:lnTo>
                  <a:pt x="1371" y="149"/>
                </a:lnTo>
                <a:lnTo>
                  <a:pt x="1304" y="177"/>
                </a:lnTo>
                <a:lnTo>
                  <a:pt x="1239" y="206"/>
                </a:lnTo>
                <a:lnTo>
                  <a:pt x="1175" y="238"/>
                </a:lnTo>
                <a:lnTo>
                  <a:pt x="1112" y="272"/>
                </a:lnTo>
                <a:lnTo>
                  <a:pt x="1051" y="307"/>
                </a:lnTo>
                <a:lnTo>
                  <a:pt x="990" y="345"/>
                </a:lnTo>
                <a:lnTo>
                  <a:pt x="931" y="384"/>
                </a:lnTo>
                <a:lnTo>
                  <a:pt x="874" y="425"/>
                </a:lnTo>
                <a:lnTo>
                  <a:pt x="818" y="469"/>
                </a:lnTo>
                <a:lnTo>
                  <a:pt x="763" y="514"/>
                </a:lnTo>
                <a:lnTo>
                  <a:pt x="710" y="560"/>
                </a:lnTo>
                <a:lnTo>
                  <a:pt x="658" y="608"/>
                </a:lnTo>
                <a:lnTo>
                  <a:pt x="608" y="658"/>
                </a:lnTo>
                <a:lnTo>
                  <a:pt x="560" y="710"/>
                </a:lnTo>
                <a:lnTo>
                  <a:pt x="513" y="763"/>
                </a:lnTo>
                <a:lnTo>
                  <a:pt x="469" y="818"/>
                </a:lnTo>
                <a:lnTo>
                  <a:pt x="425" y="874"/>
                </a:lnTo>
                <a:lnTo>
                  <a:pt x="384" y="931"/>
                </a:lnTo>
                <a:lnTo>
                  <a:pt x="345" y="990"/>
                </a:lnTo>
                <a:lnTo>
                  <a:pt x="307" y="1051"/>
                </a:lnTo>
                <a:lnTo>
                  <a:pt x="271" y="1112"/>
                </a:lnTo>
                <a:lnTo>
                  <a:pt x="238" y="1175"/>
                </a:lnTo>
                <a:lnTo>
                  <a:pt x="206" y="1239"/>
                </a:lnTo>
                <a:lnTo>
                  <a:pt x="177" y="1304"/>
                </a:lnTo>
                <a:lnTo>
                  <a:pt x="149" y="1371"/>
                </a:lnTo>
                <a:lnTo>
                  <a:pt x="124" y="1438"/>
                </a:lnTo>
                <a:lnTo>
                  <a:pt x="101" y="1506"/>
                </a:lnTo>
                <a:lnTo>
                  <a:pt x="80" y="1576"/>
                </a:lnTo>
                <a:lnTo>
                  <a:pt x="62" y="1646"/>
                </a:lnTo>
                <a:lnTo>
                  <a:pt x="45" y="1718"/>
                </a:lnTo>
                <a:lnTo>
                  <a:pt x="32" y="1790"/>
                </a:lnTo>
                <a:lnTo>
                  <a:pt x="20" y="1863"/>
                </a:lnTo>
                <a:lnTo>
                  <a:pt x="11" y="1937"/>
                </a:lnTo>
                <a:lnTo>
                  <a:pt x="5" y="2011"/>
                </a:lnTo>
                <a:lnTo>
                  <a:pt x="1" y="2087"/>
                </a:lnTo>
                <a:lnTo>
                  <a:pt x="0" y="2163"/>
                </a:lnTo>
                <a:lnTo>
                  <a:pt x="0" y="10813"/>
                </a:lnTo>
                <a:lnTo>
                  <a:pt x="1" y="10889"/>
                </a:lnTo>
                <a:lnTo>
                  <a:pt x="5" y="10964"/>
                </a:lnTo>
                <a:lnTo>
                  <a:pt x="11" y="11039"/>
                </a:lnTo>
                <a:lnTo>
                  <a:pt x="20" y="11113"/>
                </a:lnTo>
                <a:lnTo>
                  <a:pt x="32" y="11186"/>
                </a:lnTo>
                <a:lnTo>
                  <a:pt x="45" y="11258"/>
                </a:lnTo>
                <a:lnTo>
                  <a:pt x="62" y="11329"/>
                </a:lnTo>
                <a:lnTo>
                  <a:pt x="80" y="11400"/>
                </a:lnTo>
                <a:lnTo>
                  <a:pt x="101" y="11469"/>
                </a:lnTo>
                <a:lnTo>
                  <a:pt x="124" y="11538"/>
                </a:lnTo>
                <a:lnTo>
                  <a:pt x="149" y="11605"/>
                </a:lnTo>
                <a:lnTo>
                  <a:pt x="177" y="11671"/>
                </a:lnTo>
                <a:lnTo>
                  <a:pt x="206" y="11737"/>
                </a:lnTo>
                <a:lnTo>
                  <a:pt x="238" y="11801"/>
                </a:lnTo>
                <a:lnTo>
                  <a:pt x="271" y="11863"/>
                </a:lnTo>
                <a:lnTo>
                  <a:pt x="307" y="11925"/>
                </a:lnTo>
                <a:lnTo>
                  <a:pt x="345" y="11985"/>
                </a:lnTo>
                <a:lnTo>
                  <a:pt x="384" y="12044"/>
                </a:lnTo>
                <a:lnTo>
                  <a:pt x="425" y="12102"/>
                </a:lnTo>
                <a:lnTo>
                  <a:pt x="469" y="12158"/>
                </a:lnTo>
                <a:lnTo>
                  <a:pt x="513" y="12212"/>
                </a:lnTo>
                <a:lnTo>
                  <a:pt x="560" y="12266"/>
                </a:lnTo>
                <a:lnTo>
                  <a:pt x="608" y="12317"/>
                </a:lnTo>
                <a:lnTo>
                  <a:pt x="658" y="12367"/>
                </a:lnTo>
                <a:lnTo>
                  <a:pt x="710" y="12415"/>
                </a:lnTo>
                <a:lnTo>
                  <a:pt x="763" y="12462"/>
                </a:lnTo>
                <a:lnTo>
                  <a:pt x="818" y="12507"/>
                </a:lnTo>
                <a:lnTo>
                  <a:pt x="874" y="12550"/>
                </a:lnTo>
                <a:lnTo>
                  <a:pt x="931" y="12591"/>
                </a:lnTo>
                <a:lnTo>
                  <a:pt x="990" y="12631"/>
                </a:lnTo>
                <a:lnTo>
                  <a:pt x="1051" y="12668"/>
                </a:lnTo>
                <a:lnTo>
                  <a:pt x="1112" y="12704"/>
                </a:lnTo>
                <a:lnTo>
                  <a:pt x="1175" y="12738"/>
                </a:lnTo>
                <a:lnTo>
                  <a:pt x="1239" y="12769"/>
                </a:lnTo>
                <a:lnTo>
                  <a:pt x="1304" y="12799"/>
                </a:lnTo>
                <a:lnTo>
                  <a:pt x="1371" y="12826"/>
                </a:lnTo>
                <a:lnTo>
                  <a:pt x="1438" y="12851"/>
                </a:lnTo>
                <a:lnTo>
                  <a:pt x="1507" y="12874"/>
                </a:lnTo>
                <a:lnTo>
                  <a:pt x="1576" y="12895"/>
                </a:lnTo>
                <a:lnTo>
                  <a:pt x="1646" y="12914"/>
                </a:lnTo>
                <a:lnTo>
                  <a:pt x="1718" y="12930"/>
                </a:lnTo>
                <a:lnTo>
                  <a:pt x="1790" y="12944"/>
                </a:lnTo>
                <a:lnTo>
                  <a:pt x="1863" y="12955"/>
                </a:lnTo>
                <a:lnTo>
                  <a:pt x="1937" y="12964"/>
                </a:lnTo>
                <a:lnTo>
                  <a:pt x="2011" y="12971"/>
                </a:lnTo>
                <a:lnTo>
                  <a:pt x="2087" y="12974"/>
                </a:lnTo>
                <a:lnTo>
                  <a:pt x="2163" y="12976"/>
                </a:lnTo>
                <a:lnTo>
                  <a:pt x="12617" y="12976"/>
                </a:lnTo>
                <a:lnTo>
                  <a:pt x="12693" y="12974"/>
                </a:lnTo>
                <a:lnTo>
                  <a:pt x="12768" y="12971"/>
                </a:lnTo>
                <a:lnTo>
                  <a:pt x="12843" y="12964"/>
                </a:lnTo>
                <a:lnTo>
                  <a:pt x="12917" y="12955"/>
                </a:lnTo>
                <a:lnTo>
                  <a:pt x="12990" y="12944"/>
                </a:lnTo>
                <a:lnTo>
                  <a:pt x="13062" y="12930"/>
                </a:lnTo>
                <a:lnTo>
                  <a:pt x="13133" y="12914"/>
                </a:lnTo>
                <a:lnTo>
                  <a:pt x="13204" y="12895"/>
                </a:lnTo>
                <a:lnTo>
                  <a:pt x="13273" y="12874"/>
                </a:lnTo>
                <a:lnTo>
                  <a:pt x="13342" y="12851"/>
                </a:lnTo>
                <a:lnTo>
                  <a:pt x="13409" y="12826"/>
                </a:lnTo>
                <a:lnTo>
                  <a:pt x="13475" y="12799"/>
                </a:lnTo>
                <a:lnTo>
                  <a:pt x="13541" y="12769"/>
                </a:lnTo>
                <a:lnTo>
                  <a:pt x="13605" y="12738"/>
                </a:lnTo>
                <a:lnTo>
                  <a:pt x="13668" y="12704"/>
                </a:lnTo>
                <a:lnTo>
                  <a:pt x="13729" y="12668"/>
                </a:lnTo>
                <a:lnTo>
                  <a:pt x="13789" y="12631"/>
                </a:lnTo>
                <a:lnTo>
                  <a:pt x="13848" y="12591"/>
                </a:lnTo>
                <a:lnTo>
                  <a:pt x="13906" y="12550"/>
                </a:lnTo>
                <a:lnTo>
                  <a:pt x="13962" y="12507"/>
                </a:lnTo>
                <a:lnTo>
                  <a:pt x="14017" y="12462"/>
                </a:lnTo>
                <a:lnTo>
                  <a:pt x="14070" y="12415"/>
                </a:lnTo>
                <a:lnTo>
                  <a:pt x="14121" y="12367"/>
                </a:lnTo>
                <a:lnTo>
                  <a:pt x="14171" y="12317"/>
                </a:lnTo>
                <a:lnTo>
                  <a:pt x="14220" y="12266"/>
                </a:lnTo>
                <a:lnTo>
                  <a:pt x="14266" y="12212"/>
                </a:lnTo>
                <a:lnTo>
                  <a:pt x="14311" y="12158"/>
                </a:lnTo>
                <a:lnTo>
                  <a:pt x="14354" y="12102"/>
                </a:lnTo>
                <a:lnTo>
                  <a:pt x="14396" y="12044"/>
                </a:lnTo>
                <a:lnTo>
                  <a:pt x="14435" y="11985"/>
                </a:lnTo>
                <a:lnTo>
                  <a:pt x="14473" y="11925"/>
                </a:lnTo>
                <a:lnTo>
                  <a:pt x="14508" y="11863"/>
                </a:lnTo>
                <a:lnTo>
                  <a:pt x="14542" y="11801"/>
                </a:lnTo>
                <a:lnTo>
                  <a:pt x="14574" y="11737"/>
                </a:lnTo>
                <a:lnTo>
                  <a:pt x="14603" y="11671"/>
                </a:lnTo>
                <a:lnTo>
                  <a:pt x="14630" y="11605"/>
                </a:lnTo>
                <a:lnTo>
                  <a:pt x="14656" y="11538"/>
                </a:lnTo>
                <a:lnTo>
                  <a:pt x="14679" y="11469"/>
                </a:lnTo>
                <a:lnTo>
                  <a:pt x="14700" y="11400"/>
                </a:lnTo>
                <a:lnTo>
                  <a:pt x="14718" y="11329"/>
                </a:lnTo>
                <a:lnTo>
                  <a:pt x="14734" y="11258"/>
                </a:lnTo>
                <a:lnTo>
                  <a:pt x="14748" y="11186"/>
                </a:lnTo>
                <a:lnTo>
                  <a:pt x="14760" y="11113"/>
                </a:lnTo>
                <a:lnTo>
                  <a:pt x="14768" y="11039"/>
                </a:lnTo>
                <a:lnTo>
                  <a:pt x="14775" y="10964"/>
                </a:lnTo>
                <a:lnTo>
                  <a:pt x="14779" y="10889"/>
                </a:lnTo>
                <a:lnTo>
                  <a:pt x="14780" y="10813"/>
                </a:lnTo>
                <a:lnTo>
                  <a:pt x="14780" y="2163"/>
                </a:lnTo>
                <a:lnTo>
                  <a:pt x="14779" y="2087"/>
                </a:lnTo>
                <a:lnTo>
                  <a:pt x="14775" y="2011"/>
                </a:lnTo>
                <a:lnTo>
                  <a:pt x="14768" y="1937"/>
                </a:lnTo>
                <a:lnTo>
                  <a:pt x="14760" y="1863"/>
                </a:lnTo>
                <a:lnTo>
                  <a:pt x="14748" y="1790"/>
                </a:lnTo>
                <a:lnTo>
                  <a:pt x="14734" y="1718"/>
                </a:lnTo>
                <a:lnTo>
                  <a:pt x="14718" y="1646"/>
                </a:lnTo>
                <a:lnTo>
                  <a:pt x="14700" y="1576"/>
                </a:lnTo>
                <a:lnTo>
                  <a:pt x="14679" y="1506"/>
                </a:lnTo>
                <a:lnTo>
                  <a:pt x="14656" y="1438"/>
                </a:lnTo>
                <a:lnTo>
                  <a:pt x="14630" y="1371"/>
                </a:lnTo>
                <a:lnTo>
                  <a:pt x="14603" y="1304"/>
                </a:lnTo>
                <a:lnTo>
                  <a:pt x="14574" y="1239"/>
                </a:lnTo>
                <a:lnTo>
                  <a:pt x="14542" y="1175"/>
                </a:lnTo>
                <a:lnTo>
                  <a:pt x="14508" y="1112"/>
                </a:lnTo>
                <a:lnTo>
                  <a:pt x="14473" y="1051"/>
                </a:lnTo>
                <a:lnTo>
                  <a:pt x="14435" y="990"/>
                </a:lnTo>
                <a:lnTo>
                  <a:pt x="14396" y="931"/>
                </a:lnTo>
                <a:lnTo>
                  <a:pt x="14354" y="874"/>
                </a:lnTo>
                <a:lnTo>
                  <a:pt x="14311" y="818"/>
                </a:lnTo>
                <a:lnTo>
                  <a:pt x="14266" y="763"/>
                </a:lnTo>
                <a:lnTo>
                  <a:pt x="14220" y="710"/>
                </a:lnTo>
                <a:lnTo>
                  <a:pt x="14171" y="658"/>
                </a:lnTo>
                <a:lnTo>
                  <a:pt x="14121" y="608"/>
                </a:lnTo>
                <a:lnTo>
                  <a:pt x="14070" y="560"/>
                </a:lnTo>
                <a:lnTo>
                  <a:pt x="14017" y="514"/>
                </a:lnTo>
                <a:lnTo>
                  <a:pt x="13962" y="469"/>
                </a:lnTo>
                <a:lnTo>
                  <a:pt x="13906" y="425"/>
                </a:lnTo>
                <a:lnTo>
                  <a:pt x="13848" y="384"/>
                </a:lnTo>
                <a:lnTo>
                  <a:pt x="13789" y="345"/>
                </a:lnTo>
                <a:lnTo>
                  <a:pt x="13729" y="307"/>
                </a:lnTo>
                <a:lnTo>
                  <a:pt x="13668" y="272"/>
                </a:lnTo>
                <a:lnTo>
                  <a:pt x="13605" y="238"/>
                </a:lnTo>
                <a:lnTo>
                  <a:pt x="13541" y="206"/>
                </a:lnTo>
                <a:lnTo>
                  <a:pt x="13475" y="177"/>
                </a:lnTo>
                <a:lnTo>
                  <a:pt x="13409" y="149"/>
                </a:lnTo>
                <a:lnTo>
                  <a:pt x="13342" y="124"/>
                </a:lnTo>
                <a:lnTo>
                  <a:pt x="13273" y="101"/>
                </a:lnTo>
                <a:lnTo>
                  <a:pt x="13204" y="80"/>
                </a:lnTo>
                <a:lnTo>
                  <a:pt x="13133" y="62"/>
                </a:lnTo>
                <a:lnTo>
                  <a:pt x="13062" y="46"/>
                </a:lnTo>
                <a:lnTo>
                  <a:pt x="12990" y="32"/>
                </a:lnTo>
                <a:lnTo>
                  <a:pt x="12917" y="20"/>
                </a:lnTo>
                <a:lnTo>
                  <a:pt x="12843" y="11"/>
                </a:lnTo>
                <a:lnTo>
                  <a:pt x="12768" y="5"/>
                </a:lnTo>
                <a:lnTo>
                  <a:pt x="12693" y="1"/>
                </a:lnTo>
                <a:lnTo>
                  <a:pt x="12617" y="0"/>
                </a:lnTo>
                <a:close/>
              </a:path>
            </a:pathLst>
          </a:cu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BC8D2B6-7D93-44B3-BE26-A34B274F4B4C}"/>
              </a:ext>
            </a:extLst>
          </p:cNvPr>
          <p:cNvSpPr txBox="1"/>
          <p:nvPr/>
        </p:nvSpPr>
        <p:spPr>
          <a:xfrm>
            <a:off x="602888" y="1694144"/>
            <a:ext cx="5493111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latin typeface="Roboto" panose="02000000000000000000" pitchFamily="2" charset="0"/>
                <a:ea typeface="Roboto" panose="02000000000000000000" pitchFamily="2" charset="0"/>
              </a:rPr>
              <a:t>Дети набираются ориентировочно одного возраста (</a:t>
            </a:r>
            <a:r>
              <a:rPr lang="ru-RU" sz="1500" b="1" i="0" dirty="0">
                <a:solidFill>
                  <a:srgbClr val="333333"/>
                </a:solidFill>
                <a:effectLst/>
                <a:latin typeface="YS Text"/>
              </a:rPr>
              <a:t>±</a:t>
            </a:r>
            <a:r>
              <a:rPr lang="ru-RU" sz="1500" dirty="0" smtClean="0">
                <a:latin typeface="Roboto" panose="02000000000000000000" pitchFamily="2" charset="0"/>
                <a:ea typeface="Roboto" panose="02000000000000000000" pitchFamily="2" charset="0"/>
              </a:rPr>
              <a:t>1,2 года), </a:t>
            </a:r>
            <a:r>
              <a:rPr lang="ru-RU" sz="1500" dirty="0">
                <a:latin typeface="Roboto" panose="02000000000000000000" pitchFamily="2" charset="0"/>
                <a:ea typeface="Roboto" panose="02000000000000000000" pitchFamily="2" charset="0"/>
              </a:rPr>
              <a:t>набираются по когнитивным способностям и объединены в общие цели.</a:t>
            </a:r>
          </a:p>
          <a:p>
            <a:r>
              <a:rPr lang="ru-RU" sz="1500" dirty="0">
                <a:latin typeface="Roboto" panose="02000000000000000000" pitchFamily="2" charset="0"/>
                <a:ea typeface="Roboto" panose="02000000000000000000" pitchFamily="2" charset="0"/>
              </a:rPr>
              <a:t>На каждую группу пишутся групповые программы, которые закрывают эти цели. </a:t>
            </a:r>
          </a:p>
          <a:p>
            <a:endParaRPr lang="ru-RU" sz="15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ru-RU" sz="15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ru-RU" sz="1500" dirty="0" smtClean="0">
                <a:latin typeface="Roboto" panose="02000000000000000000" pitchFamily="2" charset="0"/>
                <a:ea typeface="Roboto" panose="02000000000000000000" pitchFamily="2" charset="0"/>
              </a:rPr>
              <a:t>Все </a:t>
            </a:r>
            <a:r>
              <a:rPr lang="ru-RU" sz="1500" dirty="0">
                <a:latin typeface="Roboto" panose="02000000000000000000" pitchFamily="2" charset="0"/>
                <a:ea typeface="Roboto" panose="02000000000000000000" pitchFamily="2" charset="0"/>
              </a:rPr>
              <a:t>коммуникативные группы супервизируются кураторами этих групп – </a:t>
            </a:r>
            <a:r>
              <a:rPr lang="ru-RU" sz="1500" b="1" dirty="0">
                <a:latin typeface="Roboto" panose="02000000000000000000" pitchFamily="2" charset="0"/>
                <a:ea typeface="Roboto" panose="02000000000000000000" pitchFamily="2" charset="0"/>
              </a:rPr>
              <a:t>раз в три месяца </a:t>
            </a:r>
            <a:r>
              <a:rPr lang="ru-RU" sz="1500" dirty="0">
                <a:latin typeface="Roboto" panose="02000000000000000000" pitchFamily="2" charset="0"/>
                <a:ea typeface="Roboto" panose="02000000000000000000" pitchFamily="2" charset="0"/>
              </a:rPr>
              <a:t>тестируются группы и смотрятся закрыты или нет цели, для того чтобы скорректировать программы.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7D3E63B-9AC4-43C8-A951-4EDE9370B7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7" r="24761" b="2185"/>
          <a:stretch/>
        </p:blipFill>
        <p:spPr>
          <a:xfrm>
            <a:off x="11398604" y="5631330"/>
            <a:ext cx="748586" cy="826936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xmlns="" id="{A6E48719-59FC-48E5-AB25-B70837644763}"/>
              </a:ext>
            </a:extLst>
          </p:cNvPr>
          <p:cNvSpPr/>
          <p:nvPr/>
        </p:nvSpPr>
        <p:spPr>
          <a:xfrm>
            <a:off x="6760269" y="1557756"/>
            <a:ext cx="5254580" cy="266573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BF22010-7DAE-4B42-9F44-1E5E9E62CF66}"/>
              </a:ext>
            </a:extLst>
          </p:cNvPr>
          <p:cNvSpPr txBox="1"/>
          <p:nvPr/>
        </p:nvSpPr>
        <p:spPr>
          <a:xfrm>
            <a:off x="7736305" y="1799974"/>
            <a:ext cx="3302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Segoe Script" panose="030B0504020000000003" pitchFamily="66" charset="0"/>
              </a:rPr>
              <a:t>Ожидаемый результат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67E7DBB2-C39F-430B-BE0E-C64DFD4114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3" t="-1578" r="8232" b="1578"/>
          <a:stretch/>
        </p:blipFill>
        <p:spPr>
          <a:xfrm>
            <a:off x="1438140" y="4530732"/>
            <a:ext cx="2871990" cy="1890675"/>
          </a:xfrm>
          <a:prstGeom prst="round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E7A7DEA4-2CB8-45B3-BFB3-769CB51101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1" r="16338"/>
          <a:stretch/>
        </p:blipFill>
        <p:spPr>
          <a:xfrm>
            <a:off x="7881871" y="4622377"/>
            <a:ext cx="2799342" cy="1898271"/>
          </a:xfrm>
          <a:prstGeom prst="round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1B6B17C9-8AFB-40F8-B2AC-265AAB71B4A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04" b="21543"/>
          <a:stretch/>
        </p:blipFill>
        <p:spPr>
          <a:xfrm>
            <a:off x="4781719" y="4664989"/>
            <a:ext cx="2620113" cy="1789543"/>
          </a:xfrm>
          <a:prstGeom prst="roundRect">
            <a:avLst/>
          </a:prstGeom>
        </p:spPr>
      </p:pic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296C91C5-9FC7-477A-9B52-2F1DC8156347}"/>
              </a:ext>
            </a:extLst>
          </p:cNvPr>
          <p:cNvSpPr/>
          <p:nvPr/>
        </p:nvSpPr>
        <p:spPr>
          <a:xfrm>
            <a:off x="7212169" y="2614411"/>
            <a:ext cx="524136" cy="53930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xmlns="" id="{618305EC-B2FB-4AA4-8C15-7BF3171D3DAD}"/>
              </a:ext>
            </a:extLst>
          </p:cNvPr>
          <p:cNvSpPr/>
          <p:nvPr/>
        </p:nvSpPr>
        <p:spPr>
          <a:xfrm>
            <a:off x="8381689" y="2620968"/>
            <a:ext cx="524136" cy="53930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xmlns="" id="{CC9735B0-4702-4F52-A5F0-EDB1AD7CE8FC}"/>
              </a:ext>
            </a:extLst>
          </p:cNvPr>
          <p:cNvSpPr/>
          <p:nvPr/>
        </p:nvSpPr>
        <p:spPr>
          <a:xfrm>
            <a:off x="9579498" y="2620968"/>
            <a:ext cx="524136" cy="53930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DE0BEF12-9761-4DBE-BED6-4BCE71386DAB}"/>
              </a:ext>
            </a:extLst>
          </p:cNvPr>
          <p:cNvSpPr/>
          <p:nvPr/>
        </p:nvSpPr>
        <p:spPr>
          <a:xfrm>
            <a:off x="10776744" y="2620968"/>
            <a:ext cx="524136" cy="53930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EA1A5F54-132B-4302-A6EB-1A7F94AD469D}"/>
              </a:ext>
            </a:extLst>
          </p:cNvPr>
          <p:cNvCxnSpPr>
            <a:endCxn id="27" idx="2"/>
          </p:cNvCxnSpPr>
          <p:nvPr/>
        </p:nvCxnSpPr>
        <p:spPr>
          <a:xfrm>
            <a:off x="7736305" y="2884064"/>
            <a:ext cx="645384" cy="6557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xmlns="" id="{C2D7063B-C8DD-44B8-8A2B-3CC722190B82}"/>
              </a:ext>
            </a:extLst>
          </p:cNvPr>
          <p:cNvCxnSpPr/>
          <p:nvPr/>
        </p:nvCxnSpPr>
        <p:spPr>
          <a:xfrm>
            <a:off x="8933551" y="2869949"/>
            <a:ext cx="645384" cy="6557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xmlns="" id="{9C2438B4-240E-41F0-B389-A4B698052E32}"/>
              </a:ext>
            </a:extLst>
          </p:cNvPr>
          <p:cNvCxnSpPr/>
          <p:nvPr/>
        </p:nvCxnSpPr>
        <p:spPr>
          <a:xfrm>
            <a:off x="10137926" y="2890621"/>
            <a:ext cx="645384" cy="6557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BBD95CD5-24CF-48DE-A2F6-80A8DAA9BE74}"/>
              </a:ext>
            </a:extLst>
          </p:cNvPr>
          <p:cNvSpPr txBox="1"/>
          <p:nvPr/>
        </p:nvSpPr>
        <p:spPr>
          <a:xfrm>
            <a:off x="6953100" y="3184027"/>
            <a:ext cx="10422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solidFill>
                  <a:schemeClr val="accent6">
                    <a:lumMod val="75000"/>
                  </a:schemeClr>
                </a:solidFill>
              </a:rPr>
              <a:t>сформирован </a:t>
            </a:r>
          </a:p>
          <a:p>
            <a:r>
              <a:rPr lang="ru-RU" sz="1100" dirty="0">
                <a:solidFill>
                  <a:schemeClr val="accent6">
                    <a:lumMod val="75000"/>
                  </a:schemeClr>
                </a:solidFill>
              </a:rPr>
              <a:t>навык просьб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BC84DE3-496D-404C-85D4-D4F9C2FEBC48}"/>
              </a:ext>
            </a:extLst>
          </p:cNvPr>
          <p:cNvSpPr txBox="1"/>
          <p:nvPr/>
        </p:nvSpPr>
        <p:spPr>
          <a:xfrm>
            <a:off x="8058324" y="3198875"/>
            <a:ext cx="122982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dirty="0">
                <a:solidFill>
                  <a:schemeClr val="accent6">
                    <a:lumMod val="75000"/>
                  </a:schemeClr>
                </a:solidFill>
              </a:rPr>
              <a:t>скорректировано</a:t>
            </a:r>
          </a:p>
          <a:p>
            <a:pPr algn="ctr"/>
            <a:r>
              <a:rPr lang="ru-RU" sz="1100" dirty="0">
                <a:solidFill>
                  <a:schemeClr val="accent6">
                    <a:lumMod val="75000"/>
                  </a:schemeClr>
                </a:solidFill>
              </a:rPr>
              <a:t>нежелательное</a:t>
            </a:r>
          </a:p>
          <a:p>
            <a:pPr algn="ctr"/>
            <a:r>
              <a:rPr lang="ru-RU" sz="1100" dirty="0">
                <a:solidFill>
                  <a:schemeClr val="accent6">
                    <a:lumMod val="75000"/>
                  </a:schemeClr>
                </a:solidFill>
              </a:rPr>
              <a:t>поведение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060C603-A04B-44B3-9198-78176C950AE7}"/>
              </a:ext>
            </a:extLst>
          </p:cNvPr>
          <p:cNvSpPr txBox="1"/>
          <p:nvPr/>
        </p:nvSpPr>
        <p:spPr>
          <a:xfrm>
            <a:off x="9347853" y="3245096"/>
            <a:ext cx="10038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dirty="0">
                <a:solidFill>
                  <a:schemeClr val="accent6">
                    <a:lumMod val="75000"/>
                  </a:schemeClr>
                </a:solidFill>
              </a:rPr>
              <a:t>обучились</a:t>
            </a:r>
          </a:p>
          <a:p>
            <a:pPr algn="ctr"/>
            <a:r>
              <a:rPr lang="ru-RU" sz="1100" dirty="0">
                <a:solidFill>
                  <a:schemeClr val="accent6">
                    <a:lumMod val="75000"/>
                  </a:schemeClr>
                </a:solidFill>
              </a:rPr>
              <a:t>совместной</a:t>
            </a:r>
          </a:p>
          <a:p>
            <a:pPr algn="ctr"/>
            <a:r>
              <a:rPr lang="ru-RU" sz="1100" dirty="0">
                <a:solidFill>
                  <a:schemeClr val="accent6">
                    <a:lumMod val="75000"/>
                  </a:schemeClr>
                </a:solidFill>
              </a:rPr>
              <a:t>предметной</a:t>
            </a:r>
          </a:p>
          <a:p>
            <a:pPr algn="ctr"/>
            <a:r>
              <a:rPr lang="ru-RU" sz="1100" dirty="0">
                <a:solidFill>
                  <a:schemeClr val="accent6">
                    <a:lumMod val="75000"/>
                  </a:schemeClr>
                </a:solidFill>
              </a:rPr>
              <a:t>деятельности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620C387A-A15B-4796-B760-88D56B03C326}"/>
              </a:ext>
            </a:extLst>
          </p:cNvPr>
          <p:cNvSpPr txBox="1"/>
          <p:nvPr/>
        </p:nvSpPr>
        <p:spPr>
          <a:xfrm>
            <a:off x="10559139" y="3232518"/>
            <a:ext cx="9717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dirty="0">
                <a:solidFill>
                  <a:schemeClr val="accent6">
                    <a:lumMod val="75000"/>
                  </a:schemeClr>
                </a:solidFill>
              </a:rPr>
              <a:t>следуют </a:t>
            </a:r>
          </a:p>
          <a:p>
            <a:pPr algn="ctr"/>
            <a:r>
              <a:rPr lang="ru-RU" sz="1100" dirty="0">
                <a:solidFill>
                  <a:schemeClr val="accent6">
                    <a:lumMod val="75000"/>
                  </a:schemeClr>
                </a:solidFill>
              </a:rPr>
              <a:t>инструкциям</a:t>
            </a:r>
          </a:p>
        </p:txBody>
      </p:sp>
    </p:spTree>
    <p:extLst>
      <p:ext uri="{BB962C8B-B14F-4D97-AF65-F5344CB8AC3E}">
        <p14:creationId xmlns:p14="http://schemas.microsoft.com/office/powerpoint/2010/main" val="2848315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212B7E1-3214-4984-B78F-37365DA14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03" y="0"/>
            <a:ext cx="12314763" cy="692705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D193EB04-B2AA-468D-B6D9-0A1D2AE74F00}"/>
              </a:ext>
            </a:extLst>
          </p:cNvPr>
          <p:cNvSpPr/>
          <p:nvPr/>
        </p:nvSpPr>
        <p:spPr>
          <a:xfrm>
            <a:off x="-65605" y="6724537"/>
            <a:ext cx="12318565" cy="34412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олилиния: фигура 30">
            <a:extLst>
              <a:ext uri="{FF2B5EF4-FFF2-40B4-BE49-F238E27FC236}">
                <a16:creationId xmlns:a16="http://schemas.microsoft.com/office/drawing/2014/main" xmlns="" id="{43855F59-BC6A-48C7-9A73-D49FCA636459}"/>
              </a:ext>
            </a:extLst>
          </p:cNvPr>
          <p:cNvSpPr>
            <a:spLocks/>
          </p:cNvSpPr>
          <p:nvPr/>
        </p:nvSpPr>
        <p:spPr bwMode="auto">
          <a:xfrm>
            <a:off x="348497" y="1375895"/>
            <a:ext cx="4996235" cy="4741569"/>
          </a:xfrm>
          <a:custGeom>
            <a:avLst/>
            <a:gdLst>
              <a:gd name="T0" fmla="*/ 1217410 w 14781"/>
              <a:gd name="T1" fmla="*/ -152313 h 12976"/>
              <a:gd name="T2" fmla="*/ 1040035 w 14781"/>
              <a:gd name="T3" fmla="*/ -140068 h 12976"/>
              <a:gd name="T4" fmla="*/ 870530 w 14781"/>
              <a:gd name="T5" fmla="*/ -116773 h 12976"/>
              <a:gd name="T6" fmla="*/ 711316 w 14781"/>
              <a:gd name="T7" fmla="*/ -82727 h 12976"/>
              <a:gd name="T8" fmla="*/ 563605 w 14781"/>
              <a:gd name="T9" fmla="*/ -39123 h 12976"/>
              <a:gd name="T10" fmla="*/ 429817 w 14781"/>
              <a:gd name="T11" fmla="*/ 13439 h 12976"/>
              <a:gd name="T12" fmla="*/ 310558 w 14781"/>
              <a:gd name="T13" fmla="*/ 74066 h 12976"/>
              <a:gd name="T14" fmla="*/ 208855 w 14781"/>
              <a:gd name="T15" fmla="*/ 141860 h 12976"/>
              <a:gd name="T16" fmla="*/ 124707 w 14781"/>
              <a:gd name="T17" fmla="*/ 216224 h 12976"/>
              <a:gd name="T18" fmla="*/ 61143 w 14781"/>
              <a:gd name="T19" fmla="*/ 295965 h 12976"/>
              <a:gd name="T20" fmla="*/ 19372 w 14781"/>
              <a:gd name="T21" fmla="*/ 380782 h 12976"/>
              <a:gd name="T22" fmla="*/ 605 w 14781"/>
              <a:gd name="T23" fmla="*/ 469482 h 12976"/>
              <a:gd name="T24" fmla="*/ 3027 w 14781"/>
              <a:gd name="T25" fmla="*/ 3120619 h 12976"/>
              <a:gd name="T26" fmla="*/ 27242 w 14781"/>
              <a:gd name="T27" fmla="*/ 3208423 h 12976"/>
              <a:gd name="T28" fmla="*/ 75067 w 14781"/>
              <a:gd name="T29" fmla="*/ 3292046 h 12976"/>
              <a:gd name="T30" fmla="*/ 144079 w 14781"/>
              <a:gd name="T31" fmla="*/ 3370591 h 12976"/>
              <a:gd name="T32" fmla="*/ 232464 w 14781"/>
              <a:gd name="T33" fmla="*/ 3443164 h 12976"/>
              <a:gd name="T34" fmla="*/ 339010 w 14781"/>
              <a:gd name="T35" fmla="*/ 3509465 h 12976"/>
              <a:gd name="T36" fmla="*/ 461902 w 14781"/>
              <a:gd name="T37" fmla="*/ 3568001 h 12976"/>
              <a:gd name="T38" fmla="*/ 599322 w 14781"/>
              <a:gd name="T39" fmla="*/ 3618473 h 12976"/>
              <a:gd name="T40" fmla="*/ 750060 w 14781"/>
              <a:gd name="T41" fmla="*/ 3659687 h 12976"/>
              <a:gd name="T42" fmla="*/ 912301 w 14781"/>
              <a:gd name="T43" fmla="*/ 3691045 h 12976"/>
              <a:gd name="T44" fmla="*/ 1083622 w 14781"/>
              <a:gd name="T45" fmla="*/ 3711951 h 12976"/>
              <a:gd name="T46" fmla="*/ 1263419 w 14781"/>
              <a:gd name="T47" fmla="*/ 3720911 h 12976"/>
              <a:gd name="T48" fmla="*/ 7729436 w 14781"/>
              <a:gd name="T49" fmla="*/ 3720015 h 12976"/>
              <a:gd name="T50" fmla="*/ 7907416 w 14781"/>
              <a:gd name="T51" fmla="*/ 3707770 h 12976"/>
              <a:gd name="T52" fmla="*/ 8076921 w 14781"/>
              <a:gd name="T53" fmla="*/ 3684176 h 12976"/>
              <a:gd name="T54" fmla="*/ 8236135 w 14781"/>
              <a:gd name="T55" fmla="*/ 3650429 h 12976"/>
              <a:gd name="T56" fmla="*/ 8383242 w 14781"/>
              <a:gd name="T57" fmla="*/ 3606527 h 12976"/>
              <a:gd name="T58" fmla="*/ 8517635 w 14781"/>
              <a:gd name="T59" fmla="*/ 3553964 h 12976"/>
              <a:gd name="T60" fmla="*/ 8636289 w 14781"/>
              <a:gd name="T61" fmla="*/ 3493338 h 12976"/>
              <a:gd name="T62" fmla="*/ 8738597 w 14781"/>
              <a:gd name="T63" fmla="*/ 3425543 h 12976"/>
              <a:gd name="T64" fmla="*/ 8822744 w 14781"/>
              <a:gd name="T65" fmla="*/ 3351478 h 12976"/>
              <a:gd name="T66" fmla="*/ 8886309 w 14781"/>
              <a:gd name="T67" fmla="*/ 3271439 h 12976"/>
              <a:gd name="T68" fmla="*/ 8928080 w 14781"/>
              <a:gd name="T69" fmla="*/ 3186920 h 12976"/>
              <a:gd name="T70" fmla="*/ 8946846 w 14781"/>
              <a:gd name="T71" fmla="*/ 3098220 h 12976"/>
              <a:gd name="T72" fmla="*/ 8944425 w 14781"/>
              <a:gd name="T73" fmla="*/ 446784 h 12976"/>
              <a:gd name="T74" fmla="*/ 8919604 w 14781"/>
              <a:gd name="T75" fmla="*/ 359279 h 12976"/>
              <a:gd name="T76" fmla="*/ 8872385 w 14781"/>
              <a:gd name="T77" fmla="*/ 275656 h 12976"/>
              <a:gd name="T78" fmla="*/ 8803372 w 14781"/>
              <a:gd name="T79" fmla="*/ 197111 h 12976"/>
              <a:gd name="T80" fmla="*/ 8714987 w 14781"/>
              <a:gd name="T81" fmla="*/ 124239 h 12976"/>
              <a:gd name="T82" fmla="*/ 8608441 w 14781"/>
              <a:gd name="T83" fmla="*/ 58237 h 12976"/>
              <a:gd name="T84" fmla="*/ 8485550 w 14781"/>
              <a:gd name="T85" fmla="*/ -299 h 12976"/>
              <a:gd name="T86" fmla="*/ 8347524 w 14781"/>
              <a:gd name="T87" fmla="*/ -50771 h 12976"/>
              <a:gd name="T88" fmla="*/ 8197391 w 14781"/>
              <a:gd name="T89" fmla="*/ -92284 h 12976"/>
              <a:gd name="T90" fmla="*/ 8035151 w 14781"/>
              <a:gd name="T91" fmla="*/ -123642 h 12976"/>
              <a:gd name="T92" fmla="*/ 7863829 w 14781"/>
              <a:gd name="T93" fmla="*/ -144249 h 12976"/>
              <a:gd name="T94" fmla="*/ 7684033 w 14781"/>
              <a:gd name="T95" fmla="*/ -153507 h 1297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14781" h="12976">
                <a:moveTo>
                  <a:pt x="12617" y="0"/>
                </a:moveTo>
                <a:lnTo>
                  <a:pt x="2163" y="0"/>
                </a:lnTo>
                <a:lnTo>
                  <a:pt x="2087" y="1"/>
                </a:lnTo>
                <a:lnTo>
                  <a:pt x="2011" y="5"/>
                </a:lnTo>
                <a:lnTo>
                  <a:pt x="1937" y="11"/>
                </a:lnTo>
                <a:lnTo>
                  <a:pt x="1863" y="20"/>
                </a:lnTo>
                <a:lnTo>
                  <a:pt x="1790" y="32"/>
                </a:lnTo>
                <a:lnTo>
                  <a:pt x="1718" y="46"/>
                </a:lnTo>
                <a:lnTo>
                  <a:pt x="1646" y="62"/>
                </a:lnTo>
                <a:lnTo>
                  <a:pt x="1576" y="80"/>
                </a:lnTo>
                <a:lnTo>
                  <a:pt x="1507" y="101"/>
                </a:lnTo>
                <a:lnTo>
                  <a:pt x="1438" y="124"/>
                </a:lnTo>
                <a:lnTo>
                  <a:pt x="1371" y="149"/>
                </a:lnTo>
                <a:lnTo>
                  <a:pt x="1304" y="177"/>
                </a:lnTo>
                <a:lnTo>
                  <a:pt x="1239" y="206"/>
                </a:lnTo>
                <a:lnTo>
                  <a:pt x="1175" y="238"/>
                </a:lnTo>
                <a:lnTo>
                  <a:pt x="1112" y="272"/>
                </a:lnTo>
                <a:lnTo>
                  <a:pt x="1051" y="307"/>
                </a:lnTo>
                <a:lnTo>
                  <a:pt x="990" y="345"/>
                </a:lnTo>
                <a:lnTo>
                  <a:pt x="931" y="384"/>
                </a:lnTo>
                <a:lnTo>
                  <a:pt x="874" y="425"/>
                </a:lnTo>
                <a:lnTo>
                  <a:pt x="818" y="469"/>
                </a:lnTo>
                <a:lnTo>
                  <a:pt x="763" y="514"/>
                </a:lnTo>
                <a:lnTo>
                  <a:pt x="710" y="560"/>
                </a:lnTo>
                <a:lnTo>
                  <a:pt x="658" y="608"/>
                </a:lnTo>
                <a:lnTo>
                  <a:pt x="608" y="658"/>
                </a:lnTo>
                <a:lnTo>
                  <a:pt x="560" y="710"/>
                </a:lnTo>
                <a:lnTo>
                  <a:pt x="513" y="763"/>
                </a:lnTo>
                <a:lnTo>
                  <a:pt x="469" y="818"/>
                </a:lnTo>
                <a:lnTo>
                  <a:pt x="425" y="874"/>
                </a:lnTo>
                <a:lnTo>
                  <a:pt x="384" y="931"/>
                </a:lnTo>
                <a:lnTo>
                  <a:pt x="345" y="990"/>
                </a:lnTo>
                <a:lnTo>
                  <a:pt x="307" y="1051"/>
                </a:lnTo>
                <a:lnTo>
                  <a:pt x="271" y="1112"/>
                </a:lnTo>
                <a:lnTo>
                  <a:pt x="238" y="1175"/>
                </a:lnTo>
                <a:lnTo>
                  <a:pt x="206" y="1239"/>
                </a:lnTo>
                <a:lnTo>
                  <a:pt x="177" y="1304"/>
                </a:lnTo>
                <a:lnTo>
                  <a:pt x="149" y="1371"/>
                </a:lnTo>
                <a:lnTo>
                  <a:pt x="124" y="1438"/>
                </a:lnTo>
                <a:lnTo>
                  <a:pt x="101" y="1506"/>
                </a:lnTo>
                <a:lnTo>
                  <a:pt x="80" y="1576"/>
                </a:lnTo>
                <a:lnTo>
                  <a:pt x="62" y="1646"/>
                </a:lnTo>
                <a:lnTo>
                  <a:pt x="45" y="1718"/>
                </a:lnTo>
                <a:lnTo>
                  <a:pt x="32" y="1790"/>
                </a:lnTo>
                <a:lnTo>
                  <a:pt x="20" y="1863"/>
                </a:lnTo>
                <a:lnTo>
                  <a:pt x="11" y="1937"/>
                </a:lnTo>
                <a:lnTo>
                  <a:pt x="5" y="2011"/>
                </a:lnTo>
                <a:lnTo>
                  <a:pt x="1" y="2087"/>
                </a:lnTo>
                <a:lnTo>
                  <a:pt x="0" y="2163"/>
                </a:lnTo>
                <a:lnTo>
                  <a:pt x="0" y="10813"/>
                </a:lnTo>
                <a:lnTo>
                  <a:pt x="1" y="10889"/>
                </a:lnTo>
                <a:lnTo>
                  <a:pt x="5" y="10964"/>
                </a:lnTo>
                <a:lnTo>
                  <a:pt x="11" y="11039"/>
                </a:lnTo>
                <a:lnTo>
                  <a:pt x="20" y="11113"/>
                </a:lnTo>
                <a:lnTo>
                  <a:pt x="32" y="11186"/>
                </a:lnTo>
                <a:lnTo>
                  <a:pt x="45" y="11258"/>
                </a:lnTo>
                <a:lnTo>
                  <a:pt x="62" y="11329"/>
                </a:lnTo>
                <a:lnTo>
                  <a:pt x="80" y="11400"/>
                </a:lnTo>
                <a:lnTo>
                  <a:pt x="101" y="11469"/>
                </a:lnTo>
                <a:lnTo>
                  <a:pt x="124" y="11538"/>
                </a:lnTo>
                <a:lnTo>
                  <a:pt x="149" y="11605"/>
                </a:lnTo>
                <a:lnTo>
                  <a:pt x="177" y="11671"/>
                </a:lnTo>
                <a:lnTo>
                  <a:pt x="206" y="11737"/>
                </a:lnTo>
                <a:lnTo>
                  <a:pt x="238" y="11801"/>
                </a:lnTo>
                <a:lnTo>
                  <a:pt x="271" y="11863"/>
                </a:lnTo>
                <a:lnTo>
                  <a:pt x="307" y="11925"/>
                </a:lnTo>
                <a:lnTo>
                  <a:pt x="345" y="11985"/>
                </a:lnTo>
                <a:lnTo>
                  <a:pt x="384" y="12044"/>
                </a:lnTo>
                <a:lnTo>
                  <a:pt x="425" y="12102"/>
                </a:lnTo>
                <a:lnTo>
                  <a:pt x="469" y="12158"/>
                </a:lnTo>
                <a:lnTo>
                  <a:pt x="513" y="12212"/>
                </a:lnTo>
                <a:lnTo>
                  <a:pt x="560" y="12266"/>
                </a:lnTo>
                <a:lnTo>
                  <a:pt x="608" y="12317"/>
                </a:lnTo>
                <a:lnTo>
                  <a:pt x="658" y="12367"/>
                </a:lnTo>
                <a:lnTo>
                  <a:pt x="710" y="12415"/>
                </a:lnTo>
                <a:lnTo>
                  <a:pt x="763" y="12462"/>
                </a:lnTo>
                <a:lnTo>
                  <a:pt x="818" y="12507"/>
                </a:lnTo>
                <a:lnTo>
                  <a:pt x="874" y="12550"/>
                </a:lnTo>
                <a:lnTo>
                  <a:pt x="931" y="12591"/>
                </a:lnTo>
                <a:lnTo>
                  <a:pt x="990" y="12631"/>
                </a:lnTo>
                <a:lnTo>
                  <a:pt x="1051" y="12668"/>
                </a:lnTo>
                <a:lnTo>
                  <a:pt x="1112" y="12704"/>
                </a:lnTo>
                <a:lnTo>
                  <a:pt x="1175" y="12738"/>
                </a:lnTo>
                <a:lnTo>
                  <a:pt x="1239" y="12769"/>
                </a:lnTo>
                <a:lnTo>
                  <a:pt x="1304" y="12799"/>
                </a:lnTo>
                <a:lnTo>
                  <a:pt x="1371" y="12826"/>
                </a:lnTo>
                <a:lnTo>
                  <a:pt x="1438" y="12851"/>
                </a:lnTo>
                <a:lnTo>
                  <a:pt x="1507" y="12874"/>
                </a:lnTo>
                <a:lnTo>
                  <a:pt x="1576" y="12895"/>
                </a:lnTo>
                <a:lnTo>
                  <a:pt x="1646" y="12914"/>
                </a:lnTo>
                <a:lnTo>
                  <a:pt x="1718" y="12930"/>
                </a:lnTo>
                <a:lnTo>
                  <a:pt x="1790" y="12944"/>
                </a:lnTo>
                <a:lnTo>
                  <a:pt x="1863" y="12955"/>
                </a:lnTo>
                <a:lnTo>
                  <a:pt x="1937" y="12964"/>
                </a:lnTo>
                <a:lnTo>
                  <a:pt x="2011" y="12971"/>
                </a:lnTo>
                <a:lnTo>
                  <a:pt x="2087" y="12974"/>
                </a:lnTo>
                <a:lnTo>
                  <a:pt x="2163" y="12976"/>
                </a:lnTo>
                <a:lnTo>
                  <a:pt x="12617" y="12976"/>
                </a:lnTo>
                <a:lnTo>
                  <a:pt x="12693" y="12974"/>
                </a:lnTo>
                <a:lnTo>
                  <a:pt x="12768" y="12971"/>
                </a:lnTo>
                <a:lnTo>
                  <a:pt x="12843" y="12964"/>
                </a:lnTo>
                <a:lnTo>
                  <a:pt x="12917" y="12955"/>
                </a:lnTo>
                <a:lnTo>
                  <a:pt x="12990" y="12944"/>
                </a:lnTo>
                <a:lnTo>
                  <a:pt x="13062" y="12930"/>
                </a:lnTo>
                <a:lnTo>
                  <a:pt x="13133" y="12914"/>
                </a:lnTo>
                <a:lnTo>
                  <a:pt x="13204" y="12895"/>
                </a:lnTo>
                <a:lnTo>
                  <a:pt x="13273" y="12874"/>
                </a:lnTo>
                <a:lnTo>
                  <a:pt x="13342" y="12851"/>
                </a:lnTo>
                <a:lnTo>
                  <a:pt x="13409" y="12826"/>
                </a:lnTo>
                <a:lnTo>
                  <a:pt x="13475" y="12799"/>
                </a:lnTo>
                <a:lnTo>
                  <a:pt x="13541" y="12769"/>
                </a:lnTo>
                <a:lnTo>
                  <a:pt x="13605" y="12738"/>
                </a:lnTo>
                <a:lnTo>
                  <a:pt x="13668" y="12704"/>
                </a:lnTo>
                <a:lnTo>
                  <a:pt x="13729" y="12668"/>
                </a:lnTo>
                <a:lnTo>
                  <a:pt x="13789" y="12631"/>
                </a:lnTo>
                <a:lnTo>
                  <a:pt x="13848" y="12591"/>
                </a:lnTo>
                <a:lnTo>
                  <a:pt x="13906" y="12550"/>
                </a:lnTo>
                <a:lnTo>
                  <a:pt x="13962" y="12507"/>
                </a:lnTo>
                <a:lnTo>
                  <a:pt x="14017" y="12462"/>
                </a:lnTo>
                <a:lnTo>
                  <a:pt x="14070" y="12415"/>
                </a:lnTo>
                <a:lnTo>
                  <a:pt x="14121" y="12367"/>
                </a:lnTo>
                <a:lnTo>
                  <a:pt x="14171" y="12317"/>
                </a:lnTo>
                <a:lnTo>
                  <a:pt x="14220" y="12266"/>
                </a:lnTo>
                <a:lnTo>
                  <a:pt x="14266" y="12212"/>
                </a:lnTo>
                <a:lnTo>
                  <a:pt x="14311" y="12158"/>
                </a:lnTo>
                <a:lnTo>
                  <a:pt x="14354" y="12102"/>
                </a:lnTo>
                <a:lnTo>
                  <a:pt x="14396" y="12044"/>
                </a:lnTo>
                <a:lnTo>
                  <a:pt x="14435" y="11985"/>
                </a:lnTo>
                <a:lnTo>
                  <a:pt x="14473" y="11925"/>
                </a:lnTo>
                <a:lnTo>
                  <a:pt x="14508" y="11863"/>
                </a:lnTo>
                <a:lnTo>
                  <a:pt x="14542" y="11801"/>
                </a:lnTo>
                <a:lnTo>
                  <a:pt x="14574" y="11737"/>
                </a:lnTo>
                <a:lnTo>
                  <a:pt x="14603" y="11671"/>
                </a:lnTo>
                <a:lnTo>
                  <a:pt x="14630" y="11605"/>
                </a:lnTo>
                <a:lnTo>
                  <a:pt x="14656" y="11538"/>
                </a:lnTo>
                <a:lnTo>
                  <a:pt x="14679" y="11469"/>
                </a:lnTo>
                <a:lnTo>
                  <a:pt x="14700" y="11400"/>
                </a:lnTo>
                <a:lnTo>
                  <a:pt x="14718" y="11329"/>
                </a:lnTo>
                <a:lnTo>
                  <a:pt x="14734" y="11258"/>
                </a:lnTo>
                <a:lnTo>
                  <a:pt x="14748" y="11186"/>
                </a:lnTo>
                <a:lnTo>
                  <a:pt x="14760" y="11113"/>
                </a:lnTo>
                <a:lnTo>
                  <a:pt x="14768" y="11039"/>
                </a:lnTo>
                <a:lnTo>
                  <a:pt x="14775" y="10964"/>
                </a:lnTo>
                <a:lnTo>
                  <a:pt x="14779" y="10889"/>
                </a:lnTo>
                <a:lnTo>
                  <a:pt x="14780" y="10813"/>
                </a:lnTo>
                <a:lnTo>
                  <a:pt x="14780" y="2163"/>
                </a:lnTo>
                <a:lnTo>
                  <a:pt x="14779" y="2087"/>
                </a:lnTo>
                <a:lnTo>
                  <a:pt x="14775" y="2011"/>
                </a:lnTo>
                <a:lnTo>
                  <a:pt x="14768" y="1937"/>
                </a:lnTo>
                <a:lnTo>
                  <a:pt x="14760" y="1863"/>
                </a:lnTo>
                <a:lnTo>
                  <a:pt x="14748" y="1790"/>
                </a:lnTo>
                <a:lnTo>
                  <a:pt x="14734" y="1718"/>
                </a:lnTo>
                <a:lnTo>
                  <a:pt x="14718" y="1646"/>
                </a:lnTo>
                <a:lnTo>
                  <a:pt x="14700" y="1576"/>
                </a:lnTo>
                <a:lnTo>
                  <a:pt x="14679" y="1506"/>
                </a:lnTo>
                <a:lnTo>
                  <a:pt x="14656" y="1438"/>
                </a:lnTo>
                <a:lnTo>
                  <a:pt x="14630" y="1371"/>
                </a:lnTo>
                <a:lnTo>
                  <a:pt x="14603" y="1304"/>
                </a:lnTo>
                <a:lnTo>
                  <a:pt x="14574" y="1239"/>
                </a:lnTo>
                <a:lnTo>
                  <a:pt x="14542" y="1175"/>
                </a:lnTo>
                <a:lnTo>
                  <a:pt x="14508" y="1112"/>
                </a:lnTo>
                <a:lnTo>
                  <a:pt x="14473" y="1051"/>
                </a:lnTo>
                <a:lnTo>
                  <a:pt x="14435" y="990"/>
                </a:lnTo>
                <a:lnTo>
                  <a:pt x="14396" y="931"/>
                </a:lnTo>
                <a:lnTo>
                  <a:pt x="14354" y="874"/>
                </a:lnTo>
                <a:lnTo>
                  <a:pt x="14311" y="818"/>
                </a:lnTo>
                <a:lnTo>
                  <a:pt x="14266" y="763"/>
                </a:lnTo>
                <a:lnTo>
                  <a:pt x="14220" y="710"/>
                </a:lnTo>
                <a:lnTo>
                  <a:pt x="14171" y="658"/>
                </a:lnTo>
                <a:lnTo>
                  <a:pt x="14121" y="608"/>
                </a:lnTo>
                <a:lnTo>
                  <a:pt x="14070" y="560"/>
                </a:lnTo>
                <a:lnTo>
                  <a:pt x="14017" y="514"/>
                </a:lnTo>
                <a:lnTo>
                  <a:pt x="13962" y="469"/>
                </a:lnTo>
                <a:lnTo>
                  <a:pt x="13906" y="425"/>
                </a:lnTo>
                <a:lnTo>
                  <a:pt x="13848" y="384"/>
                </a:lnTo>
                <a:lnTo>
                  <a:pt x="13789" y="345"/>
                </a:lnTo>
                <a:lnTo>
                  <a:pt x="13729" y="307"/>
                </a:lnTo>
                <a:lnTo>
                  <a:pt x="13668" y="272"/>
                </a:lnTo>
                <a:lnTo>
                  <a:pt x="13605" y="238"/>
                </a:lnTo>
                <a:lnTo>
                  <a:pt x="13541" y="206"/>
                </a:lnTo>
                <a:lnTo>
                  <a:pt x="13475" y="177"/>
                </a:lnTo>
                <a:lnTo>
                  <a:pt x="13409" y="149"/>
                </a:lnTo>
                <a:lnTo>
                  <a:pt x="13342" y="124"/>
                </a:lnTo>
                <a:lnTo>
                  <a:pt x="13273" y="101"/>
                </a:lnTo>
                <a:lnTo>
                  <a:pt x="13204" y="80"/>
                </a:lnTo>
                <a:lnTo>
                  <a:pt x="13133" y="62"/>
                </a:lnTo>
                <a:lnTo>
                  <a:pt x="13062" y="46"/>
                </a:lnTo>
                <a:lnTo>
                  <a:pt x="12990" y="32"/>
                </a:lnTo>
                <a:lnTo>
                  <a:pt x="12917" y="20"/>
                </a:lnTo>
                <a:lnTo>
                  <a:pt x="12843" y="11"/>
                </a:lnTo>
                <a:lnTo>
                  <a:pt x="12768" y="5"/>
                </a:lnTo>
                <a:lnTo>
                  <a:pt x="12693" y="1"/>
                </a:lnTo>
                <a:lnTo>
                  <a:pt x="12617" y="0"/>
                </a:lnTo>
                <a:close/>
              </a:path>
            </a:pathLst>
          </a:cu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9A32BB8-3F3B-4A50-B039-0ABBA6A012F8}"/>
              </a:ext>
            </a:extLst>
          </p:cNvPr>
          <p:cNvSpPr txBox="1"/>
          <p:nvPr/>
        </p:nvSpPr>
        <p:spPr>
          <a:xfrm>
            <a:off x="752474" y="457116"/>
            <a:ext cx="8924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АРТ-терапия для родителей, </a:t>
            </a:r>
            <a:r>
              <a:rPr lang="ru-RU" sz="2400" b="1" dirty="0" err="1" smtClean="0"/>
              <a:t>глинотерапия</a:t>
            </a:r>
            <a:endParaRPr lang="ru-RU" sz="2400" b="1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4275E6E8-56C9-40AE-848F-9153AAF25C2E}"/>
              </a:ext>
            </a:extLst>
          </p:cNvPr>
          <p:cNvSpPr/>
          <p:nvPr/>
        </p:nvSpPr>
        <p:spPr>
          <a:xfrm>
            <a:off x="539316" y="301397"/>
            <a:ext cx="157036" cy="77310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7CC3AAF-4FCF-49A7-A492-0818B391DE2D}"/>
              </a:ext>
            </a:extLst>
          </p:cNvPr>
          <p:cNvSpPr txBox="1"/>
          <p:nvPr/>
        </p:nvSpPr>
        <p:spPr>
          <a:xfrm>
            <a:off x="617834" y="1681572"/>
            <a:ext cx="472689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Два раза в месяц психологи встречаются с родителями, проводят занятия по арт-терапии, здесь работа с красками, </a:t>
            </a:r>
            <a:r>
              <a:rPr lang="ru-RU" sz="1600" dirty="0" err="1" smtClean="0"/>
              <a:t>глинотерапия</a:t>
            </a:r>
            <a:r>
              <a:rPr lang="ru-RU" sz="1600" dirty="0" smtClean="0"/>
              <a:t>, работа с мак-картами, применяются техники </a:t>
            </a:r>
            <a:r>
              <a:rPr lang="ru-RU" sz="1600" dirty="0" err="1" smtClean="0"/>
              <a:t>антивыгорания</a:t>
            </a:r>
            <a:r>
              <a:rPr lang="ru-RU" sz="1600" dirty="0" smtClean="0"/>
              <a:t> и стрессоустойчивости, у родителей снижается уровень эмоционального выгорания и истощения.</a:t>
            </a:r>
          </a:p>
          <a:p>
            <a:endParaRPr lang="ru-RU" sz="1600" dirty="0"/>
          </a:p>
          <a:p>
            <a:endParaRPr lang="ru-RU" sz="1600" dirty="0" smtClean="0"/>
          </a:p>
          <a:p>
            <a:r>
              <a:rPr lang="ru-RU" sz="1600" dirty="0" smtClean="0"/>
              <a:t>В индивидуальном формате с мамами работает наш психотерапевт, с каждой мамой проводит не менее 4-х встреч. </a:t>
            </a:r>
          </a:p>
          <a:p>
            <a:endParaRPr lang="ru-RU" sz="1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ru-RU" sz="1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3775DFC-8A3B-48AB-A9D3-C1912461BE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7" r="24761" b="2185"/>
          <a:stretch/>
        </p:blipFill>
        <p:spPr>
          <a:xfrm>
            <a:off x="11398604" y="5631330"/>
            <a:ext cx="748586" cy="8269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057" y="918781"/>
            <a:ext cx="2974109" cy="22305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142" y="2093434"/>
            <a:ext cx="3383558" cy="25376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057" y="3238875"/>
            <a:ext cx="3200400" cy="235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7500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212B7E1-3214-4984-B78F-37365DA14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03" y="0"/>
            <a:ext cx="12314763" cy="692705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D193EB04-B2AA-468D-B6D9-0A1D2AE74F00}"/>
              </a:ext>
            </a:extLst>
          </p:cNvPr>
          <p:cNvSpPr/>
          <p:nvPr/>
        </p:nvSpPr>
        <p:spPr>
          <a:xfrm>
            <a:off x="-65605" y="6724537"/>
            <a:ext cx="12318565" cy="34412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олилиния: фигура 30">
            <a:extLst>
              <a:ext uri="{FF2B5EF4-FFF2-40B4-BE49-F238E27FC236}">
                <a16:creationId xmlns:a16="http://schemas.microsoft.com/office/drawing/2014/main" xmlns="" id="{43855F59-BC6A-48C7-9A73-D49FCA636459}"/>
              </a:ext>
            </a:extLst>
          </p:cNvPr>
          <p:cNvSpPr>
            <a:spLocks/>
          </p:cNvSpPr>
          <p:nvPr/>
        </p:nvSpPr>
        <p:spPr bwMode="auto">
          <a:xfrm>
            <a:off x="348497" y="1375895"/>
            <a:ext cx="4996235" cy="4741569"/>
          </a:xfrm>
          <a:custGeom>
            <a:avLst/>
            <a:gdLst>
              <a:gd name="T0" fmla="*/ 1217410 w 14781"/>
              <a:gd name="T1" fmla="*/ -152313 h 12976"/>
              <a:gd name="T2" fmla="*/ 1040035 w 14781"/>
              <a:gd name="T3" fmla="*/ -140068 h 12976"/>
              <a:gd name="T4" fmla="*/ 870530 w 14781"/>
              <a:gd name="T5" fmla="*/ -116773 h 12976"/>
              <a:gd name="T6" fmla="*/ 711316 w 14781"/>
              <a:gd name="T7" fmla="*/ -82727 h 12976"/>
              <a:gd name="T8" fmla="*/ 563605 w 14781"/>
              <a:gd name="T9" fmla="*/ -39123 h 12976"/>
              <a:gd name="T10" fmla="*/ 429817 w 14781"/>
              <a:gd name="T11" fmla="*/ 13439 h 12976"/>
              <a:gd name="T12" fmla="*/ 310558 w 14781"/>
              <a:gd name="T13" fmla="*/ 74066 h 12976"/>
              <a:gd name="T14" fmla="*/ 208855 w 14781"/>
              <a:gd name="T15" fmla="*/ 141860 h 12976"/>
              <a:gd name="T16" fmla="*/ 124707 w 14781"/>
              <a:gd name="T17" fmla="*/ 216224 h 12976"/>
              <a:gd name="T18" fmla="*/ 61143 w 14781"/>
              <a:gd name="T19" fmla="*/ 295965 h 12976"/>
              <a:gd name="T20" fmla="*/ 19372 w 14781"/>
              <a:gd name="T21" fmla="*/ 380782 h 12976"/>
              <a:gd name="T22" fmla="*/ 605 w 14781"/>
              <a:gd name="T23" fmla="*/ 469482 h 12976"/>
              <a:gd name="T24" fmla="*/ 3027 w 14781"/>
              <a:gd name="T25" fmla="*/ 3120619 h 12976"/>
              <a:gd name="T26" fmla="*/ 27242 w 14781"/>
              <a:gd name="T27" fmla="*/ 3208423 h 12976"/>
              <a:gd name="T28" fmla="*/ 75067 w 14781"/>
              <a:gd name="T29" fmla="*/ 3292046 h 12976"/>
              <a:gd name="T30" fmla="*/ 144079 w 14781"/>
              <a:gd name="T31" fmla="*/ 3370591 h 12976"/>
              <a:gd name="T32" fmla="*/ 232464 w 14781"/>
              <a:gd name="T33" fmla="*/ 3443164 h 12976"/>
              <a:gd name="T34" fmla="*/ 339010 w 14781"/>
              <a:gd name="T35" fmla="*/ 3509465 h 12976"/>
              <a:gd name="T36" fmla="*/ 461902 w 14781"/>
              <a:gd name="T37" fmla="*/ 3568001 h 12976"/>
              <a:gd name="T38" fmla="*/ 599322 w 14781"/>
              <a:gd name="T39" fmla="*/ 3618473 h 12976"/>
              <a:gd name="T40" fmla="*/ 750060 w 14781"/>
              <a:gd name="T41" fmla="*/ 3659687 h 12976"/>
              <a:gd name="T42" fmla="*/ 912301 w 14781"/>
              <a:gd name="T43" fmla="*/ 3691045 h 12976"/>
              <a:gd name="T44" fmla="*/ 1083622 w 14781"/>
              <a:gd name="T45" fmla="*/ 3711951 h 12976"/>
              <a:gd name="T46" fmla="*/ 1263419 w 14781"/>
              <a:gd name="T47" fmla="*/ 3720911 h 12976"/>
              <a:gd name="T48" fmla="*/ 7729436 w 14781"/>
              <a:gd name="T49" fmla="*/ 3720015 h 12976"/>
              <a:gd name="T50" fmla="*/ 7907416 w 14781"/>
              <a:gd name="T51" fmla="*/ 3707770 h 12976"/>
              <a:gd name="T52" fmla="*/ 8076921 w 14781"/>
              <a:gd name="T53" fmla="*/ 3684176 h 12976"/>
              <a:gd name="T54" fmla="*/ 8236135 w 14781"/>
              <a:gd name="T55" fmla="*/ 3650429 h 12976"/>
              <a:gd name="T56" fmla="*/ 8383242 w 14781"/>
              <a:gd name="T57" fmla="*/ 3606527 h 12976"/>
              <a:gd name="T58" fmla="*/ 8517635 w 14781"/>
              <a:gd name="T59" fmla="*/ 3553964 h 12976"/>
              <a:gd name="T60" fmla="*/ 8636289 w 14781"/>
              <a:gd name="T61" fmla="*/ 3493338 h 12976"/>
              <a:gd name="T62" fmla="*/ 8738597 w 14781"/>
              <a:gd name="T63" fmla="*/ 3425543 h 12976"/>
              <a:gd name="T64" fmla="*/ 8822744 w 14781"/>
              <a:gd name="T65" fmla="*/ 3351478 h 12976"/>
              <a:gd name="T66" fmla="*/ 8886309 w 14781"/>
              <a:gd name="T67" fmla="*/ 3271439 h 12976"/>
              <a:gd name="T68" fmla="*/ 8928080 w 14781"/>
              <a:gd name="T69" fmla="*/ 3186920 h 12976"/>
              <a:gd name="T70" fmla="*/ 8946846 w 14781"/>
              <a:gd name="T71" fmla="*/ 3098220 h 12976"/>
              <a:gd name="T72" fmla="*/ 8944425 w 14781"/>
              <a:gd name="T73" fmla="*/ 446784 h 12976"/>
              <a:gd name="T74" fmla="*/ 8919604 w 14781"/>
              <a:gd name="T75" fmla="*/ 359279 h 12976"/>
              <a:gd name="T76" fmla="*/ 8872385 w 14781"/>
              <a:gd name="T77" fmla="*/ 275656 h 12976"/>
              <a:gd name="T78" fmla="*/ 8803372 w 14781"/>
              <a:gd name="T79" fmla="*/ 197111 h 12976"/>
              <a:gd name="T80" fmla="*/ 8714987 w 14781"/>
              <a:gd name="T81" fmla="*/ 124239 h 12976"/>
              <a:gd name="T82" fmla="*/ 8608441 w 14781"/>
              <a:gd name="T83" fmla="*/ 58237 h 12976"/>
              <a:gd name="T84" fmla="*/ 8485550 w 14781"/>
              <a:gd name="T85" fmla="*/ -299 h 12976"/>
              <a:gd name="T86" fmla="*/ 8347524 w 14781"/>
              <a:gd name="T87" fmla="*/ -50771 h 12976"/>
              <a:gd name="T88" fmla="*/ 8197391 w 14781"/>
              <a:gd name="T89" fmla="*/ -92284 h 12976"/>
              <a:gd name="T90" fmla="*/ 8035151 w 14781"/>
              <a:gd name="T91" fmla="*/ -123642 h 12976"/>
              <a:gd name="T92" fmla="*/ 7863829 w 14781"/>
              <a:gd name="T93" fmla="*/ -144249 h 12976"/>
              <a:gd name="T94" fmla="*/ 7684033 w 14781"/>
              <a:gd name="T95" fmla="*/ -153507 h 1297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14781" h="12976">
                <a:moveTo>
                  <a:pt x="12617" y="0"/>
                </a:moveTo>
                <a:lnTo>
                  <a:pt x="2163" y="0"/>
                </a:lnTo>
                <a:lnTo>
                  <a:pt x="2087" y="1"/>
                </a:lnTo>
                <a:lnTo>
                  <a:pt x="2011" y="5"/>
                </a:lnTo>
                <a:lnTo>
                  <a:pt x="1937" y="11"/>
                </a:lnTo>
                <a:lnTo>
                  <a:pt x="1863" y="20"/>
                </a:lnTo>
                <a:lnTo>
                  <a:pt x="1790" y="32"/>
                </a:lnTo>
                <a:lnTo>
                  <a:pt x="1718" y="46"/>
                </a:lnTo>
                <a:lnTo>
                  <a:pt x="1646" y="62"/>
                </a:lnTo>
                <a:lnTo>
                  <a:pt x="1576" y="80"/>
                </a:lnTo>
                <a:lnTo>
                  <a:pt x="1507" y="101"/>
                </a:lnTo>
                <a:lnTo>
                  <a:pt x="1438" y="124"/>
                </a:lnTo>
                <a:lnTo>
                  <a:pt x="1371" y="149"/>
                </a:lnTo>
                <a:lnTo>
                  <a:pt x="1304" y="177"/>
                </a:lnTo>
                <a:lnTo>
                  <a:pt x="1239" y="206"/>
                </a:lnTo>
                <a:lnTo>
                  <a:pt x="1175" y="238"/>
                </a:lnTo>
                <a:lnTo>
                  <a:pt x="1112" y="272"/>
                </a:lnTo>
                <a:lnTo>
                  <a:pt x="1051" y="307"/>
                </a:lnTo>
                <a:lnTo>
                  <a:pt x="990" y="345"/>
                </a:lnTo>
                <a:lnTo>
                  <a:pt x="931" y="384"/>
                </a:lnTo>
                <a:lnTo>
                  <a:pt x="874" y="425"/>
                </a:lnTo>
                <a:lnTo>
                  <a:pt x="818" y="469"/>
                </a:lnTo>
                <a:lnTo>
                  <a:pt x="763" y="514"/>
                </a:lnTo>
                <a:lnTo>
                  <a:pt x="710" y="560"/>
                </a:lnTo>
                <a:lnTo>
                  <a:pt x="658" y="608"/>
                </a:lnTo>
                <a:lnTo>
                  <a:pt x="608" y="658"/>
                </a:lnTo>
                <a:lnTo>
                  <a:pt x="560" y="710"/>
                </a:lnTo>
                <a:lnTo>
                  <a:pt x="513" y="763"/>
                </a:lnTo>
                <a:lnTo>
                  <a:pt x="469" y="818"/>
                </a:lnTo>
                <a:lnTo>
                  <a:pt x="425" y="874"/>
                </a:lnTo>
                <a:lnTo>
                  <a:pt x="384" y="931"/>
                </a:lnTo>
                <a:lnTo>
                  <a:pt x="345" y="990"/>
                </a:lnTo>
                <a:lnTo>
                  <a:pt x="307" y="1051"/>
                </a:lnTo>
                <a:lnTo>
                  <a:pt x="271" y="1112"/>
                </a:lnTo>
                <a:lnTo>
                  <a:pt x="238" y="1175"/>
                </a:lnTo>
                <a:lnTo>
                  <a:pt x="206" y="1239"/>
                </a:lnTo>
                <a:lnTo>
                  <a:pt x="177" y="1304"/>
                </a:lnTo>
                <a:lnTo>
                  <a:pt x="149" y="1371"/>
                </a:lnTo>
                <a:lnTo>
                  <a:pt x="124" y="1438"/>
                </a:lnTo>
                <a:lnTo>
                  <a:pt x="101" y="1506"/>
                </a:lnTo>
                <a:lnTo>
                  <a:pt x="80" y="1576"/>
                </a:lnTo>
                <a:lnTo>
                  <a:pt x="62" y="1646"/>
                </a:lnTo>
                <a:lnTo>
                  <a:pt x="45" y="1718"/>
                </a:lnTo>
                <a:lnTo>
                  <a:pt x="32" y="1790"/>
                </a:lnTo>
                <a:lnTo>
                  <a:pt x="20" y="1863"/>
                </a:lnTo>
                <a:lnTo>
                  <a:pt x="11" y="1937"/>
                </a:lnTo>
                <a:lnTo>
                  <a:pt x="5" y="2011"/>
                </a:lnTo>
                <a:lnTo>
                  <a:pt x="1" y="2087"/>
                </a:lnTo>
                <a:lnTo>
                  <a:pt x="0" y="2163"/>
                </a:lnTo>
                <a:lnTo>
                  <a:pt x="0" y="10813"/>
                </a:lnTo>
                <a:lnTo>
                  <a:pt x="1" y="10889"/>
                </a:lnTo>
                <a:lnTo>
                  <a:pt x="5" y="10964"/>
                </a:lnTo>
                <a:lnTo>
                  <a:pt x="11" y="11039"/>
                </a:lnTo>
                <a:lnTo>
                  <a:pt x="20" y="11113"/>
                </a:lnTo>
                <a:lnTo>
                  <a:pt x="32" y="11186"/>
                </a:lnTo>
                <a:lnTo>
                  <a:pt x="45" y="11258"/>
                </a:lnTo>
                <a:lnTo>
                  <a:pt x="62" y="11329"/>
                </a:lnTo>
                <a:lnTo>
                  <a:pt x="80" y="11400"/>
                </a:lnTo>
                <a:lnTo>
                  <a:pt x="101" y="11469"/>
                </a:lnTo>
                <a:lnTo>
                  <a:pt x="124" y="11538"/>
                </a:lnTo>
                <a:lnTo>
                  <a:pt x="149" y="11605"/>
                </a:lnTo>
                <a:lnTo>
                  <a:pt x="177" y="11671"/>
                </a:lnTo>
                <a:lnTo>
                  <a:pt x="206" y="11737"/>
                </a:lnTo>
                <a:lnTo>
                  <a:pt x="238" y="11801"/>
                </a:lnTo>
                <a:lnTo>
                  <a:pt x="271" y="11863"/>
                </a:lnTo>
                <a:lnTo>
                  <a:pt x="307" y="11925"/>
                </a:lnTo>
                <a:lnTo>
                  <a:pt x="345" y="11985"/>
                </a:lnTo>
                <a:lnTo>
                  <a:pt x="384" y="12044"/>
                </a:lnTo>
                <a:lnTo>
                  <a:pt x="425" y="12102"/>
                </a:lnTo>
                <a:lnTo>
                  <a:pt x="469" y="12158"/>
                </a:lnTo>
                <a:lnTo>
                  <a:pt x="513" y="12212"/>
                </a:lnTo>
                <a:lnTo>
                  <a:pt x="560" y="12266"/>
                </a:lnTo>
                <a:lnTo>
                  <a:pt x="608" y="12317"/>
                </a:lnTo>
                <a:lnTo>
                  <a:pt x="658" y="12367"/>
                </a:lnTo>
                <a:lnTo>
                  <a:pt x="710" y="12415"/>
                </a:lnTo>
                <a:lnTo>
                  <a:pt x="763" y="12462"/>
                </a:lnTo>
                <a:lnTo>
                  <a:pt x="818" y="12507"/>
                </a:lnTo>
                <a:lnTo>
                  <a:pt x="874" y="12550"/>
                </a:lnTo>
                <a:lnTo>
                  <a:pt x="931" y="12591"/>
                </a:lnTo>
                <a:lnTo>
                  <a:pt x="990" y="12631"/>
                </a:lnTo>
                <a:lnTo>
                  <a:pt x="1051" y="12668"/>
                </a:lnTo>
                <a:lnTo>
                  <a:pt x="1112" y="12704"/>
                </a:lnTo>
                <a:lnTo>
                  <a:pt x="1175" y="12738"/>
                </a:lnTo>
                <a:lnTo>
                  <a:pt x="1239" y="12769"/>
                </a:lnTo>
                <a:lnTo>
                  <a:pt x="1304" y="12799"/>
                </a:lnTo>
                <a:lnTo>
                  <a:pt x="1371" y="12826"/>
                </a:lnTo>
                <a:lnTo>
                  <a:pt x="1438" y="12851"/>
                </a:lnTo>
                <a:lnTo>
                  <a:pt x="1507" y="12874"/>
                </a:lnTo>
                <a:lnTo>
                  <a:pt x="1576" y="12895"/>
                </a:lnTo>
                <a:lnTo>
                  <a:pt x="1646" y="12914"/>
                </a:lnTo>
                <a:lnTo>
                  <a:pt x="1718" y="12930"/>
                </a:lnTo>
                <a:lnTo>
                  <a:pt x="1790" y="12944"/>
                </a:lnTo>
                <a:lnTo>
                  <a:pt x="1863" y="12955"/>
                </a:lnTo>
                <a:lnTo>
                  <a:pt x="1937" y="12964"/>
                </a:lnTo>
                <a:lnTo>
                  <a:pt x="2011" y="12971"/>
                </a:lnTo>
                <a:lnTo>
                  <a:pt x="2087" y="12974"/>
                </a:lnTo>
                <a:lnTo>
                  <a:pt x="2163" y="12976"/>
                </a:lnTo>
                <a:lnTo>
                  <a:pt x="12617" y="12976"/>
                </a:lnTo>
                <a:lnTo>
                  <a:pt x="12693" y="12974"/>
                </a:lnTo>
                <a:lnTo>
                  <a:pt x="12768" y="12971"/>
                </a:lnTo>
                <a:lnTo>
                  <a:pt x="12843" y="12964"/>
                </a:lnTo>
                <a:lnTo>
                  <a:pt x="12917" y="12955"/>
                </a:lnTo>
                <a:lnTo>
                  <a:pt x="12990" y="12944"/>
                </a:lnTo>
                <a:lnTo>
                  <a:pt x="13062" y="12930"/>
                </a:lnTo>
                <a:lnTo>
                  <a:pt x="13133" y="12914"/>
                </a:lnTo>
                <a:lnTo>
                  <a:pt x="13204" y="12895"/>
                </a:lnTo>
                <a:lnTo>
                  <a:pt x="13273" y="12874"/>
                </a:lnTo>
                <a:lnTo>
                  <a:pt x="13342" y="12851"/>
                </a:lnTo>
                <a:lnTo>
                  <a:pt x="13409" y="12826"/>
                </a:lnTo>
                <a:lnTo>
                  <a:pt x="13475" y="12799"/>
                </a:lnTo>
                <a:lnTo>
                  <a:pt x="13541" y="12769"/>
                </a:lnTo>
                <a:lnTo>
                  <a:pt x="13605" y="12738"/>
                </a:lnTo>
                <a:lnTo>
                  <a:pt x="13668" y="12704"/>
                </a:lnTo>
                <a:lnTo>
                  <a:pt x="13729" y="12668"/>
                </a:lnTo>
                <a:lnTo>
                  <a:pt x="13789" y="12631"/>
                </a:lnTo>
                <a:lnTo>
                  <a:pt x="13848" y="12591"/>
                </a:lnTo>
                <a:lnTo>
                  <a:pt x="13906" y="12550"/>
                </a:lnTo>
                <a:lnTo>
                  <a:pt x="13962" y="12507"/>
                </a:lnTo>
                <a:lnTo>
                  <a:pt x="14017" y="12462"/>
                </a:lnTo>
                <a:lnTo>
                  <a:pt x="14070" y="12415"/>
                </a:lnTo>
                <a:lnTo>
                  <a:pt x="14121" y="12367"/>
                </a:lnTo>
                <a:lnTo>
                  <a:pt x="14171" y="12317"/>
                </a:lnTo>
                <a:lnTo>
                  <a:pt x="14220" y="12266"/>
                </a:lnTo>
                <a:lnTo>
                  <a:pt x="14266" y="12212"/>
                </a:lnTo>
                <a:lnTo>
                  <a:pt x="14311" y="12158"/>
                </a:lnTo>
                <a:lnTo>
                  <a:pt x="14354" y="12102"/>
                </a:lnTo>
                <a:lnTo>
                  <a:pt x="14396" y="12044"/>
                </a:lnTo>
                <a:lnTo>
                  <a:pt x="14435" y="11985"/>
                </a:lnTo>
                <a:lnTo>
                  <a:pt x="14473" y="11925"/>
                </a:lnTo>
                <a:lnTo>
                  <a:pt x="14508" y="11863"/>
                </a:lnTo>
                <a:lnTo>
                  <a:pt x="14542" y="11801"/>
                </a:lnTo>
                <a:lnTo>
                  <a:pt x="14574" y="11737"/>
                </a:lnTo>
                <a:lnTo>
                  <a:pt x="14603" y="11671"/>
                </a:lnTo>
                <a:lnTo>
                  <a:pt x="14630" y="11605"/>
                </a:lnTo>
                <a:lnTo>
                  <a:pt x="14656" y="11538"/>
                </a:lnTo>
                <a:lnTo>
                  <a:pt x="14679" y="11469"/>
                </a:lnTo>
                <a:lnTo>
                  <a:pt x="14700" y="11400"/>
                </a:lnTo>
                <a:lnTo>
                  <a:pt x="14718" y="11329"/>
                </a:lnTo>
                <a:lnTo>
                  <a:pt x="14734" y="11258"/>
                </a:lnTo>
                <a:lnTo>
                  <a:pt x="14748" y="11186"/>
                </a:lnTo>
                <a:lnTo>
                  <a:pt x="14760" y="11113"/>
                </a:lnTo>
                <a:lnTo>
                  <a:pt x="14768" y="11039"/>
                </a:lnTo>
                <a:lnTo>
                  <a:pt x="14775" y="10964"/>
                </a:lnTo>
                <a:lnTo>
                  <a:pt x="14779" y="10889"/>
                </a:lnTo>
                <a:lnTo>
                  <a:pt x="14780" y="10813"/>
                </a:lnTo>
                <a:lnTo>
                  <a:pt x="14780" y="2163"/>
                </a:lnTo>
                <a:lnTo>
                  <a:pt x="14779" y="2087"/>
                </a:lnTo>
                <a:lnTo>
                  <a:pt x="14775" y="2011"/>
                </a:lnTo>
                <a:lnTo>
                  <a:pt x="14768" y="1937"/>
                </a:lnTo>
                <a:lnTo>
                  <a:pt x="14760" y="1863"/>
                </a:lnTo>
                <a:lnTo>
                  <a:pt x="14748" y="1790"/>
                </a:lnTo>
                <a:lnTo>
                  <a:pt x="14734" y="1718"/>
                </a:lnTo>
                <a:lnTo>
                  <a:pt x="14718" y="1646"/>
                </a:lnTo>
                <a:lnTo>
                  <a:pt x="14700" y="1576"/>
                </a:lnTo>
                <a:lnTo>
                  <a:pt x="14679" y="1506"/>
                </a:lnTo>
                <a:lnTo>
                  <a:pt x="14656" y="1438"/>
                </a:lnTo>
                <a:lnTo>
                  <a:pt x="14630" y="1371"/>
                </a:lnTo>
                <a:lnTo>
                  <a:pt x="14603" y="1304"/>
                </a:lnTo>
                <a:lnTo>
                  <a:pt x="14574" y="1239"/>
                </a:lnTo>
                <a:lnTo>
                  <a:pt x="14542" y="1175"/>
                </a:lnTo>
                <a:lnTo>
                  <a:pt x="14508" y="1112"/>
                </a:lnTo>
                <a:lnTo>
                  <a:pt x="14473" y="1051"/>
                </a:lnTo>
                <a:lnTo>
                  <a:pt x="14435" y="990"/>
                </a:lnTo>
                <a:lnTo>
                  <a:pt x="14396" y="931"/>
                </a:lnTo>
                <a:lnTo>
                  <a:pt x="14354" y="874"/>
                </a:lnTo>
                <a:lnTo>
                  <a:pt x="14311" y="818"/>
                </a:lnTo>
                <a:lnTo>
                  <a:pt x="14266" y="763"/>
                </a:lnTo>
                <a:lnTo>
                  <a:pt x="14220" y="710"/>
                </a:lnTo>
                <a:lnTo>
                  <a:pt x="14171" y="658"/>
                </a:lnTo>
                <a:lnTo>
                  <a:pt x="14121" y="608"/>
                </a:lnTo>
                <a:lnTo>
                  <a:pt x="14070" y="560"/>
                </a:lnTo>
                <a:lnTo>
                  <a:pt x="14017" y="514"/>
                </a:lnTo>
                <a:lnTo>
                  <a:pt x="13962" y="469"/>
                </a:lnTo>
                <a:lnTo>
                  <a:pt x="13906" y="425"/>
                </a:lnTo>
                <a:lnTo>
                  <a:pt x="13848" y="384"/>
                </a:lnTo>
                <a:lnTo>
                  <a:pt x="13789" y="345"/>
                </a:lnTo>
                <a:lnTo>
                  <a:pt x="13729" y="307"/>
                </a:lnTo>
                <a:lnTo>
                  <a:pt x="13668" y="272"/>
                </a:lnTo>
                <a:lnTo>
                  <a:pt x="13605" y="238"/>
                </a:lnTo>
                <a:lnTo>
                  <a:pt x="13541" y="206"/>
                </a:lnTo>
                <a:lnTo>
                  <a:pt x="13475" y="177"/>
                </a:lnTo>
                <a:lnTo>
                  <a:pt x="13409" y="149"/>
                </a:lnTo>
                <a:lnTo>
                  <a:pt x="13342" y="124"/>
                </a:lnTo>
                <a:lnTo>
                  <a:pt x="13273" y="101"/>
                </a:lnTo>
                <a:lnTo>
                  <a:pt x="13204" y="80"/>
                </a:lnTo>
                <a:lnTo>
                  <a:pt x="13133" y="62"/>
                </a:lnTo>
                <a:lnTo>
                  <a:pt x="13062" y="46"/>
                </a:lnTo>
                <a:lnTo>
                  <a:pt x="12990" y="32"/>
                </a:lnTo>
                <a:lnTo>
                  <a:pt x="12917" y="20"/>
                </a:lnTo>
                <a:lnTo>
                  <a:pt x="12843" y="11"/>
                </a:lnTo>
                <a:lnTo>
                  <a:pt x="12768" y="5"/>
                </a:lnTo>
                <a:lnTo>
                  <a:pt x="12693" y="1"/>
                </a:lnTo>
                <a:lnTo>
                  <a:pt x="12617" y="0"/>
                </a:lnTo>
                <a:close/>
              </a:path>
            </a:pathLst>
          </a:cu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9A32BB8-3F3B-4A50-B039-0ABBA6A012F8}"/>
              </a:ext>
            </a:extLst>
          </p:cNvPr>
          <p:cNvSpPr txBox="1"/>
          <p:nvPr/>
        </p:nvSpPr>
        <p:spPr>
          <a:xfrm>
            <a:off x="752474" y="457116"/>
            <a:ext cx="8924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Служба ранней помощи «Сияние»</a:t>
            </a:r>
            <a:endParaRPr lang="ru-RU" sz="2400" b="1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4275E6E8-56C9-40AE-848F-9153AAF25C2E}"/>
              </a:ext>
            </a:extLst>
          </p:cNvPr>
          <p:cNvSpPr/>
          <p:nvPr/>
        </p:nvSpPr>
        <p:spPr>
          <a:xfrm>
            <a:off x="539316" y="301397"/>
            <a:ext cx="157036" cy="77310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7CC3AAF-4FCF-49A7-A492-0818B391DE2D}"/>
              </a:ext>
            </a:extLst>
          </p:cNvPr>
          <p:cNvSpPr txBox="1"/>
          <p:nvPr/>
        </p:nvSpPr>
        <p:spPr>
          <a:xfrm>
            <a:off x="617834" y="1681572"/>
            <a:ext cx="472689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Открыла свои двери в июле 2024г.</a:t>
            </a:r>
          </a:p>
          <a:p>
            <a:r>
              <a:rPr lang="ru-RU" sz="1600" dirty="0" smtClean="0"/>
              <a:t>Благодаря поддержке Благотворительного фонда «</a:t>
            </a:r>
            <a:r>
              <a:rPr lang="ru-RU" sz="1600" dirty="0" err="1" smtClean="0"/>
              <a:t>Мархамат</a:t>
            </a:r>
            <a:r>
              <a:rPr lang="ru-RU" sz="1600" dirty="0" smtClean="0"/>
              <a:t>» и гранта Благотворительного фонда «Страна для детей» при Уполномоченном по правам ребенка в РФ.</a:t>
            </a:r>
          </a:p>
          <a:p>
            <a:endParaRPr lang="ru-RU" sz="1600" dirty="0" smtClean="0"/>
          </a:p>
          <a:p>
            <a:r>
              <a:rPr lang="ru-RU" sz="1600" dirty="0" smtClean="0"/>
              <a:t>На сегодняшний день 79 детей получают услуги по ранней помощи.</a:t>
            </a:r>
          </a:p>
          <a:p>
            <a:endParaRPr lang="ru-RU" sz="1600" dirty="0"/>
          </a:p>
          <a:p>
            <a:r>
              <a:rPr lang="ru-RU" sz="1600" dirty="0" smtClean="0"/>
              <a:t>На базе </a:t>
            </a:r>
            <a:r>
              <a:rPr lang="ru-RU" sz="1600" b="1" dirty="0" smtClean="0"/>
              <a:t>Детского сада №2 (2 группы)</a:t>
            </a:r>
            <a:r>
              <a:rPr lang="ru-RU" sz="1600" dirty="0" smtClean="0"/>
              <a:t> и </a:t>
            </a:r>
            <a:r>
              <a:rPr lang="ru-RU" sz="1600" b="1" dirty="0" smtClean="0"/>
              <a:t>Детского сада №70 открыты 3 группы</a:t>
            </a:r>
            <a:r>
              <a:rPr lang="ru-RU" sz="1600" dirty="0" smtClean="0"/>
              <a:t>, </a:t>
            </a:r>
            <a:r>
              <a:rPr lang="ru-RU" sz="1600" b="1" dirty="0" smtClean="0"/>
              <a:t>Детского сада №8 - 1 группа</a:t>
            </a:r>
            <a:r>
              <a:rPr lang="ru-RU" sz="1600" dirty="0" smtClean="0"/>
              <a:t> для детей с расстройством аутистического спектра</a:t>
            </a:r>
            <a:r>
              <a:rPr lang="ru-RU" sz="1600" dirty="0"/>
              <a:t> </a:t>
            </a:r>
            <a:r>
              <a:rPr lang="ru-RU" sz="1600" dirty="0" smtClean="0"/>
              <a:t>и другими ментальными нарушениями, общей сложностью </a:t>
            </a:r>
            <a:r>
              <a:rPr lang="ru-RU" sz="1600" b="1" u="sng" dirty="0" smtClean="0"/>
              <a:t>36 детей с РАС.</a:t>
            </a:r>
          </a:p>
          <a:p>
            <a:endParaRPr lang="ru-RU" sz="1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ru-RU" sz="1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3775DFC-8A3B-48AB-A9D3-C1912461BE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7" r="24761" b="2185"/>
          <a:stretch/>
        </p:blipFill>
        <p:spPr>
          <a:xfrm>
            <a:off x="11398604" y="5631330"/>
            <a:ext cx="748586" cy="8269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217" y="301397"/>
            <a:ext cx="2973532" cy="39647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680" y="3813153"/>
            <a:ext cx="2602141" cy="320572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236" y="812634"/>
            <a:ext cx="3244741" cy="421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89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212B7E1-3214-4984-B78F-37365DA14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03" y="0"/>
            <a:ext cx="12314763" cy="692705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D193EB04-B2AA-468D-B6D9-0A1D2AE74F00}"/>
              </a:ext>
            </a:extLst>
          </p:cNvPr>
          <p:cNvSpPr/>
          <p:nvPr/>
        </p:nvSpPr>
        <p:spPr>
          <a:xfrm>
            <a:off x="-65605" y="6724537"/>
            <a:ext cx="12318565" cy="34412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олилиния: фигура 30">
            <a:extLst>
              <a:ext uri="{FF2B5EF4-FFF2-40B4-BE49-F238E27FC236}">
                <a16:creationId xmlns:a16="http://schemas.microsoft.com/office/drawing/2014/main" xmlns="" id="{43855F59-BC6A-48C7-9A73-D49FCA636459}"/>
              </a:ext>
            </a:extLst>
          </p:cNvPr>
          <p:cNvSpPr>
            <a:spLocks/>
          </p:cNvSpPr>
          <p:nvPr/>
        </p:nvSpPr>
        <p:spPr bwMode="auto">
          <a:xfrm>
            <a:off x="348497" y="1375895"/>
            <a:ext cx="4996235" cy="4741569"/>
          </a:xfrm>
          <a:custGeom>
            <a:avLst/>
            <a:gdLst>
              <a:gd name="T0" fmla="*/ 1217410 w 14781"/>
              <a:gd name="T1" fmla="*/ -152313 h 12976"/>
              <a:gd name="T2" fmla="*/ 1040035 w 14781"/>
              <a:gd name="T3" fmla="*/ -140068 h 12976"/>
              <a:gd name="T4" fmla="*/ 870530 w 14781"/>
              <a:gd name="T5" fmla="*/ -116773 h 12976"/>
              <a:gd name="T6" fmla="*/ 711316 w 14781"/>
              <a:gd name="T7" fmla="*/ -82727 h 12976"/>
              <a:gd name="T8" fmla="*/ 563605 w 14781"/>
              <a:gd name="T9" fmla="*/ -39123 h 12976"/>
              <a:gd name="T10" fmla="*/ 429817 w 14781"/>
              <a:gd name="T11" fmla="*/ 13439 h 12976"/>
              <a:gd name="T12" fmla="*/ 310558 w 14781"/>
              <a:gd name="T13" fmla="*/ 74066 h 12976"/>
              <a:gd name="T14" fmla="*/ 208855 w 14781"/>
              <a:gd name="T15" fmla="*/ 141860 h 12976"/>
              <a:gd name="T16" fmla="*/ 124707 w 14781"/>
              <a:gd name="T17" fmla="*/ 216224 h 12976"/>
              <a:gd name="T18" fmla="*/ 61143 w 14781"/>
              <a:gd name="T19" fmla="*/ 295965 h 12976"/>
              <a:gd name="T20" fmla="*/ 19372 w 14781"/>
              <a:gd name="T21" fmla="*/ 380782 h 12976"/>
              <a:gd name="T22" fmla="*/ 605 w 14781"/>
              <a:gd name="T23" fmla="*/ 469482 h 12976"/>
              <a:gd name="T24" fmla="*/ 3027 w 14781"/>
              <a:gd name="T25" fmla="*/ 3120619 h 12976"/>
              <a:gd name="T26" fmla="*/ 27242 w 14781"/>
              <a:gd name="T27" fmla="*/ 3208423 h 12976"/>
              <a:gd name="T28" fmla="*/ 75067 w 14781"/>
              <a:gd name="T29" fmla="*/ 3292046 h 12976"/>
              <a:gd name="T30" fmla="*/ 144079 w 14781"/>
              <a:gd name="T31" fmla="*/ 3370591 h 12976"/>
              <a:gd name="T32" fmla="*/ 232464 w 14781"/>
              <a:gd name="T33" fmla="*/ 3443164 h 12976"/>
              <a:gd name="T34" fmla="*/ 339010 w 14781"/>
              <a:gd name="T35" fmla="*/ 3509465 h 12976"/>
              <a:gd name="T36" fmla="*/ 461902 w 14781"/>
              <a:gd name="T37" fmla="*/ 3568001 h 12976"/>
              <a:gd name="T38" fmla="*/ 599322 w 14781"/>
              <a:gd name="T39" fmla="*/ 3618473 h 12976"/>
              <a:gd name="T40" fmla="*/ 750060 w 14781"/>
              <a:gd name="T41" fmla="*/ 3659687 h 12976"/>
              <a:gd name="T42" fmla="*/ 912301 w 14781"/>
              <a:gd name="T43" fmla="*/ 3691045 h 12976"/>
              <a:gd name="T44" fmla="*/ 1083622 w 14781"/>
              <a:gd name="T45" fmla="*/ 3711951 h 12976"/>
              <a:gd name="T46" fmla="*/ 1263419 w 14781"/>
              <a:gd name="T47" fmla="*/ 3720911 h 12976"/>
              <a:gd name="T48" fmla="*/ 7729436 w 14781"/>
              <a:gd name="T49" fmla="*/ 3720015 h 12976"/>
              <a:gd name="T50" fmla="*/ 7907416 w 14781"/>
              <a:gd name="T51" fmla="*/ 3707770 h 12976"/>
              <a:gd name="T52" fmla="*/ 8076921 w 14781"/>
              <a:gd name="T53" fmla="*/ 3684176 h 12976"/>
              <a:gd name="T54" fmla="*/ 8236135 w 14781"/>
              <a:gd name="T55" fmla="*/ 3650429 h 12976"/>
              <a:gd name="T56" fmla="*/ 8383242 w 14781"/>
              <a:gd name="T57" fmla="*/ 3606527 h 12976"/>
              <a:gd name="T58" fmla="*/ 8517635 w 14781"/>
              <a:gd name="T59" fmla="*/ 3553964 h 12976"/>
              <a:gd name="T60" fmla="*/ 8636289 w 14781"/>
              <a:gd name="T61" fmla="*/ 3493338 h 12976"/>
              <a:gd name="T62" fmla="*/ 8738597 w 14781"/>
              <a:gd name="T63" fmla="*/ 3425543 h 12976"/>
              <a:gd name="T64" fmla="*/ 8822744 w 14781"/>
              <a:gd name="T65" fmla="*/ 3351478 h 12976"/>
              <a:gd name="T66" fmla="*/ 8886309 w 14781"/>
              <a:gd name="T67" fmla="*/ 3271439 h 12976"/>
              <a:gd name="T68" fmla="*/ 8928080 w 14781"/>
              <a:gd name="T69" fmla="*/ 3186920 h 12976"/>
              <a:gd name="T70" fmla="*/ 8946846 w 14781"/>
              <a:gd name="T71" fmla="*/ 3098220 h 12976"/>
              <a:gd name="T72" fmla="*/ 8944425 w 14781"/>
              <a:gd name="T73" fmla="*/ 446784 h 12976"/>
              <a:gd name="T74" fmla="*/ 8919604 w 14781"/>
              <a:gd name="T75" fmla="*/ 359279 h 12976"/>
              <a:gd name="T76" fmla="*/ 8872385 w 14781"/>
              <a:gd name="T77" fmla="*/ 275656 h 12976"/>
              <a:gd name="T78" fmla="*/ 8803372 w 14781"/>
              <a:gd name="T79" fmla="*/ 197111 h 12976"/>
              <a:gd name="T80" fmla="*/ 8714987 w 14781"/>
              <a:gd name="T81" fmla="*/ 124239 h 12976"/>
              <a:gd name="T82" fmla="*/ 8608441 w 14781"/>
              <a:gd name="T83" fmla="*/ 58237 h 12976"/>
              <a:gd name="T84" fmla="*/ 8485550 w 14781"/>
              <a:gd name="T85" fmla="*/ -299 h 12976"/>
              <a:gd name="T86" fmla="*/ 8347524 w 14781"/>
              <a:gd name="T87" fmla="*/ -50771 h 12976"/>
              <a:gd name="T88" fmla="*/ 8197391 w 14781"/>
              <a:gd name="T89" fmla="*/ -92284 h 12976"/>
              <a:gd name="T90" fmla="*/ 8035151 w 14781"/>
              <a:gd name="T91" fmla="*/ -123642 h 12976"/>
              <a:gd name="T92" fmla="*/ 7863829 w 14781"/>
              <a:gd name="T93" fmla="*/ -144249 h 12976"/>
              <a:gd name="T94" fmla="*/ 7684033 w 14781"/>
              <a:gd name="T95" fmla="*/ -153507 h 1297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14781" h="12976">
                <a:moveTo>
                  <a:pt x="12617" y="0"/>
                </a:moveTo>
                <a:lnTo>
                  <a:pt x="2163" y="0"/>
                </a:lnTo>
                <a:lnTo>
                  <a:pt x="2087" y="1"/>
                </a:lnTo>
                <a:lnTo>
                  <a:pt x="2011" y="5"/>
                </a:lnTo>
                <a:lnTo>
                  <a:pt x="1937" y="11"/>
                </a:lnTo>
                <a:lnTo>
                  <a:pt x="1863" y="20"/>
                </a:lnTo>
                <a:lnTo>
                  <a:pt x="1790" y="32"/>
                </a:lnTo>
                <a:lnTo>
                  <a:pt x="1718" y="46"/>
                </a:lnTo>
                <a:lnTo>
                  <a:pt x="1646" y="62"/>
                </a:lnTo>
                <a:lnTo>
                  <a:pt x="1576" y="80"/>
                </a:lnTo>
                <a:lnTo>
                  <a:pt x="1507" y="101"/>
                </a:lnTo>
                <a:lnTo>
                  <a:pt x="1438" y="124"/>
                </a:lnTo>
                <a:lnTo>
                  <a:pt x="1371" y="149"/>
                </a:lnTo>
                <a:lnTo>
                  <a:pt x="1304" y="177"/>
                </a:lnTo>
                <a:lnTo>
                  <a:pt x="1239" y="206"/>
                </a:lnTo>
                <a:lnTo>
                  <a:pt x="1175" y="238"/>
                </a:lnTo>
                <a:lnTo>
                  <a:pt x="1112" y="272"/>
                </a:lnTo>
                <a:lnTo>
                  <a:pt x="1051" y="307"/>
                </a:lnTo>
                <a:lnTo>
                  <a:pt x="990" y="345"/>
                </a:lnTo>
                <a:lnTo>
                  <a:pt x="931" y="384"/>
                </a:lnTo>
                <a:lnTo>
                  <a:pt x="874" y="425"/>
                </a:lnTo>
                <a:lnTo>
                  <a:pt x="818" y="469"/>
                </a:lnTo>
                <a:lnTo>
                  <a:pt x="763" y="514"/>
                </a:lnTo>
                <a:lnTo>
                  <a:pt x="710" y="560"/>
                </a:lnTo>
                <a:lnTo>
                  <a:pt x="658" y="608"/>
                </a:lnTo>
                <a:lnTo>
                  <a:pt x="608" y="658"/>
                </a:lnTo>
                <a:lnTo>
                  <a:pt x="560" y="710"/>
                </a:lnTo>
                <a:lnTo>
                  <a:pt x="513" y="763"/>
                </a:lnTo>
                <a:lnTo>
                  <a:pt x="469" y="818"/>
                </a:lnTo>
                <a:lnTo>
                  <a:pt x="425" y="874"/>
                </a:lnTo>
                <a:lnTo>
                  <a:pt x="384" y="931"/>
                </a:lnTo>
                <a:lnTo>
                  <a:pt x="345" y="990"/>
                </a:lnTo>
                <a:lnTo>
                  <a:pt x="307" y="1051"/>
                </a:lnTo>
                <a:lnTo>
                  <a:pt x="271" y="1112"/>
                </a:lnTo>
                <a:lnTo>
                  <a:pt x="238" y="1175"/>
                </a:lnTo>
                <a:lnTo>
                  <a:pt x="206" y="1239"/>
                </a:lnTo>
                <a:lnTo>
                  <a:pt x="177" y="1304"/>
                </a:lnTo>
                <a:lnTo>
                  <a:pt x="149" y="1371"/>
                </a:lnTo>
                <a:lnTo>
                  <a:pt x="124" y="1438"/>
                </a:lnTo>
                <a:lnTo>
                  <a:pt x="101" y="1506"/>
                </a:lnTo>
                <a:lnTo>
                  <a:pt x="80" y="1576"/>
                </a:lnTo>
                <a:lnTo>
                  <a:pt x="62" y="1646"/>
                </a:lnTo>
                <a:lnTo>
                  <a:pt x="45" y="1718"/>
                </a:lnTo>
                <a:lnTo>
                  <a:pt x="32" y="1790"/>
                </a:lnTo>
                <a:lnTo>
                  <a:pt x="20" y="1863"/>
                </a:lnTo>
                <a:lnTo>
                  <a:pt x="11" y="1937"/>
                </a:lnTo>
                <a:lnTo>
                  <a:pt x="5" y="2011"/>
                </a:lnTo>
                <a:lnTo>
                  <a:pt x="1" y="2087"/>
                </a:lnTo>
                <a:lnTo>
                  <a:pt x="0" y="2163"/>
                </a:lnTo>
                <a:lnTo>
                  <a:pt x="0" y="10813"/>
                </a:lnTo>
                <a:lnTo>
                  <a:pt x="1" y="10889"/>
                </a:lnTo>
                <a:lnTo>
                  <a:pt x="5" y="10964"/>
                </a:lnTo>
                <a:lnTo>
                  <a:pt x="11" y="11039"/>
                </a:lnTo>
                <a:lnTo>
                  <a:pt x="20" y="11113"/>
                </a:lnTo>
                <a:lnTo>
                  <a:pt x="32" y="11186"/>
                </a:lnTo>
                <a:lnTo>
                  <a:pt x="45" y="11258"/>
                </a:lnTo>
                <a:lnTo>
                  <a:pt x="62" y="11329"/>
                </a:lnTo>
                <a:lnTo>
                  <a:pt x="80" y="11400"/>
                </a:lnTo>
                <a:lnTo>
                  <a:pt x="101" y="11469"/>
                </a:lnTo>
                <a:lnTo>
                  <a:pt x="124" y="11538"/>
                </a:lnTo>
                <a:lnTo>
                  <a:pt x="149" y="11605"/>
                </a:lnTo>
                <a:lnTo>
                  <a:pt x="177" y="11671"/>
                </a:lnTo>
                <a:lnTo>
                  <a:pt x="206" y="11737"/>
                </a:lnTo>
                <a:lnTo>
                  <a:pt x="238" y="11801"/>
                </a:lnTo>
                <a:lnTo>
                  <a:pt x="271" y="11863"/>
                </a:lnTo>
                <a:lnTo>
                  <a:pt x="307" y="11925"/>
                </a:lnTo>
                <a:lnTo>
                  <a:pt x="345" y="11985"/>
                </a:lnTo>
                <a:lnTo>
                  <a:pt x="384" y="12044"/>
                </a:lnTo>
                <a:lnTo>
                  <a:pt x="425" y="12102"/>
                </a:lnTo>
                <a:lnTo>
                  <a:pt x="469" y="12158"/>
                </a:lnTo>
                <a:lnTo>
                  <a:pt x="513" y="12212"/>
                </a:lnTo>
                <a:lnTo>
                  <a:pt x="560" y="12266"/>
                </a:lnTo>
                <a:lnTo>
                  <a:pt x="608" y="12317"/>
                </a:lnTo>
                <a:lnTo>
                  <a:pt x="658" y="12367"/>
                </a:lnTo>
                <a:lnTo>
                  <a:pt x="710" y="12415"/>
                </a:lnTo>
                <a:lnTo>
                  <a:pt x="763" y="12462"/>
                </a:lnTo>
                <a:lnTo>
                  <a:pt x="818" y="12507"/>
                </a:lnTo>
                <a:lnTo>
                  <a:pt x="874" y="12550"/>
                </a:lnTo>
                <a:lnTo>
                  <a:pt x="931" y="12591"/>
                </a:lnTo>
                <a:lnTo>
                  <a:pt x="990" y="12631"/>
                </a:lnTo>
                <a:lnTo>
                  <a:pt x="1051" y="12668"/>
                </a:lnTo>
                <a:lnTo>
                  <a:pt x="1112" y="12704"/>
                </a:lnTo>
                <a:lnTo>
                  <a:pt x="1175" y="12738"/>
                </a:lnTo>
                <a:lnTo>
                  <a:pt x="1239" y="12769"/>
                </a:lnTo>
                <a:lnTo>
                  <a:pt x="1304" y="12799"/>
                </a:lnTo>
                <a:lnTo>
                  <a:pt x="1371" y="12826"/>
                </a:lnTo>
                <a:lnTo>
                  <a:pt x="1438" y="12851"/>
                </a:lnTo>
                <a:lnTo>
                  <a:pt x="1507" y="12874"/>
                </a:lnTo>
                <a:lnTo>
                  <a:pt x="1576" y="12895"/>
                </a:lnTo>
                <a:lnTo>
                  <a:pt x="1646" y="12914"/>
                </a:lnTo>
                <a:lnTo>
                  <a:pt x="1718" y="12930"/>
                </a:lnTo>
                <a:lnTo>
                  <a:pt x="1790" y="12944"/>
                </a:lnTo>
                <a:lnTo>
                  <a:pt x="1863" y="12955"/>
                </a:lnTo>
                <a:lnTo>
                  <a:pt x="1937" y="12964"/>
                </a:lnTo>
                <a:lnTo>
                  <a:pt x="2011" y="12971"/>
                </a:lnTo>
                <a:lnTo>
                  <a:pt x="2087" y="12974"/>
                </a:lnTo>
                <a:lnTo>
                  <a:pt x="2163" y="12976"/>
                </a:lnTo>
                <a:lnTo>
                  <a:pt x="12617" y="12976"/>
                </a:lnTo>
                <a:lnTo>
                  <a:pt x="12693" y="12974"/>
                </a:lnTo>
                <a:lnTo>
                  <a:pt x="12768" y="12971"/>
                </a:lnTo>
                <a:lnTo>
                  <a:pt x="12843" y="12964"/>
                </a:lnTo>
                <a:lnTo>
                  <a:pt x="12917" y="12955"/>
                </a:lnTo>
                <a:lnTo>
                  <a:pt x="12990" y="12944"/>
                </a:lnTo>
                <a:lnTo>
                  <a:pt x="13062" y="12930"/>
                </a:lnTo>
                <a:lnTo>
                  <a:pt x="13133" y="12914"/>
                </a:lnTo>
                <a:lnTo>
                  <a:pt x="13204" y="12895"/>
                </a:lnTo>
                <a:lnTo>
                  <a:pt x="13273" y="12874"/>
                </a:lnTo>
                <a:lnTo>
                  <a:pt x="13342" y="12851"/>
                </a:lnTo>
                <a:lnTo>
                  <a:pt x="13409" y="12826"/>
                </a:lnTo>
                <a:lnTo>
                  <a:pt x="13475" y="12799"/>
                </a:lnTo>
                <a:lnTo>
                  <a:pt x="13541" y="12769"/>
                </a:lnTo>
                <a:lnTo>
                  <a:pt x="13605" y="12738"/>
                </a:lnTo>
                <a:lnTo>
                  <a:pt x="13668" y="12704"/>
                </a:lnTo>
                <a:lnTo>
                  <a:pt x="13729" y="12668"/>
                </a:lnTo>
                <a:lnTo>
                  <a:pt x="13789" y="12631"/>
                </a:lnTo>
                <a:lnTo>
                  <a:pt x="13848" y="12591"/>
                </a:lnTo>
                <a:lnTo>
                  <a:pt x="13906" y="12550"/>
                </a:lnTo>
                <a:lnTo>
                  <a:pt x="13962" y="12507"/>
                </a:lnTo>
                <a:lnTo>
                  <a:pt x="14017" y="12462"/>
                </a:lnTo>
                <a:lnTo>
                  <a:pt x="14070" y="12415"/>
                </a:lnTo>
                <a:lnTo>
                  <a:pt x="14121" y="12367"/>
                </a:lnTo>
                <a:lnTo>
                  <a:pt x="14171" y="12317"/>
                </a:lnTo>
                <a:lnTo>
                  <a:pt x="14220" y="12266"/>
                </a:lnTo>
                <a:lnTo>
                  <a:pt x="14266" y="12212"/>
                </a:lnTo>
                <a:lnTo>
                  <a:pt x="14311" y="12158"/>
                </a:lnTo>
                <a:lnTo>
                  <a:pt x="14354" y="12102"/>
                </a:lnTo>
                <a:lnTo>
                  <a:pt x="14396" y="12044"/>
                </a:lnTo>
                <a:lnTo>
                  <a:pt x="14435" y="11985"/>
                </a:lnTo>
                <a:lnTo>
                  <a:pt x="14473" y="11925"/>
                </a:lnTo>
                <a:lnTo>
                  <a:pt x="14508" y="11863"/>
                </a:lnTo>
                <a:lnTo>
                  <a:pt x="14542" y="11801"/>
                </a:lnTo>
                <a:lnTo>
                  <a:pt x="14574" y="11737"/>
                </a:lnTo>
                <a:lnTo>
                  <a:pt x="14603" y="11671"/>
                </a:lnTo>
                <a:lnTo>
                  <a:pt x="14630" y="11605"/>
                </a:lnTo>
                <a:lnTo>
                  <a:pt x="14656" y="11538"/>
                </a:lnTo>
                <a:lnTo>
                  <a:pt x="14679" y="11469"/>
                </a:lnTo>
                <a:lnTo>
                  <a:pt x="14700" y="11400"/>
                </a:lnTo>
                <a:lnTo>
                  <a:pt x="14718" y="11329"/>
                </a:lnTo>
                <a:lnTo>
                  <a:pt x="14734" y="11258"/>
                </a:lnTo>
                <a:lnTo>
                  <a:pt x="14748" y="11186"/>
                </a:lnTo>
                <a:lnTo>
                  <a:pt x="14760" y="11113"/>
                </a:lnTo>
                <a:lnTo>
                  <a:pt x="14768" y="11039"/>
                </a:lnTo>
                <a:lnTo>
                  <a:pt x="14775" y="10964"/>
                </a:lnTo>
                <a:lnTo>
                  <a:pt x="14779" y="10889"/>
                </a:lnTo>
                <a:lnTo>
                  <a:pt x="14780" y="10813"/>
                </a:lnTo>
                <a:lnTo>
                  <a:pt x="14780" y="2163"/>
                </a:lnTo>
                <a:lnTo>
                  <a:pt x="14779" y="2087"/>
                </a:lnTo>
                <a:lnTo>
                  <a:pt x="14775" y="2011"/>
                </a:lnTo>
                <a:lnTo>
                  <a:pt x="14768" y="1937"/>
                </a:lnTo>
                <a:lnTo>
                  <a:pt x="14760" y="1863"/>
                </a:lnTo>
                <a:lnTo>
                  <a:pt x="14748" y="1790"/>
                </a:lnTo>
                <a:lnTo>
                  <a:pt x="14734" y="1718"/>
                </a:lnTo>
                <a:lnTo>
                  <a:pt x="14718" y="1646"/>
                </a:lnTo>
                <a:lnTo>
                  <a:pt x="14700" y="1576"/>
                </a:lnTo>
                <a:lnTo>
                  <a:pt x="14679" y="1506"/>
                </a:lnTo>
                <a:lnTo>
                  <a:pt x="14656" y="1438"/>
                </a:lnTo>
                <a:lnTo>
                  <a:pt x="14630" y="1371"/>
                </a:lnTo>
                <a:lnTo>
                  <a:pt x="14603" y="1304"/>
                </a:lnTo>
                <a:lnTo>
                  <a:pt x="14574" y="1239"/>
                </a:lnTo>
                <a:lnTo>
                  <a:pt x="14542" y="1175"/>
                </a:lnTo>
                <a:lnTo>
                  <a:pt x="14508" y="1112"/>
                </a:lnTo>
                <a:lnTo>
                  <a:pt x="14473" y="1051"/>
                </a:lnTo>
                <a:lnTo>
                  <a:pt x="14435" y="990"/>
                </a:lnTo>
                <a:lnTo>
                  <a:pt x="14396" y="931"/>
                </a:lnTo>
                <a:lnTo>
                  <a:pt x="14354" y="874"/>
                </a:lnTo>
                <a:lnTo>
                  <a:pt x="14311" y="818"/>
                </a:lnTo>
                <a:lnTo>
                  <a:pt x="14266" y="763"/>
                </a:lnTo>
                <a:lnTo>
                  <a:pt x="14220" y="710"/>
                </a:lnTo>
                <a:lnTo>
                  <a:pt x="14171" y="658"/>
                </a:lnTo>
                <a:lnTo>
                  <a:pt x="14121" y="608"/>
                </a:lnTo>
                <a:lnTo>
                  <a:pt x="14070" y="560"/>
                </a:lnTo>
                <a:lnTo>
                  <a:pt x="14017" y="514"/>
                </a:lnTo>
                <a:lnTo>
                  <a:pt x="13962" y="469"/>
                </a:lnTo>
                <a:lnTo>
                  <a:pt x="13906" y="425"/>
                </a:lnTo>
                <a:lnTo>
                  <a:pt x="13848" y="384"/>
                </a:lnTo>
                <a:lnTo>
                  <a:pt x="13789" y="345"/>
                </a:lnTo>
                <a:lnTo>
                  <a:pt x="13729" y="307"/>
                </a:lnTo>
                <a:lnTo>
                  <a:pt x="13668" y="272"/>
                </a:lnTo>
                <a:lnTo>
                  <a:pt x="13605" y="238"/>
                </a:lnTo>
                <a:lnTo>
                  <a:pt x="13541" y="206"/>
                </a:lnTo>
                <a:lnTo>
                  <a:pt x="13475" y="177"/>
                </a:lnTo>
                <a:lnTo>
                  <a:pt x="13409" y="149"/>
                </a:lnTo>
                <a:lnTo>
                  <a:pt x="13342" y="124"/>
                </a:lnTo>
                <a:lnTo>
                  <a:pt x="13273" y="101"/>
                </a:lnTo>
                <a:lnTo>
                  <a:pt x="13204" y="80"/>
                </a:lnTo>
                <a:lnTo>
                  <a:pt x="13133" y="62"/>
                </a:lnTo>
                <a:lnTo>
                  <a:pt x="13062" y="46"/>
                </a:lnTo>
                <a:lnTo>
                  <a:pt x="12990" y="32"/>
                </a:lnTo>
                <a:lnTo>
                  <a:pt x="12917" y="20"/>
                </a:lnTo>
                <a:lnTo>
                  <a:pt x="12843" y="11"/>
                </a:lnTo>
                <a:lnTo>
                  <a:pt x="12768" y="5"/>
                </a:lnTo>
                <a:lnTo>
                  <a:pt x="12693" y="1"/>
                </a:lnTo>
                <a:lnTo>
                  <a:pt x="12617" y="0"/>
                </a:lnTo>
                <a:close/>
              </a:path>
            </a:pathLst>
          </a:cu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9A32BB8-3F3B-4A50-B039-0ABBA6A012F8}"/>
              </a:ext>
            </a:extLst>
          </p:cNvPr>
          <p:cNvSpPr txBox="1"/>
          <p:nvPr/>
        </p:nvSpPr>
        <p:spPr>
          <a:xfrm>
            <a:off x="752474" y="457116"/>
            <a:ext cx="8924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Служба ранней помощи «Сияние»</a:t>
            </a:r>
            <a:endParaRPr lang="ru-RU" sz="2400" b="1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4275E6E8-56C9-40AE-848F-9153AAF25C2E}"/>
              </a:ext>
            </a:extLst>
          </p:cNvPr>
          <p:cNvSpPr/>
          <p:nvPr/>
        </p:nvSpPr>
        <p:spPr>
          <a:xfrm>
            <a:off x="539316" y="301397"/>
            <a:ext cx="157036" cy="77310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3775DFC-8A3B-48AB-A9D3-C1912461BE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7" r="24761" b="2185"/>
          <a:stretch/>
        </p:blipFill>
        <p:spPr>
          <a:xfrm>
            <a:off x="11398604" y="5631330"/>
            <a:ext cx="748586" cy="8269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51" y="1074499"/>
            <a:ext cx="10058400" cy="543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42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67B0558-8AFA-4DB0-8B40-C7F81C0DCD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4763" cy="6927054"/>
          </a:xfrm>
          <a:prstGeom prst="rect">
            <a:avLst/>
          </a:prstGeom>
        </p:spPr>
      </p:pic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4812797"/>
              </p:ext>
            </p:extLst>
          </p:nvPr>
        </p:nvGraphicFramePr>
        <p:xfrm>
          <a:off x="1911950" y="3825004"/>
          <a:ext cx="460580" cy="4219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1" name="CorelDRAW Home &amp; Students" r:id="rId4" imgW="265099" imgH="242589" progId="CorelDRAWHome.Graphic.18">
                  <p:embed/>
                </p:oleObj>
              </mc:Choice>
              <mc:Fallback>
                <p:oleObj name="CorelDRAW Home &amp; Students" r:id="rId4" imgW="265099" imgH="242589" progId="CorelDRAWHome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11950" y="3825004"/>
                        <a:ext cx="460580" cy="4219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634" y="2783650"/>
            <a:ext cx="509213" cy="509213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429707" y="2708088"/>
            <a:ext cx="639046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err="1"/>
              <a:t>Сияниечистогоразума.рф</a:t>
            </a:r>
            <a:endParaRPr lang="ru-RU" sz="3200" dirty="0"/>
          </a:p>
          <a:p>
            <a:endParaRPr lang="ru-RU" sz="3200" dirty="0"/>
          </a:p>
          <a:p>
            <a:r>
              <a:rPr lang="en-US" sz="3200" dirty="0" smtClean="0">
                <a:hlinkClick r:id="rId7"/>
              </a:rPr>
              <a:t>Siyanie-chtistogo-razuma@yandex.ru</a:t>
            </a:r>
            <a:endParaRPr lang="ru-RU" sz="3200" dirty="0" smtClean="0"/>
          </a:p>
          <a:p>
            <a:endParaRPr lang="ru-RU" sz="3200" dirty="0"/>
          </a:p>
          <a:p>
            <a:r>
              <a:rPr lang="en-US" sz="3200" dirty="0"/>
              <a:t>https://vk.com/club203198533</a:t>
            </a:r>
            <a:endParaRPr lang="ru-RU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3DCD96A-7C46-4F62-B7C2-2DF2CC2DB969}"/>
              </a:ext>
            </a:extLst>
          </p:cNvPr>
          <p:cNvSpPr txBox="1"/>
          <p:nvPr/>
        </p:nvSpPr>
        <p:spPr>
          <a:xfrm>
            <a:off x="4445785" y="1897839"/>
            <a:ext cx="43540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Segoe Script" panose="030B0504020000000003" pitchFamily="66" charset="0"/>
              </a:rPr>
              <a:t>Наши контакты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61240" y="4700944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Roboto"/>
              </a:rPr>
              <a:t>VK</a:t>
            </a:r>
            <a:endParaRPr lang="ru-RU" sz="2800" dirty="0">
              <a:latin typeface="Roboto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" y="6471138"/>
            <a:ext cx="12314763" cy="4559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690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A1FE494-78DE-4524-A4B5-954ED075C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43556" cy="7112000"/>
          </a:xfrm>
          <a:prstGeom prst="rect">
            <a:avLst/>
          </a:prstGeom>
        </p:spPr>
      </p:pic>
      <p:sp>
        <p:nvSpPr>
          <p:cNvPr id="13" name="Полилиния: фигура 30">
            <a:extLst>
              <a:ext uri="{FF2B5EF4-FFF2-40B4-BE49-F238E27FC236}">
                <a16:creationId xmlns:a16="http://schemas.microsoft.com/office/drawing/2014/main" xmlns="" id="{281FE0C5-D342-43A5-9725-C1D10296209D}"/>
              </a:ext>
            </a:extLst>
          </p:cNvPr>
          <p:cNvSpPr>
            <a:spLocks/>
          </p:cNvSpPr>
          <p:nvPr/>
        </p:nvSpPr>
        <p:spPr bwMode="auto">
          <a:xfrm>
            <a:off x="581452" y="1545209"/>
            <a:ext cx="5944455" cy="2272401"/>
          </a:xfrm>
          <a:custGeom>
            <a:avLst/>
            <a:gdLst>
              <a:gd name="T0" fmla="*/ 1217410 w 14781"/>
              <a:gd name="T1" fmla="*/ -152313 h 12976"/>
              <a:gd name="T2" fmla="*/ 1040035 w 14781"/>
              <a:gd name="T3" fmla="*/ -140068 h 12976"/>
              <a:gd name="T4" fmla="*/ 870530 w 14781"/>
              <a:gd name="T5" fmla="*/ -116773 h 12976"/>
              <a:gd name="T6" fmla="*/ 711316 w 14781"/>
              <a:gd name="T7" fmla="*/ -82727 h 12976"/>
              <a:gd name="T8" fmla="*/ 563605 w 14781"/>
              <a:gd name="T9" fmla="*/ -39123 h 12976"/>
              <a:gd name="T10" fmla="*/ 429817 w 14781"/>
              <a:gd name="T11" fmla="*/ 13439 h 12976"/>
              <a:gd name="T12" fmla="*/ 310558 w 14781"/>
              <a:gd name="T13" fmla="*/ 74066 h 12976"/>
              <a:gd name="T14" fmla="*/ 208855 w 14781"/>
              <a:gd name="T15" fmla="*/ 141860 h 12976"/>
              <a:gd name="T16" fmla="*/ 124707 w 14781"/>
              <a:gd name="T17" fmla="*/ 216224 h 12976"/>
              <a:gd name="T18" fmla="*/ 61143 w 14781"/>
              <a:gd name="T19" fmla="*/ 295965 h 12976"/>
              <a:gd name="T20" fmla="*/ 19372 w 14781"/>
              <a:gd name="T21" fmla="*/ 380782 h 12976"/>
              <a:gd name="T22" fmla="*/ 605 w 14781"/>
              <a:gd name="T23" fmla="*/ 469482 h 12976"/>
              <a:gd name="T24" fmla="*/ 3027 w 14781"/>
              <a:gd name="T25" fmla="*/ 3120619 h 12976"/>
              <a:gd name="T26" fmla="*/ 27242 w 14781"/>
              <a:gd name="T27" fmla="*/ 3208423 h 12976"/>
              <a:gd name="T28" fmla="*/ 75067 w 14781"/>
              <a:gd name="T29" fmla="*/ 3292046 h 12976"/>
              <a:gd name="T30" fmla="*/ 144079 w 14781"/>
              <a:gd name="T31" fmla="*/ 3370591 h 12976"/>
              <a:gd name="T32" fmla="*/ 232464 w 14781"/>
              <a:gd name="T33" fmla="*/ 3443164 h 12976"/>
              <a:gd name="T34" fmla="*/ 339010 w 14781"/>
              <a:gd name="T35" fmla="*/ 3509465 h 12976"/>
              <a:gd name="T36" fmla="*/ 461902 w 14781"/>
              <a:gd name="T37" fmla="*/ 3568001 h 12976"/>
              <a:gd name="T38" fmla="*/ 599322 w 14781"/>
              <a:gd name="T39" fmla="*/ 3618473 h 12976"/>
              <a:gd name="T40" fmla="*/ 750060 w 14781"/>
              <a:gd name="T41" fmla="*/ 3659687 h 12976"/>
              <a:gd name="T42" fmla="*/ 912301 w 14781"/>
              <a:gd name="T43" fmla="*/ 3691045 h 12976"/>
              <a:gd name="T44" fmla="*/ 1083622 w 14781"/>
              <a:gd name="T45" fmla="*/ 3711951 h 12976"/>
              <a:gd name="T46" fmla="*/ 1263419 w 14781"/>
              <a:gd name="T47" fmla="*/ 3720911 h 12976"/>
              <a:gd name="T48" fmla="*/ 7729436 w 14781"/>
              <a:gd name="T49" fmla="*/ 3720015 h 12976"/>
              <a:gd name="T50" fmla="*/ 7907416 w 14781"/>
              <a:gd name="T51" fmla="*/ 3707770 h 12976"/>
              <a:gd name="T52" fmla="*/ 8076921 w 14781"/>
              <a:gd name="T53" fmla="*/ 3684176 h 12976"/>
              <a:gd name="T54" fmla="*/ 8236135 w 14781"/>
              <a:gd name="T55" fmla="*/ 3650429 h 12976"/>
              <a:gd name="T56" fmla="*/ 8383242 w 14781"/>
              <a:gd name="T57" fmla="*/ 3606527 h 12976"/>
              <a:gd name="T58" fmla="*/ 8517635 w 14781"/>
              <a:gd name="T59" fmla="*/ 3553964 h 12976"/>
              <a:gd name="T60" fmla="*/ 8636289 w 14781"/>
              <a:gd name="T61" fmla="*/ 3493338 h 12976"/>
              <a:gd name="T62" fmla="*/ 8738597 w 14781"/>
              <a:gd name="T63" fmla="*/ 3425543 h 12976"/>
              <a:gd name="T64" fmla="*/ 8822744 w 14781"/>
              <a:gd name="T65" fmla="*/ 3351478 h 12976"/>
              <a:gd name="T66" fmla="*/ 8886309 w 14781"/>
              <a:gd name="T67" fmla="*/ 3271439 h 12976"/>
              <a:gd name="T68" fmla="*/ 8928080 w 14781"/>
              <a:gd name="T69" fmla="*/ 3186920 h 12976"/>
              <a:gd name="T70" fmla="*/ 8946846 w 14781"/>
              <a:gd name="T71" fmla="*/ 3098220 h 12976"/>
              <a:gd name="T72" fmla="*/ 8944425 w 14781"/>
              <a:gd name="T73" fmla="*/ 446784 h 12976"/>
              <a:gd name="T74" fmla="*/ 8919604 w 14781"/>
              <a:gd name="T75" fmla="*/ 359279 h 12976"/>
              <a:gd name="T76" fmla="*/ 8872385 w 14781"/>
              <a:gd name="T77" fmla="*/ 275656 h 12976"/>
              <a:gd name="T78" fmla="*/ 8803372 w 14781"/>
              <a:gd name="T79" fmla="*/ 197111 h 12976"/>
              <a:gd name="T80" fmla="*/ 8714987 w 14781"/>
              <a:gd name="T81" fmla="*/ 124239 h 12976"/>
              <a:gd name="T82" fmla="*/ 8608441 w 14781"/>
              <a:gd name="T83" fmla="*/ 58237 h 12976"/>
              <a:gd name="T84" fmla="*/ 8485550 w 14781"/>
              <a:gd name="T85" fmla="*/ -299 h 12976"/>
              <a:gd name="T86" fmla="*/ 8347524 w 14781"/>
              <a:gd name="T87" fmla="*/ -50771 h 12976"/>
              <a:gd name="T88" fmla="*/ 8197391 w 14781"/>
              <a:gd name="T89" fmla="*/ -92284 h 12976"/>
              <a:gd name="T90" fmla="*/ 8035151 w 14781"/>
              <a:gd name="T91" fmla="*/ -123642 h 12976"/>
              <a:gd name="T92" fmla="*/ 7863829 w 14781"/>
              <a:gd name="T93" fmla="*/ -144249 h 12976"/>
              <a:gd name="T94" fmla="*/ 7684033 w 14781"/>
              <a:gd name="T95" fmla="*/ -153507 h 1297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14781" h="12976">
                <a:moveTo>
                  <a:pt x="12617" y="0"/>
                </a:moveTo>
                <a:lnTo>
                  <a:pt x="2163" y="0"/>
                </a:lnTo>
                <a:lnTo>
                  <a:pt x="2087" y="1"/>
                </a:lnTo>
                <a:lnTo>
                  <a:pt x="2011" y="5"/>
                </a:lnTo>
                <a:lnTo>
                  <a:pt x="1937" y="11"/>
                </a:lnTo>
                <a:lnTo>
                  <a:pt x="1863" y="20"/>
                </a:lnTo>
                <a:lnTo>
                  <a:pt x="1790" y="32"/>
                </a:lnTo>
                <a:lnTo>
                  <a:pt x="1718" y="46"/>
                </a:lnTo>
                <a:lnTo>
                  <a:pt x="1646" y="62"/>
                </a:lnTo>
                <a:lnTo>
                  <a:pt x="1576" y="80"/>
                </a:lnTo>
                <a:lnTo>
                  <a:pt x="1507" y="101"/>
                </a:lnTo>
                <a:lnTo>
                  <a:pt x="1438" y="124"/>
                </a:lnTo>
                <a:lnTo>
                  <a:pt x="1371" y="149"/>
                </a:lnTo>
                <a:lnTo>
                  <a:pt x="1304" y="177"/>
                </a:lnTo>
                <a:lnTo>
                  <a:pt x="1239" y="206"/>
                </a:lnTo>
                <a:lnTo>
                  <a:pt x="1175" y="238"/>
                </a:lnTo>
                <a:lnTo>
                  <a:pt x="1112" y="272"/>
                </a:lnTo>
                <a:lnTo>
                  <a:pt x="1051" y="307"/>
                </a:lnTo>
                <a:lnTo>
                  <a:pt x="990" y="345"/>
                </a:lnTo>
                <a:lnTo>
                  <a:pt x="931" y="384"/>
                </a:lnTo>
                <a:lnTo>
                  <a:pt x="874" y="425"/>
                </a:lnTo>
                <a:lnTo>
                  <a:pt x="818" y="469"/>
                </a:lnTo>
                <a:lnTo>
                  <a:pt x="763" y="514"/>
                </a:lnTo>
                <a:lnTo>
                  <a:pt x="710" y="560"/>
                </a:lnTo>
                <a:lnTo>
                  <a:pt x="658" y="608"/>
                </a:lnTo>
                <a:lnTo>
                  <a:pt x="608" y="658"/>
                </a:lnTo>
                <a:lnTo>
                  <a:pt x="560" y="710"/>
                </a:lnTo>
                <a:lnTo>
                  <a:pt x="513" y="763"/>
                </a:lnTo>
                <a:lnTo>
                  <a:pt x="469" y="818"/>
                </a:lnTo>
                <a:lnTo>
                  <a:pt x="425" y="874"/>
                </a:lnTo>
                <a:lnTo>
                  <a:pt x="384" y="931"/>
                </a:lnTo>
                <a:lnTo>
                  <a:pt x="345" y="990"/>
                </a:lnTo>
                <a:lnTo>
                  <a:pt x="307" y="1051"/>
                </a:lnTo>
                <a:lnTo>
                  <a:pt x="271" y="1112"/>
                </a:lnTo>
                <a:lnTo>
                  <a:pt x="238" y="1175"/>
                </a:lnTo>
                <a:lnTo>
                  <a:pt x="206" y="1239"/>
                </a:lnTo>
                <a:lnTo>
                  <a:pt x="177" y="1304"/>
                </a:lnTo>
                <a:lnTo>
                  <a:pt x="149" y="1371"/>
                </a:lnTo>
                <a:lnTo>
                  <a:pt x="124" y="1438"/>
                </a:lnTo>
                <a:lnTo>
                  <a:pt x="101" y="1506"/>
                </a:lnTo>
                <a:lnTo>
                  <a:pt x="80" y="1576"/>
                </a:lnTo>
                <a:lnTo>
                  <a:pt x="62" y="1646"/>
                </a:lnTo>
                <a:lnTo>
                  <a:pt x="45" y="1718"/>
                </a:lnTo>
                <a:lnTo>
                  <a:pt x="32" y="1790"/>
                </a:lnTo>
                <a:lnTo>
                  <a:pt x="20" y="1863"/>
                </a:lnTo>
                <a:lnTo>
                  <a:pt x="11" y="1937"/>
                </a:lnTo>
                <a:lnTo>
                  <a:pt x="5" y="2011"/>
                </a:lnTo>
                <a:lnTo>
                  <a:pt x="1" y="2087"/>
                </a:lnTo>
                <a:lnTo>
                  <a:pt x="0" y="2163"/>
                </a:lnTo>
                <a:lnTo>
                  <a:pt x="0" y="10813"/>
                </a:lnTo>
                <a:lnTo>
                  <a:pt x="1" y="10889"/>
                </a:lnTo>
                <a:lnTo>
                  <a:pt x="5" y="10964"/>
                </a:lnTo>
                <a:lnTo>
                  <a:pt x="11" y="11039"/>
                </a:lnTo>
                <a:lnTo>
                  <a:pt x="20" y="11113"/>
                </a:lnTo>
                <a:lnTo>
                  <a:pt x="32" y="11186"/>
                </a:lnTo>
                <a:lnTo>
                  <a:pt x="45" y="11258"/>
                </a:lnTo>
                <a:lnTo>
                  <a:pt x="62" y="11329"/>
                </a:lnTo>
                <a:lnTo>
                  <a:pt x="80" y="11400"/>
                </a:lnTo>
                <a:lnTo>
                  <a:pt x="101" y="11469"/>
                </a:lnTo>
                <a:lnTo>
                  <a:pt x="124" y="11538"/>
                </a:lnTo>
                <a:lnTo>
                  <a:pt x="149" y="11605"/>
                </a:lnTo>
                <a:lnTo>
                  <a:pt x="177" y="11671"/>
                </a:lnTo>
                <a:lnTo>
                  <a:pt x="206" y="11737"/>
                </a:lnTo>
                <a:lnTo>
                  <a:pt x="238" y="11801"/>
                </a:lnTo>
                <a:lnTo>
                  <a:pt x="271" y="11863"/>
                </a:lnTo>
                <a:lnTo>
                  <a:pt x="307" y="11925"/>
                </a:lnTo>
                <a:lnTo>
                  <a:pt x="345" y="11985"/>
                </a:lnTo>
                <a:lnTo>
                  <a:pt x="384" y="12044"/>
                </a:lnTo>
                <a:lnTo>
                  <a:pt x="425" y="12102"/>
                </a:lnTo>
                <a:lnTo>
                  <a:pt x="469" y="12158"/>
                </a:lnTo>
                <a:lnTo>
                  <a:pt x="513" y="12212"/>
                </a:lnTo>
                <a:lnTo>
                  <a:pt x="560" y="12266"/>
                </a:lnTo>
                <a:lnTo>
                  <a:pt x="608" y="12317"/>
                </a:lnTo>
                <a:lnTo>
                  <a:pt x="658" y="12367"/>
                </a:lnTo>
                <a:lnTo>
                  <a:pt x="710" y="12415"/>
                </a:lnTo>
                <a:lnTo>
                  <a:pt x="763" y="12462"/>
                </a:lnTo>
                <a:lnTo>
                  <a:pt x="818" y="12507"/>
                </a:lnTo>
                <a:lnTo>
                  <a:pt x="874" y="12550"/>
                </a:lnTo>
                <a:lnTo>
                  <a:pt x="931" y="12591"/>
                </a:lnTo>
                <a:lnTo>
                  <a:pt x="990" y="12631"/>
                </a:lnTo>
                <a:lnTo>
                  <a:pt x="1051" y="12668"/>
                </a:lnTo>
                <a:lnTo>
                  <a:pt x="1112" y="12704"/>
                </a:lnTo>
                <a:lnTo>
                  <a:pt x="1175" y="12738"/>
                </a:lnTo>
                <a:lnTo>
                  <a:pt x="1239" y="12769"/>
                </a:lnTo>
                <a:lnTo>
                  <a:pt x="1304" y="12799"/>
                </a:lnTo>
                <a:lnTo>
                  <a:pt x="1371" y="12826"/>
                </a:lnTo>
                <a:lnTo>
                  <a:pt x="1438" y="12851"/>
                </a:lnTo>
                <a:lnTo>
                  <a:pt x="1507" y="12874"/>
                </a:lnTo>
                <a:lnTo>
                  <a:pt x="1576" y="12895"/>
                </a:lnTo>
                <a:lnTo>
                  <a:pt x="1646" y="12914"/>
                </a:lnTo>
                <a:lnTo>
                  <a:pt x="1718" y="12930"/>
                </a:lnTo>
                <a:lnTo>
                  <a:pt x="1790" y="12944"/>
                </a:lnTo>
                <a:lnTo>
                  <a:pt x="1863" y="12955"/>
                </a:lnTo>
                <a:lnTo>
                  <a:pt x="1937" y="12964"/>
                </a:lnTo>
                <a:lnTo>
                  <a:pt x="2011" y="12971"/>
                </a:lnTo>
                <a:lnTo>
                  <a:pt x="2087" y="12974"/>
                </a:lnTo>
                <a:lnTo>
                  <a:pt x="2163" y="12976"/>
                </a:lnTo>
                <a:lnTo>
                  <a:pt x="12617" y="12976"/>
                </a:lnTo>
                <a:lnTo>
                  <a:pt x="12693" y="12974"/>
                </a:lnTo>
                <a:lnTo>
                  <a:pt x="12768" y="12971"/>
                </a:lnTo>
                <a:lnTo>
                  <a:pt x="12843" y="12964"/>
                </a:lnTo>
                <a:lnTo>
                  <a:pt x="12917" y="12955"/>
                </a:lnTo>
                <a:lnTo>
                  <a:pt x="12990" y="12944"/>
                </a:lnTo>
                <a:lnTo>
                  <a:pt x="13062" y="12930"/>
                </a:lnTo>
                <a:lnTo>
                  <a:pt x="13133" y="12914"/>
                </a:lnTo>
                <a:lnTo>
                  <a:pt x="13204" y="12895"/>
                </a:lnTo>
                <a:lnTo>
                  <a:pt x="13273" y="12874"/>
                </a:lnTo>
                <a:lnTo>
                  <a:pt x="13342" y="12851"/>
                </a:lnTo>
                <a:lnTo>
                  <a:pt x="13409" y="12826"/>
                </a:lnTo>
                <a:lnTo>
                  <a:pt x="13475" y="12799"/>
                </a:lnTo>
                <a:lnTo>
                  <a:pt x="13541" y="12769"/>
                </a:lnTo>
                <a:lnTo>
                  <a:pt x="13605" y="12738"/>
                </a:lnTo>
                <a:lnTo>
                  <a:pt x="13668" y="12704"/>
                </a:lnTo>
                <a:lnTo>
                  <a:pt x="13729" y="12668"/>
                </a:lnTo>
                <a:lnTo>
                  <a:pt x="13789" y="12631"/>
                </a:lnTo>
                <a:lnTo>
                  <a:pt x="13848" y="12591"/>
                </a:lnTo>
                <a:lnTo>
                  <a:pt x="13906" y="12550"/>
                </a:lnTo>
                <a:lnTo>
                  <a:pt x="13962" y="12507"/>
                </a:lnTo>
                <a:lnTo>
                  <a:pt x="14017" y="12462"/>
                </a:lnTo>
                <a:lnTo>
                  <a:pt x="14070" y="12415"/>
                </a:lnTo>
                <a:lnTo>
                  <a:pt x="14121" y="12367"/>
                </a:lnTo>
                <a:lnTo>
                  <a:pt x="14171" y="12317"/>
                </a:lnTo>
                <a:lnTo>
                  <a:pt x="14220" y="12266"/>
                </a:lnTo>
                <a:lnTo>
                  <a:pt x="14266" y="12212"/>
                </a:lnTo>
                <a:lnTo>
                  <a:pt x="14311" y="12158"/>
                </a:lnTo>
                <a:lnTo>
                  <a:pt x="14354" y="12102"/>
                </a:lnTo>
                <a:lnTo>
                  <a:pt x="14396" y="12044"/>
                </a:lnTo>
                <a:lnTo>
                  <a:pt x="14435" y="11985"/>
                </a:lnTo>
                <a:lnTo>
                  <a:pt x="14473" y="11925"/>
                </a:lnTo>
                <a:lnTo>
                  <a:pt x="14508" y="11863"/>
                </a:lnTo>
                <a:lnTo>
                  <a:pt x="14542" y="11801"/>
                </a:lnTo>
                <a:lnTo>
                  <a:pt x="14574" y="11737"/>
                </a:lnTo>
                <a:lnTo>
                  <a:pt x="14603" y="11671"/>
                </a:lnTo>
                <a:lnTo>
                  <a:pt x="14630" y="11605"/>
                </a:lnTo>
                <a:lnTo>
                  <a:pt x="14656" y="11538"/>
                </a:lnTo>
                <a:lnTo>
                  <a:pt x="14679" y="11469"/>
                </a:lnTo>
                <a:lnTo>
                  <a:pt x="14700" y="11400"/>
                </a:lnTo>
                <a:lnTo>
                  <a:pt x="14718" y="11329"/>
                </a:lnTo>
                <a:lnTo>
                  <a:pt x="14734" y="11258"/>
                </a:lnTo>
                <a:lnTo>
                  <a:pt x="14748" y="11186"/>
                </a:lnTo>
                <a:lnTo>
                  <a:pt x="14760" y="11113"/>
                </a:lnTo>
                <a:lnTo>
                  <a:pt x="14768" y="11039"/>
                </a:lnTo>
                <a:lnTo>
                  <a:pt x="14775" y="10964"/>
                </a:lnTo>
                <a:lnTo>
                  <a:pt x="14779" y="10889"/>
                </a:lnTo>
                <a:lnTo>
                  <a:pt x="14780" y="10813"/>
                </a:lnTo>
                <a:lnTo>
                  <a:pt x="14780" y="2163"/>
                </a:lnTo>
                <a:lnTo>
                  <a:pt x="14779" y="2087"/>
                </a:lnTo>
                <a:lnTo>
                  <a:pt x="14775" y="2011"/>
                </a:lnTo>
                <a:lnTo>
                  <a:pt x="14768" y="1937"/>
                </a:lnTo>
                <a:lnTo>
                  <a:pt x="14760" y="1863"/>
                </a:lnTo>
                <a:lnTo>
                  <a:pt x="14748" y="1790"/>
                </a:lnTo>
                <a:lnTo>
                  <a:pt x="14734" y="1718"/>
                </a:lnTo>
                <a:lnTo>
                  <a:pt x="14718" y="1646"/>
                </a:lnTo>
                <a:lnTo>
                  <a:pt x="14700" y="1576"/>
                </a:lnTo>
                <a:lnTo>
                  <a:pt x="14679" y="1506"/>
                </a:lnTo>
                <a:lnTo>
                  <a:pt x="14656" y="1438"/>
                </a:lnTo>
                <a:lnTo>
                  <a:pt x="14630" y="1371"/>
                </a:lnTo>
                <a:lnTo>
                  <a:pt x="14603" y="1304"/>
                </a:lnTo>
                <a:lnTo>
                  <a:pt x="14574" y="1239"/>
                </a:lnTo>
                <a:lnTo>
                  <a:pt x="14542" y="1175"/>
                </a:lnTo>
                <a:lnTo>
                  <a:pt x="14508" y="1112"/>
                </a:lnTo>
                <a:lnTo>
                  <a:pt x="14473" y="1051"/>
                </a:lnTo>
                <a:lnTo>
                  <a:pt x="14435" y="990"/>
                </a:lnTo>
                <a:lnTo>
                  <a:pt x="14396" y="931"/>
                </a:lnTo>
                <a:lnTo>
                  <a:pt x="14354" y="874"/>
                </a:lnTo>
                <a:lnTo>
                  <a:pt x="14311" y="818"/>
                </a:lnTo>
                <a:lnTo>
                  <a:pt x="14266" y="763"/>
                </a:lnTo>
                <a:lnTo>
                  <a:pt x="14220" y="710"/>
                </a:lnTo>
                <a:lnTo>
                  <a:pt x="14171" y="658"/>
                </a:lnTo>
                <a:lnTo>
                  <a:pt x="14121" y="608"/>
                </a:lnTo>
                <a:lnTo>
                  <a:pt x="14070" y="560"/>
                </a:lnTo>
                <a:lnTo>
                  <a:pt x="14017" y="514"/>
                </a:lnTo>
                <a:lnTo>
                  <a:pt x="13962" y="469"/>
                </a:lnTo>
                <a:lnTo>
                  <a:pt x="13906" y="425"/>
                </a:lnTo>
                <a:lnTo>
                  <a:pt x="13848" y="384"/>
                </a:lnTo>
                <a:lnTo>
                  <a:pt x="13789" y="345"/>
                </a:lnTo>
                <a:lnTo>
                  <a:pt x="13729" y="307"/>
                </a:lnTo>
                <a:lnTo>
                  <a:pt x="13668" y="272"/>
                </a:lnTo>
                <a:lnTo>
                  <a:pt x="13605" y="238"/>
                </a:lnTo>
                <a:lnTo>
                  <a:pt x="13541" y="206"/>
                </a:lnTo>
                <a:lnTo>
                  <a:pt x="13475" y="177"/>
                </a:lnTo>
                <a:lnTo>
                  <a:pt x="13409" y="149"/>
                </a:lnTo>
                <a:lnTo>
                  <a:pt x="13342" y="124"/>
                </a:lnTo>
                <a:lnTo>
                  <a:pt x="13273" y="101"/>
                </a:lnTo>
                <a:lnTo>
                  <a:pt x="13204" y="80"/>
                </a:lnTo>
                <a:lnTo>
                  <a:pt x="13133" y="62"/>
                </a:lnTo>
                <a:lnTo>
                  <a:pt x="13062" y="46"/>
                </a:lnTo>
                <a:lnTo>
                  <a:pt x="12990" y="32"/>
                </a:lnTo>
                <a:lnTo>
                  <a:pt x="12917" y="20"/>
                </a:lnTo>
                <a:lnTo>
                  <a:pt x="12843" y="11"/>
                </a:lnTo>
                <a:lnTo>
                  <a:pt x="12768" y="5"/>
                </a:lnTo>
                <a:lnTo>
                  <a:pt x="12693" y="1"/>
                </a:lnTo>
                <a:lnTo>
                  <a:pt x="12617" y="0"/>
                </a:lnTo>
                <a:close/>
              </a:path>
            </a:pathLst>
          </a:cu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Полилиния: фигура 32">
            <a:extLst>
              <a:ext uri="{FF2B5EF4-FFF2-40B4-BE49-F238E27FC236}">
                <a16:creationId xmlns:a16="http://schemas.microsoft.com/office/drawing/2014/main" xmlns="" id="{7E8293CB-51A8-4DFF-B2A7-B8C854C13373}"/>
              </a:ext>
            </a:extLst>
          </p:cNvPr>
          <p:cNvSpPr>
            <a:spLocks/>
          </p:cNvSpPr>
          <p:nvPr/>
        </p:nvSpPr>
        <p:spPr bwMode="auto">
          <a:xfrm>
            <a:off x="828667" y="4823395"/>
            <a:ext cx="2324713" cy="607878"/>
          </a:xfrm>
          <a:custGeom>
            <a:avLst/>
            <a:gdLst>
              <a:gd name="T0" fmla="*/ 550501 w 14781"/>
              <a:gd name="T1" fmla="*/ -58401 h 12976"/>
              <a:gd name="T2" fmla="*/ 470293 w 14781"/>
              <a:gd name="T3" fmla="*/ -53706 h 12976"/>
              <a:gd name="T4" fmla="*/ 393645 w 14781"/>
              <a:gd name="T5" fmla="*/ -44774 h 12976"/>
              <a:gd name="T6" fmla="*/ 321650 w 14781"/>
              <a:gd name="T7" fmla="*/ -31720 h 12976"/>
              <a:gd name="T8" fmla="*/ 254856 w 14781"/>
              <a:gd name="T9" fmla="*/ -15001 h 12976"/>
              <a:gd name="T10" fmla="*/ 194359 w 14781"/>
              <a:gd name="T11" fmla="*/ 5153 h 12976"/>
              <a:gd name="T12" fmla="*/ 140431 w 14781"/>
              <a:gd name="T13" fmla="*/ 28399 h 12976"/>
              <a:gd name="T14" fmla="*/ 94442 w 14781"/>
              <a:gd name="T15" fmla="*/ 54393 h 12976"/>
              <a:gd name="T16" fmla="*/ 56391 w 14781"/>
              <a:gd name="T17" fmla="*/ 82906 h 12976"/>
              <a:gd name="T18" fmla="*/ 27648 w 14781"/>
              <a:gd name="T19" fmla="*/ 113481 h 12976"/>
              <a:gd name="T20" fmla="*/ 8760 w 14781"/>
              <a:gd name="T21" fmla="*/ 146002 h 12976"/>
              <a:gd name="T22" fmla="*/ 274 w 14781"/>
              <a:gd name="T23" fmla="*/ 180012 h 12976"/>
              <a:gd name="T24" fmla="*/ 1369 w 14781"/>
              <a:gd name="T25" fmla="*/ 1196530 h 12976"/>
              <a:gd name="T26" fmla="*/ 12319 w 14781"/>
              <a:gd name="T27" fmla="*/ 1230196 h 12976"/>
              <a:gd name="T28" fmla="*/ 33944 w 14781"/>
              <a:gd name="T29" fmla="*/ 1262259 h 12976"/>
              <a:gd name="T30" fmla="*/ 65151 w 14781"/>
              <a:gd name="T31" fmla="*/ 1292376 h 12976"/>
              <a:gd name="T32" fmla="*/ 105118 w 14781"/>
              <a:gd name="T33" fmla="*/ 1320202 h 12976"/>
              <a:gd name="T34" fmla="*/ 153297 w 14781"/>
              <a:gd name="T35" fmla="*/ 1345624 h 12976"/>
              <a:gd name="T36" fmla="*/ 208867 w 14781"/>
              <a:gd name="T37" fmla="*/ 1368068 h 12976"/>
              <a:gd name="T38" fmla="*/ 271007 w 14781"/>
              <a:gd name="T39" fmla="*/ 1387420 h 12976"/>
              <a:gd name="T40" fmla="*/ 339170 w 14781"/>
              <a:gd name="T41" fmla="*/ 1403223 h 12976"/>
              <a:gd name="T42" fmla="*/ 412533 w 14781"/>
              <a:gd name="T43" fmla="*/ 1415246 h 12976"/>
              <a:gd name="T44" fmla="*/ 490003 w 14781"/>
              <a:gd name="T45" fmla="*/ 1423262 h 12976"/>
              <a:gd name="T46" fmla="*/ 571305 w 14781"/>
              <a:gd name="T47" fmla="*/ 1426698 h 12976"/>
              <a:gd name="T48" fmla="*/ 3495172 w 14781"/>
              <a:gd name="T49" fmla="*/ 1426354 h 12976"/>
              <a:gd name="T50" fmla="*/ 3575653 w 14781"/>
              <a:gd name="T51" fmla="*/ 1421659 h 12976"/>
              <a:gd name="T52" fmla="*/ 3652301 w 14781"/>
              <a:gd name="T53" fmla="*/ 1412613 h 12976"/>
              <a:gd name="T54" fmla="*/ 3724296 w 14781"/>
              <a:gd name="T55" fmla="*/ 1399673 h 12976"/>
              <a:gd name="T56" fmla="*/ 3790816 w 14781"/>
              <a:gd name="T57" fmla="*/ 1382840 h 12976"/>
              <a:gd name="T58" fmla="*/ 3851588 w 14781"/>
              <a:gd name="T59" fmla="*/ 1362686 h 12976"/>
              <a:gd name="T60" fmla="*/ 3905241 w 14781"/>
              <a:gd name="T61" fmla="*/ 1339440 h 12976"/>
              <a:gd name="T62" fmla="*/ 3951504 w 14781"/>
              <a:gd name="T63" fmla="*/ 1313446 h 12976"/>
              <a:gd name="T64" fmla="*/ 3989555 w 14781"/>
              <a:gd name="T65" fmla="*/ 1285047 h 12976"/>
              <a:gd name="T66" fmla="*/ 4018298 w 14781"/>
              <a:gd name="T67" fmla="*/ 1254358 h 12976"/>
              <a:gd name="T68" fmla="*/ 4037186 w 14781"/>
              <a:gd name="T69" fmla="*/ 1221951 h 12976"/>
              <a:gd name="T70" fmla="*/ 4045673 w 14781"/>
              <a:gd name="T71" fmla="*/ 1187941 h 12976"/>
              <a:gd name="T72" fmla="*/ 4044578 w 14781"/>
              <a:gd name="T73" fmla="*/ 171309 h 12976"/>
              <a:gd name="T74" fmla="*/ 4033354 w 14781"/>
              <a:gd name="T75" fmla="*/ 137757 h 12976"/>
              <a:gd name="T76" fmla="*/ 4012002 w 14781"/>
              <a:gd name="T77" fmla="*/ 105694 h 12976"/>
              <a:gd name="T78" fmla="*/ 3980795 w 14781"/>
              <a:gd name="T79" fmla="*/ 75578 h 12976"/>
              <a:gd name="T80" fmla="*/ 3940828 w 14781"/>
              <a:gd name="T81" fmla="*/ 47637 h 12976"/>
              <a:gd name="T82" fmla="*/ 3892649 w 14781"/>
              <a:gd name="T83" fmla="*/ 22330 h 12976"/>
              <a:gd name="T84" fmla="*/ 3837079 w 14781"/>
              <a:gd name="T85" fmla="*/ -115 h 12976"/>
              <a:gd name="T86" fmla="*/ 3774665 w 14781"/>
              <a:gd name="T87" fmla="*/ -19467 h 12976"/>
              <a:gd name="T88" fmla="*/ 3706777 w 14781"/>
              <a:gd name="T89" fmla="*/ -35384 h 12976"/>
              <a:gd name="T90" fmla="*/ 3633413 w 14781"/>
              <a:gd name="T91" fmla="*/ -47408 h 12976"/>
              <a:gd name="T92" fmla="*/ 3555943 w 14781"/>
              <a:gd name="T93" fmla="*/ -55309 h 12976"/>
              <a:gd name="T94" fmla="*/ 3474641 w 14781"/>
              <a:gd name="T95" fmla="*/ -58859 h 1297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14781" h="12976">
                <a:moveTo>
                  <a:pt x="12617" y="0"/>
                </a:moveTo>
                <a:lnTo>
                  <a:pt x="2163" y="0"/>
                </a:lnTo>
                <a:lnTo>
                  <a:pt x="2087" y="1"/>
                </a:lnTo>
                <a:lnTo>
                  <a:pt x="2011" y="5"/>
                </a:lnTo>
                <a:lnTo>
                  <a:pt x="1937" y="11"/>
                </a:lnTo>
                <a:lnTo>
                  <a:pt x="1863" y="20"/>
                </a:lnTo>
                <a:lnTo>
                  <a:pt x="1790" y="32"/>
                </a:lnTo>
                <a:lnTo>
                  <a:pt x="1718" y="46"/>
                </a:lnTo>
                <a:lnTo>
                  <a:pt x="1646" y="62"/>
                </a:lnTo>
                <a:lnTo>
                  <a:pt x="1576" y="80"/>
                </a:lnTo>
                <a:lnTo>
                  <a:pt x="1507" y="101"/>
                </a:lnTo>
                <a:lnTo>
                  <a:pt x="1438" y="124"/>
                </a:lnTo>
                <a:lnTo>
                  <a:pt x="1371" y="149"/>
                </a:lnTo>
                <a:lnTo>
                  <a:pt x="1304" y="177"/>
                </a:lnTo>
                <a:lnTo>
                  <a:pt x="1239" y="206"/>
                </a:lnTo>
                <a:lnTo>
                  <a:pt x="1175" y="238"/>
                </a:lnTo>
                <a:lnTo>
                  <a:pt x="1112" y="272"/>
                </a:lnTo>
                <a:lnTo>
                  <a:pt x="1051" y="307"/>
                </a:lnTo>
                <a:lnTo>
                  <a:pt x="990" y="345"/>
                </a:lnTo>
                <a:lnTo>
                  <a:pt x="931" y="384"/>
                </a:lnTo>
                <a:lnTo>
                  <a:pt x="874" y="425"/>
                </a:lnTo>
                <a:lnTo>
                  <a:pt x="818" y="469"/>
                </a:lnTo>
                <a:lnTo>
                  <a:pt x="763" y="514"/>
                </a:lnTo>
                <a:lnTo>
                  <a:pt x="710" y="560"/>
                </a:lnTo>
                <a:lnTo>
                  <a:pt x="658" y="608"/>
                </a:lnTo>
                <a:lnTo>
                  <a:pt x="608" y="658"/>
                </a:lnTo>
                <a:lnTo>
                  <a:pt x="560" y="710"/>
                </a:lnTo>
                <a:lnTo>
                  <a:pt x="513" y="763"/>
                </a:lnTo>
                <a:lnTo>
                  <a:pt x="469" y="818"/>
                </a:lnTo>
                <a:lnTo>
                  <a:pt x="425" y="874"/>
                </a:lnTo>
                <a:lnTo>
                  <a:pt x="384" y="931"/>
                </a:lnTo>
                <a:lnTo>
                  <a:pt x="345" y="990"/>
                </a:lnTo>
                <a:lnTo>
                  <a:pt x="307" y="1051"/>
                </a:lnTo>
                <a:lnTo>
                  <a:pt x="271" y="1112"/>
                </a:lnTo>
                <a:lnTo>
                  <a:pt x="238" y="1175"/>
                </a:lnTo>
                <a:lnTo>
                  <a:pt x="206" y="1239"/>
                </a:lnTo>
                <a:lnTo>
                  <a:pt x="177" y="1304"/>
                </a:lnTo>
                <a:lnTo>
                  <a:pt x="149" y="1371"/>
                </a:lnTo>
                <a:lnTo>
                  <a:pt x="124" y="1438"/>
                </a:lnTo>
                <a:lnTo>
                  <a:pt x="101" y="1506"/>
                </a:lnTo>
                <a:lnTo>
                  <a:pt x="80" y="1576"/>
                </a:lnTo>
                <a:lnTo>
                  <a:pt x="62" y="1646"/>
                </a:lnTo>
                <a:lnTo>
                  <a:pt x="45" y="1718"/>
                </a:lnTo>
                <a:lnTo>
                  <a:pt x="32" y="1790"/>
                </a:lnTo>
                <a:lnTo>
                  <a:pt x="20" y="1863"/>
                </a:lnTo>
                <a:lnTo>
                  <a:pt x="11" y="1937"/>
                </a:lnTo>
                <a:lnTo>
                  <a:pt x="5" y="2011"/>
                </a:lnTo>
                <a:lnTo>
                  <a:pt x="1" y="2087"/>
                </a:lnTo>
                <a:lnTo>
                  <a:pt x="0" y="2163"/>
                </a:lnTo>
                <a:lnTo>
                  <a:pt x="0" y="10813"/>
                </a:lnTo>
                <a:lnTo>
                  <a:pt x="1" y="10889"/>
                </a:lnTo>
                <a:lnTo>
                  <a:pt x="5" y="10964"/>
                </a:lnTo>
                <a:lnTo>
                  <a:pt x="11" y="11039"/>
                </a:lnTo>
                <a:lnTo>
                  <a:pt x="20" y="11113"/>
                </a:lnTo>
                <a:lnTo>
                  <a:pt x="32" y="11186"/>
                </a:lnTo>
                <a:lnTo>
                  <a:pt x="45" y="11258"/>
                </a:lnTo>
                <a:lnTo>
                  <a:pt x="62" y="11329"/>
                </a:lnTo>
                <a:lnTo>
                  <a:pt x="80" y="11400"/>
                </a:lnTo>
                <a:lnTo>
                  <a:pt x="101" y="11469"/>
                </a:lnTo>
                <a:lnTo>
                  <a:pt x="124" y="11538"/>
                </a:lnTo>
                <a:lnTo>
                  <a:pt x="149" y="11605"/>
                </a:lnTo>
                <a:lnTo>
                  <a:pt x="177" y="11671"/>
                </a:lnTo>
                <a:lnTo>
                  <a:pt x="206" y="11737"/>
                </a:lnTo>
                <a:lnTo>
                  <a:pt x="238" y="11801"/>
                </a:lnTo>
                <a:lnTo>
                  <a:pt x="271" y="11863"/>
                </a:lnTo>
                <a:lnTo>
                  <a:pt x="307" y="11925"/>
                </a:lnTo>
                <a:lnTo>
                  <a:pt x="345" y="11985"/>
                </a:lnTo>
                <a:lnTo>
                  <a:pt x="384" y="12044"/>
                </a:lnTo>
                <a:lnTo>
                  <a:pt x="425" y="12102"/>
                </a:lnTo>
                <a:lnTo>
                  <a:pt x="469" y="12158"/>
                </a:lnTo>
                <a:lnTo>
                  <a:pt x="513" y="12212"/>
                </a:lnTo>
                <a:lnTo>
                  <a:pt x="560" y="12266"/>
                </a:lnTo>
                <a:lnTo>
                  <a:pt x="608" y="12317"/>
                </a:lnTo>
                <a:lnTo>
                  <a:pt x="658" y="12367"/>
                </a:lnTo>
                <a:lnTo>
                  <a:pt x="710" y="12415"/>
                </a:lnTo>
                <a:lnTo>
                  <a:pt x="763" y="12462"/>
                </a:lnTo>
                <a:lnTo>
                  <a:pt x="818" y="12507"/>
                </a:lnTo>
                <a:lnTo>
                  <a:pt x="874" y="12550"/>
                </a:lnTo>
                <a:lnTo>
                  <a:pt x="931" y="12591"/>
                </a:lnTo>
                <a:lnTo>
                  <a:pt x="990" y="12631"/>
                </a:lnTo>
                <a:lnTo>
                  <a:pt x="1051" y="12668"/>
                </a:lnTo>
                <a:lnTo>
                  <a:pt x="1112" y="12704"/>
                </a:lnTo>
                <a:lnTo>
                  <a:pt x="1175" y="12738"/>
                </a:lnTo>
                <a:lnTo>
                  <a:pt x="1239" y="12769"/>
                </a:lnTo>
                <a:lnTo>
                  <a:pt x="1304" y="12799"/>
                </a:lnTo>
                <a:lnTo>
                  <a:pt x="1371" y="12826"/>
                </a:lnTo>
                <a:lnTo>
                  <a:pt x="1438" y="12851"/>
                </a:lnTo>
                <a:lnTo>
                  <a:pt x="1507" y="12874"/>
                </a:lnTo>
                <a:lnTo>
                  <a:pt x="1576" y="12895"/>
                </a:lnTo>
                <a:lnTo>
                  <a:pt x="1646" y="12914"/>
                </a:lnTo>
                <a:lnTo>
                  <a:pt x="1718" y="12930"/>
                </a:lnTo>
                <a:lnTo>
                  <a:pt x="1790" y="12944"/>
                </a:lnTo>
                <a:lnTo>
                  <a:pt x="1863" y="12955"/>
                </a:lnTo>
                <a:lnTo>
                  <a:pt x="1937" y="12964"/>
                </a:lnTo>
                <a:lnTo>
                  <a:pt x="2011" y="12971"/>
                </a:lnTo>
                <a:lnTo>
                  <a:pt x="2087" y="12974"/>
                </a:lnTo>
                <a:lnTo>
                  <a:pt x="2163" y="12976"/>
                </a:lnTo>
                <a:lnTo>
                  <a:pt x="12617" y="12976"/>
                </a:lnTo>
                <a:lnTo>
                  <a:pt x="12693" y="12974"/>
                </a:lnTo>
                <a:lnTo>
                  <a:pt x="12768" y="12971"/>
                </a:lnTo>
                <a:lnTo>
                  <a:pt x="12843" y="12964"/>
                </a:lnTo>
                <a:lnTo>
                  <a:pt x="12917" y="12955"/>
                </a:lnTo>
                <a:lnTo>
                  <a:pt x="12990" y="12944"/>
                </a:lnTo>
                <a:lnTo>
                  <a:pt x="13062" y="12930"/>
                </a:lnTo>
                <a:lnTo>
                  <a:pt x="13133" y="12914"/>
                </a:lnTo>
                <a:lnTo>
                  <a:pt x="13204" y="12895"/>
                </a:lnTo>
                <a:lnTo>
                  <a:pt x="13273" y="12874"/>
                </a:lnTo>
                <a:lnTo>
                  <a:pt x="13342" y="12851"/>
                </a:lnTo>
                <a:lnTo>
                  <a:pt x="13409" y="12826"/>
                </a:lnTo>
                <a:lnTo>
                  <a:pt x="13475" y="12799"/>
                </a:lnTo>
                <a:lnTo>
                  <a:pt x="13541" y="12769"/>
                </a:lnTo>
                <a:lnTo>
                  <a:pt x="13605" y="12738"/>
                </a:lnTo>
                <a:lnTo>
                  <a:pt x="13668" y="12704"/>
                </a:lnTo>
                <a:lnTo>
                  <a:pt x="13729" y="12668"/>
                </a:lnTo>
                <a:lnTo>
                  <a:pt x="13789" y="12631"/>
                </a:lnTo>
                <a:lnTo>
                  <a:pt x="13848" y="12591"/>
                </a:lnTo>
                <a:lnTo>
                  <a:pt x="13906" y="12550"/>
                </a:lnTo>
                <a:lnTo>
                  <a:pt x="13962" y="12507"/>
                </a:lnTo>
                <a:lnTo>
                  <a:pt x="14017" y="12462"/>
                </a:lnTo>
                <a:lnTo>
                  <a:pt x="14070" y="12415"/>
                </a:lnTo>
                <a:lnTo>
                  <a:pt x="14121" y="12367"/>
                </a:lnTo>
                <a:lnTo>
                  <a:pt x="14171" y="12317"/>
                </a:lnTo>
                <a:lnTo>
                  <a:pt x="14220" y="12266"/>
                </a:lnTo>
                <a:lnTo>
                  <a:pt x="14266" y="12212"/>
                </a:lnTo>
                <a:lnTo>
                  <a:pt x="14311" y="12158"/>
                </a:lnTo>
                <a:lnTo>
                  <a:pt x="14354" y="12102"/>
                </a:lnTo>
                <a:lnTo>
                  <a:pt x="14396" y="12044"/>
                </a:lnTo>
                <a:lnTo>
                  <a:pt x="14435" y="11985"/>
                </a:lnTo>
                <a:lnTo>
                  <a:pt x="14473" y="11925"/>
                </a:lnTo>
                <a:lnTo>
                  <a:pt x="14508" y="11863"/>
                </a:lnTo>
                <a:lnTo>
                  <a:pt x="14542" y="11801"/>
                </a:lnTo>
                <a:lnTo>
                  <a:pt x="14574" y="11737"/>
                </a:lnTo>
                <a:lnTo>
                  <a:pt x="14603" y="11671"/>
                </a:lnTo>
                <a:lnTo>
                  <a:pt x="14630" y="11605"/>
                </a:lnTo>
                <a:lnTo>
                  <a:pt x="14656" y="11538"/>
                </a:lnTo>
                <a:lnTo>
                  <a:pt x="14679" y="11469"/>
                </a:lnTo>
                <a:lnTo>
                  <a:pt x="14700" y="11400"/>
                </a:lnTo>
                <a:lnTo>
                  <a:pt x="14718" y="11329"/>
                </a:lnTo>
                <a:lnTo>
                  <a:pt x="14734" y="11258"/>
                </a:lnTo>
                <a:lnTo>
                  <a:pt x="14748" y="11186"/>
                </a:lnTo>
                <a:lnTo>
                  <a:pt x="14760" y="11113"/>
                </a:lnTo>
                <a:lnTo>
                  <a:pt x="14768" y="11039"/>
                </a:lnTo>
                <a:lnTo>
                  <a:pt x="14775" y="10964"/>
                </a:lnTo>
                <a:lnTo>
                  <a:pt x="14779" y="10889"/>
                </a:lnTo>
                <a:lnTo>
                  <a:pt x="14780" y="10813"/>
                </a:lnTo>
                <a:lnTo>
                  <a:pt x="14780" y="2163"/>
                </a:lnTo>
                <a:lnTo>
                  <a:pt x="14779" y="2087"/>
                </a:lnTo>
                <a:lnTo>
                  <a:pt x="14775" y="2011"/>
                </a:lnTo>
                <a:lnTo>
                  <a:pt x="14768" y="1937"/>
                </a:lnTo>
                <a:lnTo>
                  <a:pt x="14760" y="1863"/>
                </a:lnTo>
                <a:lnTo>
                  <a:pt x="14748" y="1790"/>
                </a:lnTo>
                <a:lnTo>
                  <a:pt x="14734" y="1718"/>
                </a:lnTo>
                <a:lnTo>
                  <a:pt x="14718" y="1646"/>
                </a:lnTo>
                <a:lnTo>
                  <a:pt x="14700" y="1576"/>
                </a:lnTo>
                <a:lnTo>
                  <a:pt x="14679" y="1506"/>
                </a:lnTo>
                <a:lnTo>
                  <a:pt x="14656" y="1438"/>
                </a:lnTo>
                <a:lnTo>
                  <a:pt x="14630" y="1371"/>
                </a:lnTo>
                <a:lnTo>
                  <a:pt x="14603" y="1304"/>
                </a:lnTo>
                <a:lnTo>
                  <a:pt x="14574" y="1239"/>
                </a:lnTo>
                <a:lnTo>
                  <a:pt x="14542" y="1175"/>
                </a:lnTo>
                <a:lnTo>
                  <a:pt x="14508" y="1112"/>
                </a:lnTo>
                <a:lnTo>
                  <a:pt x="14473" y="1051"/>
                </a:lnTo>
                <a:lnTo>
                  <a:pt x="14435" y="990"/>
                </a:lnTo>
                <a:lnTo>
                  <a:pt x="14396" y="931"/>
                </a:lnTo>
                <a:lnTo>
                  <a:pt x="14354" y="874"/>
                </a:lnTo>
                <a:lnTo>
                  <a:pt x="14311" y="818"/>
                </a:lnTo>
                <a:lnTo>
                  <a:pt x="14266" y="763"/>
                </a:lnTo>
                <a:lnTo>
                  <a:pt x="14220" y="710"/>
                </a:lnTo>
                <a:lnTo>
                  <a:pt x="14171" y="658"/>
                </a:lnTo>
                <a:lnTo>
                  <a:pt x="14121" y="608"/>
                </a:lnTo>
                <a:lnTo>
                  <a:pt x="14070" y="560"/>
                </a:lnTo>
                <a:lnTo>
                  <a:pt x="14017" y="514"/>
                </a:lnTo>
                <a:lnTo>
                  <a:pt x="13962" y="469"/>
                </a:lnTo>
                <a:lnTo>
                  <a:pt x="13906" y="425"/>
                </a:lnTo>
                <a:lnTo>
                  <a:pt x="13848" y="384"/>
                </a:lnTo>
                <a:lnTo>
                  <a:pt x="13789" y="345"/>
                </a:lnTo>
                <a:lnTo>
                  <a:pt x="13729" y="307"/>
                </a:lnTo>
                <a:lnTo>
                  <a:pt x="13668" y="272"/>
                </a:lnTo>
                <a:lnTo>
                  <a:pt x="13605" y="238"/>
                </a:lnTo>
                <a:lnTo>
                  <a:pt x="13541" y="206"/>
                </a:lnTo>
                <a:lnTo>
                  <a:pt x="13475" y="177"/>
                </a:lnTo>
                <a:lnTo>
                  <a:pt x="13409" y="149"/>
                </a:lnTo>
                <a:lnTo>
                  <a:pt x="13342" y="124"/>
                </a:lnTo>
                <a:lnTo>
                  <a:pt x="13273" y="101"/>
                </a:lnTo>
                <a:lnTo>
                  <a:pt x="13204" y="80"/>
                </a:lnTo>
                <a:lnTo>
                  <a:pt x="13133" y="62"/>
                </a:lnTo>
                <a:lnTo>
                  <a:pt x="13062" y="46"/>
                </a:lnTo>
                <a:lnTo>
                  <a:pt x="12990" y="32"/>
                </a:lnTo>
                <a:lnTo>
                  <a:pt x="12917" y="20"/>
                </a:lnTo>
                <a:lnTo>
                  <a:pt x="12843" y="11"/>
                </a:lnTo>
                <a:lnTo>
                  <a:pt x="12768" y="5"/>
                </a:lnTo>
                <a:lnTo>
                  <a:pt x="12693" y="1"/>
                </a:lnTo>
                <a:lnTo>
                  <a:pt x="12617" y="0"/>
                </a:lnTo>
                <a:close/>
              </a:path>
            </a:pathLst>
          </a:cu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774F522E-E5FD-47B6-B6E8-D8195165FB23}"/>
              </a:ext>
            </a:extLst>
          </p:cNvPr>
          <p:cNvSpPr/>
          <p:nvPr/>
        </p:nvSpPr>
        <p:spPr>
          <a:xfrm>
            <a:off x="0" y="6767878"/>
            <a:ext cx="12643556" cy="34412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EED77F4-E7E4-41BD-9984-F380B78061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064" y="1469368"/>
            <a:ext cx="3610484" cy="46113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EA60585-58F7-4A08-8032-41360E36D7EE}"/>
              </a:ext>
            </a:extLst>
          </p:cNvPr>
          <p:cNvSpPr txBox="1"/>
          <p:nvPr/>
        </p:nvSpPr>
        <p:spPr>
          <a:xfrm>
            <a:off x="9055854" y="4177772"/>
            <a:ext cx="11865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latin typeface="Palatino Linotype" panose="02040502050505030304" pitchFamily="18" charset="0"/>
              </a:rPr>
              <a:t>г. Стерлитамак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311EF1D-7D70-4D95-B8DE-83936B6174B3}"/>
              </a:ext>
            </a:extLst>
          </p:cNvPr>
          <p:cNvSpPr txBox="1"/>
          <p:nvPr/>
        </p:nvSpPr>
        <p:spPr>
          <a:xfrm>
            <a:off x="930357" y="4439382"/>
            <a:ext cx="26705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Segoe Script" panose="030B0504020000000003" pitchFamily="66" charset="0"/>
              </a:rPr>
              <a:t>Регион работы</a:t>
            </a:r>
          </a:p>
          <a:p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респ. Башкортостан</a:t>
            </a:r>
            <a:br>
              <a:rPr lang="ru-RU" sz="1400" dirty="0"/>
            </a:br>
            <a:r>
              <a:rPr lang="ru-RU" sz="1400" dirty="0"/>
              <a:t>г. Стерлитамак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DD6B75F-0D12-4F21-8C40-937DB536F9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7" r="24761" b="2185"/>
          <a:stretch/>
        </p:blipFill>
        <p:spPr>
          <a:xfrm>
            <a:off x="11804689" y="5838092"/>
            <a:ext cx="724577" cy="8004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1FF1BC5-A22F-4503-AD65-83FDD4118E86}"/>
              </a:ext>
            </a:extLst>
          </p:cNvPr>
          <p:cNvSpPr txBox="1"/>
          <p:nvPr/>
        </p:nvSpPr>
        <p:spPr>
          <a:xfrm>
            <a:off x="744146" y="289698"/>
            <a:ext cx="112066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Автономная некоммерческая организация по внедрению адаптивных и инклюзивных программ для лиц с расстройством аутистического спектра «СИЯНИЕ ЧИСТОГО РАЗУМА»	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525996AA-1005-4ED8-BBD7-2A649567DF04}"/>
              </a:ext>
            </a:extLst>
          </p:cNvPr>
          <p:cNvSpPr/>
          <p:nvPr/>
        </p:nvSpPr>
        <p:spPr>
          <a:xfrm>
            <a:off x="424416" y="289698"/>
            <a:ext cx="157036" cy="77310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FF6132A-D70D-48A0-9034-69CDC9B44539}"/>
              </a:ext>
            </a:extLst>
          </p:cNvPr>
          <p:cNvSpPr txBox="1"/>
          <p:nvPr/>
        </p:nvSpPr>
        <p:spPr>
          <a:xfrm>
            <a:off x="807123" y="1678468"/>
            <a:ext cx="549311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Segoe Script" panose="030B0504020000000003" pitchFamily="66" charset="0"/>
                <a:ea typeface="Roboto" panose="02000000000000000000" pitchFamily="2" charset="0"/>
              </a:rPr>
              <a:t>Об организации</a:t>
            </a:r>
          </a:p>
          <a:p>
            <a:endParaRPr lang="ru-RU" sz="13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C63F8EB-F3BB-475E-AE8F-05B44FACD00B}"/>
              </a:ext>
            </a:extLst>
          </p:cNvPr>
          <p:cNvSpPr txBox="1"/>
          <p:nvPr/>
        </p:nvSpPr>
        <p:spPr>
          <a:xfrm>
            <a:off x="828667" y="2125176"/>
            <a:ext cx="569724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</a:rPr>
              <a:t>В </a:t>
            </a:r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</a:rPr>
              <a:t>202</a:t>
            </a:r>
            <a:r>
              <a:rPr lang="en-US" sz="1400" dirty="0" smtClean="0">
                <a:latin typeface="Roboto" panose="02000000000000000000" pitchFamily="2" charset="0"/>
                <a:ea typeface="Roboto" panose="02000000000000000000" pitchFamily="2" charset="0"/>
              </a:rPr>
              <a:t>6</a:t>
            </a:r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</a:rPr>
              <a:t>году центру «Сияние чистого разума» </a:t>
            </a:r>
          </a:p>
          <a:p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</a:rPr>
              <a:t>Исполнится 5 лет!</a:t>
            </a:r>
            <a:endParaRPr lang="ru-RU" sz="1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</a:rPr>
              <a:t>За это время мы выросли из маленького коллектива в организацию профессионалов, помогающих детям с РАС развиваться, получать образование, приобретать прикладные навыки и адаптироваться к жизни в обществе.</a:t>
            </a:r>
          </a:p>
        </p:txBody>
      </p:sp>
    </p:spTree>
    <p:extLst>
      <p:ext uri="{BB962C8B-B14F-4D97-AF65-F5344CB8AC3E}">
        <p14:creationId xmlns:p14="http://schemas.microsoft.com/office/powerpoint/2010/main" val="2598237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12850EE-0A13-462D-8EF8-EFF63EB7D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43556" cy="7112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44146" y="289698"/>
            <a:ext cx="112066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Автономная некоммерческая организация по внедрению адаптивных и инклюзивных программ для лиц с расстройством аутистического спектра «СИЯНИЕ ЧИСТОГО РАЗУМА»	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424416" y="289698"/>
            <a:ext cx="157036" cy="77310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лилиния: фигура 30">
            <a:extLst>
              <a:ext uri="{FF2B5EF4-FFF2-40B4-BE49-F238E27FC236}">
                <a16:creationId xmlns:a16="http://schemas.microsoft.com/office/drawing/2014/main" xmlns="" id="{2D21EB3F-12E7-4B4D-BB08-0A366D028BF2}"/>
              </a:ext>
            </a:extLst>
          </p:cNvPr>
          <p:cNvSpPr>
            <a:spLocks/>
          </p:cNvSpPr>
          <p:nvPr/>
        </p:nvSpPr>
        <p:spPr bwMode="auto">
          <a:xfrm>
            <a:off x="352720" y="1413148"/>
            <a:ext cx="6287231" cy="1827666"/>
          </a:xfrm>
          <a:custGeom>
            <a:avLst/>
            <a:gdLst>
              <a:gd name="T0" fmla="*/ 1217410 w 14781"/>
              <a:gd name="T1" fmla="*/ -152313 h 12976"/>
              <a:gd name="T2" fmla="*/ 1040035 w 14781"/>
              <a:gd name="T3" fmla="*/ -140068 h 12976"/>
              <a:gd name="T4" fmla="*/ 870530 w 14781"/>
              <a:gd name="T5" fmla="*/ -116773 h 12976"/>
              <a:gd name="T6" fmla="*/ 711316 w 14781"/>
              <a:gd name="T7" fmla="*/ -82727 h 12976"/>
              <a:gd name="T8" fmla="*/ 563605 w 14781"/>
              <a:gd name="T9" fmla="*/ -39123 h 12976"/>
              <a:gd name="T10" fmla="*/ 429817 w 14781"/>
              <a:gd name="T11" fmla="*/ 13439 h 12976"/>
              <a:gd name="T12" fmla="*/ 310558 w 14781"/>
              <a:gd name="T13" fmla="*/ 74066 h 12976"/>
              <a:gd name="T14" fmla="*/ 208855 w 14781"/>
              <a:gd name="T15" fmla="*/ 141860 h 12976"/>
              <a:gd name="T16" fmla="*/ 124707 w 14781"/>
              <a:gd name="T17" fmla="*/ 216224 h 12976"/>
              <a:gd name="T18" fmla="*/ 61143 w 14781"/>
              <a:gd name="T19" fmla="*/ 295965 h 12976"/>
              <a:gd name="T20" fmla="*/ 19372 w 14781"/>
              <a:gd name="T21" fmla="*/ 380782 h 12976"/>
              <a:gd name="T22" fmla="*/ 605 w 14781"/>
              <a:gd name="T23" fmla="*/ 469482 h 12976"/>
              <a:gd name="T24" fmla="*/ 3027 w 14781"/>
              <a:gd name="T25" fmla="*/ 3120619 h 12976"/>
              <a:gd name="T26" fmla="*/ 27242 w 14781"/>
              <a:gd name="T27" fmla="*/ 3208423 h 12976"/>
              <a:gd name="T28" fmla="*/ 75067 w 14781"/>
              <a:gd name="T29" fmla="*/ 3292046 h 12976"/>
              <a:gd name="T30" fmla="*/ 144079 w 14781"/>
              <a:gd name="T31" fmla="*/ 3370591 h 12976"/>
              <a:gd name="T32" fmla="*/ 232464 w 14781"/>
              <a:gd name="T33" fmla="*/ 3443164 h 12976"/>
              <a:gd name="T34" fmla="*/ 339010 w 14781"/>
              <a:gd name="T35" fmla="*/ 3509465 h 12976"/>
              <a:gd name="T36" fmla="*/ 461902 w 14781"/>
              <a:gd name="T37" fmla="*/ 3568001 h 12976"/>
              <a:gd name="T38" fmla="*/ 599322 w 14781"/>
              <a:gd name="T39" fmla="*/ 3618473 h 12976"/>
              <a:gd name="T40" fmla="*/ 750060 w 14781"/>
              <a:gd name="T41" fmla="*/ 3659687 h 12976"/>
              <a:gd name="T42" fmla="*/ 912301 w 14781"/>
              <a:gd name="T43" fmla="*/ 3691045 h 12976"/>
              <a:gd name="T44" fmla="*/ 1083622 w 14781"/>
              <a:gd name="T45" fmla="*/ 3711951 h 12976"/>
              <a:gd name="T46" fmla="*/ 1263419 w 14781"/>
              <a:gd name="T47" fmla="*/ 3720911 h 12976"/>
              <a:gd name="T48" fmla="*/ 7729436 w 14781"/>
              <a:gd name="T49" fmla="*/ 3720015 h 12976"/>
              <a:gd name="T50" fmla="*/ 7907416 w 14781"/>
              <a:gd name="T51" fmla="*/ 3707770 h 12976"/>
              <a:gd name="T52" fmla="*/ 8076921 w 14781"/>
              <a:gd name="T53" fmla="*/ 3684176 h 12976"/>
              <a:gd name="T54" fmla="*/ 8236135 w 14781"/>
              <a:gd name="T55" fmla="*/ 3650429 h 12976"/>
              <a:gd name="T56" fmla="*/ 8383242 w 14781"/>
              <a:gd name="T57" fmla="*/ 3606527 h 12976"/>
              <a:gd name="T58" fmla="*/ 8517635 w 14781"/>
              <a:gd name="T59" fmla="*/ 3553964 h 12976"/>
              <a:gd name="T60" fmla="*/ 8636289 w 14781"/>
              <a:gd name="T61" fmla="*/ 3493338 h 12976"/>
              <a:gd name="T62" fmla="*/ 8738597 w 14781"/>
              <a:gd name="T63" fmla="*/ 3425543 h 12976"/>
              <a:gd name="T64" fmla="*/ 8822744 w 14781"/>
              <a:gd name="T65" fmla="*/ 3351478 h 12976"/>
              <a:gd name="T66" fmla="*/ 8886309 w 14781"/>
              <a:gd name="T67" fmla="*/ 3271439 h 12976"/>
              <a:gd name="T68" fmla="*/ 8928080 w 14781"/>
              <a:gd name="T69" fmla="*/ 3186920 h 12976"/>
              <a:gd name="T70" fmla="*/ 8946846 w 14781"/>
              <a:gd name="T71" fmla="*/ 3098220 h 12976"/>
              <a:gd name="T72" fmla="*/ 8944425 w 14781"/>
              <a:gd name="T73" fmla="*/ 446784 h 12976"/>
              <a:gd name="T74" fmla="*/ 8919604 w 14781"/>
              <a:gd name="T75" fmla="*/ 359279 h 12976"/>
              <a:gd name="T76" fmla="*/ 8872385 w 14781"/>
              <a:gd name="T77" fmla="*/ 275656 h 12976"/>
              <a:gd name="T78" fmla="*/ 8803372 w 14781"/>
              <a:gd name="T79" fmla="*/ 197111 h 12976"/>
              <a:gd name="T80" fmla="*/ 8714987 w 14781"/>
              <a:gd name="T81" fmla="*/ 124239 h 12976"/>
              <a:gd name="T82" fmla="*/ 8608441 w 14781"/>
              <a:gd name="T83" fmla="*/ 58237 h 12976"/>
              <a:gd name="T84" fmla="*/ 8485550 w 14781"/>
              <a:gd name="T85" fmla="*/ -299 h 12976"/>
              <a:gd name="T86" fmla="*/ 8347524 w 14781"/>
              <a:gd name="T87" fmla="*/ -50771 h 12976"/>
              <a:gd name="T88" fmla="*/ 8197391 w 14781"/>
              <a:gd name="T89" fmla="*/ -92284 h 12976"/>
              <a:gd name="T90" fmla="*/ 8035151 w 14781"/>
              <a:gd name="T91" fmla="*/ -123642 h 12976"/>
              <a:gd name="T92" fmla="*/ 7863829 w 14781"/>
              <a:gd name="T93" fmla="*/ -144249 h 12976"/>
              <a:gd name="T94" fmla="*/ 7684033 w 14781"/>
              <a:gd name="T95" fmla="*/ -153507 h 1297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14781" h="12976">
                <a:moveTo>
                  <a:pt x="12617" y="0"/>
                </a:moveTo>
                <a:lnTo>
                  <a:pt x="2163" y="0"/>
                </a:lnTo>
                <a:lnTo>
                  <a:pt x="2087" y="1"/>
                </a:lnTo>
                <a:lnTo>
                  <a:pt x="2011" y="5"/>
                </a:lnTo>
                <a:lnTo>
                  <a:pt x="1937" y="11"/>
                </a:lnTo>
                <a:lnTo>
                  <a:pt x="1863" y="20"/>
                </a:lnTo>
                <a:lnTo>
                  <a:pt x="1790" y="32"/>
                </a:lnTo>
                <a:lnTo>
                  <a:pt x="1718" y="46"/>
                </a:lnTo>
                <a:lnTo>
                  <a:pt x="1646" y="62"/>
                </a:lnTo>
                <a:lnTo>
                  <a:pt x="1576" y="80"/>
                </a:lnTo>
                <a:lnTo>
                  <a:pt x="1507" y="101"/>
                </a:lnTo>
                <a:lnTo>
                  <a:pt x="1438" y="124"/>
                </a:lnTo>
                <a:lnTo>
                  <a:pt x="1371" y="149"/>
                </a:lnTo>
                <a:lnTo>
                  <a:pt x="1304" y="177"/>
                </a:lnTo>
                <a:lnTo>
                  <a:pt x="1239" y="206"/>
                </a:lnTo>
                <a:lnTo>
                  <a:pt x="1175" y="238"/>
                </a:lnTo>
                <a:lnTo>
                  <a:pt x="1112" y="272"/>
                </a:lnTo>
                <a:lnTo>
                  <a:pt x="1051" y="307"/>
                </a:lnTo>
                <a:lnTo>
                  <a:pt x="990" y="345"/>
                </a:lnTo>
                <a:lnTo>
                  <a:pt x="931" y="384"/>
                </a:lnTo>
                <a:lnTo>
                  <a:pt x="874" y="425"/>
                </a:lnTo>
                <a:lnTo>
                  <a:pt x="818" y="469"/>
                </a:lnTo>
                <a:lnTo>
                  <a:pt x="763" y="514"/>
                </a:lnTo>
                <a:lnTo>
                  <a:pt x="710" y="560"/>
                </a:lnTo>
                <a:lnTo>
                  <a:pt x="658" y="608"/>
                </a:lnTo>
                <a:lnTo>
                  <a:pt x="608" y="658"/>
                </a:lnTo>
                <a:lnTo>
                  <a:pt x="560" y="710"/>
                </a:lnTo>
                <a:lnTo>
                  <a:pt x="513" y="763"/>
                </a:lnTo>
                <a:lnTo>
                  <a:pt x="469" y="818"/>
                </a:lnTo>
                <a:lnTo>
                  <a:pt x="425" y="874"/>
                </a:lnTo>
                <a:lnTo>
                  <a:pt x="384" y="931"/>
                </a:lnTo>
                <a:lnTo>
                  <a:pt x="345" y="990"/>
                </a:lnTo>
                <a:lnTo>
                  <a:pt x="307" y="1051"/>
                </a:lnTo>
                <a:lnTo>
                  <a:pt x="271" y="1112"/>
                </a:lnTo>
                <a:lnTo>
                  <a:pt x="238" y="1175"/>
                </a:lnTo>
                <a:lnTo>
                  <a:pt x="206" y="1239"/>
                </a:lnTo>
                <a:lnTo>
                  <a:pt x="177" y="1304"/>
                </a:lnTo>
                <a:lnTo>
                  <a:pt x="149" y="1371"/>
                </a:lnTo>
                <a:lnTo>
                  <a:pt x="124" y="1438"/>
                </a:lnTo>
                <a:lnTo>
                  <a:pt x="101" y="1506"/>
                </a:lnTo>
                <a:lnTo>
                  <a:pt x="80" y="1576"/>
                </a:lnTo>
                <a:lnTo>
                  <a:pt x="62" y="1646"/>
                </a:lnTo>
                <a:lnTo>
                  <a:pt x="45" y="1718"/>
                </a:lnTo>
                <a:lnTo>
                  <a:pt x="32" y="1790"/>
                </a:lnTo>
                <a:lnTo>
                  <a:pt x="20" y="1863"/>
                </a:lnTo>
                <a:lnTo>
                  <a:pt x="11" y="1937"/>
                </a:lnTo>
                <a:lnTo>
                  <a:pt x="5" y="2011"/>
                </a:lnTo>
                <a:lnTo>
                  <a:pt x="1" y="2087"/>
                </a:lnTo>
                <a:lnTo>
                  <a:pt x="0" y="2163"/>
                </a:lnTo>
                <a:lnTo>
                  <a:pt x="0" y="10813"/>
                </a:lnTo>
                <a:lnTo>
                  <a:pt x="1" y="10889"/>
                </a:lnTo>
                <a:lnTo>
                  <a:pt x="5" y="10964"/>
                </a:lnTo>
                <a:lnTo>
                  <a:pt x="11" y="11039"/>
                </a:lnTo>
                <a:lnTo>
                  <a:pt x="20" y="11113"/>
                </a:lnTo>
                <a:lnTo>
                  <a:pt x="32" y="11186"/>
                </a:lnTo>
                <a:lnTo>
                  <a:pt x="45" y="11258"/>
                </a:lnTo>
                <a:lnTo>
                  <a:pt x="62" y="11329"/>
                </a:lnTo>
                <a:lnTo>
                  <a:pt x="80" y="11400"/>
                </a:lnTo>
                <a:lnTo>
                  <a:pt x="101" y="11469"/>
                </a:lnTo>
                <a:lnTo>
                  <a:pt x="124" y="11538"/>
                </a:lnTo>
                <a:lnTo>
                  <a:pt x="149" y="11605"/>
                </a:lnTo>
                <a:lnTo>
                  <a:pt x="177" y="11671"/>
                </a:lnTo>
                <a:lnTo>
                  <a:pt x="206" y="11737"/>
                </a:lnTo>
                <a:lnTo>
                  <a:pt x="238" y="11801"/>
                </a:lnTo>
                <a:lnTo>
                  <a:pt x="271" y="11863"/>
                </a:lnTo>
                <a:lnTo>
                  <a:pt x="307" y="11925"/>
                </a:lnTo>
                <a:lnTo>
                  <a:pt x="345" y="11985"/>
                </a:lnTo>
                <a:lnTo>
                  <a:pt x="384" y="12044"/>
                </a:lnTo>
                <a:lnTo>
                  <a:pt x="425" y="12102"/>
                </a:lnTo>
                <a:lnTo>
                  <a:pt x="469" y="12158"/>
                </a:lnTo>
                <a:lnTo>
                  <a:pt x="513" y="12212"/>
                </a:lnTo>
                <a:lnTo>
                  <a:pt x="560" y="12266"/>
                </a:lnTo>
                <a:lnTo>
                  <a:pt x="608" y="12317"/>
                </a:lnTo>
                <a:lnTo>
                  <a:pt x="658" y="12367"/>
                </a:lnTo>
                <a:lnTo>
                  <a:pt x="710" y="12415"/>
                </a:lnTo>
                <a:lnTo>
                  <a:pt x="763" y="12462"/>
                </a:lnTo>
                <a:lnTo>
                  <a:pt x="818" y="12507"/>
                </a:lnTo>
                <a:lnTo>
                  <a:pt x="874" y="12550"/>
                </a:lnTo>
                <a:lnTo>
                  <a:pt x="931" y="12591"/>
                </a:lnTo>
                <a:lnTo>
                  <a:pt x="990" y="12631"/>
                </a:lnTo>
                <a:lnTo>
                  <a:pt x="1051" y="12668"/>
                </a:lnTo>
                <a:lnTo>
                  <a:pt x="1112" y="12704"/>
                </a:lnTo>
                <a:lnTo>
                  <a:pt x="1175" y="12738"/>
                </a:lnTo>
                <a:lnTo>
                  <a:pt x="1239" y="12769"/>
                </a:lnTo>
                <a:lnTo>
                  <a:pt x="1304" y="12799"/>
                </a:lnTo>
                <a:lnTo>
                  <a:pt x="1371" y="12826"/>
                </a:lnTo>
                <a:lnTo>
                  <a:pt x="1438" y="12851"/>
                </a:lnTo>
                <a:lnTo>
                  <a:pt x="1507" y="12874"/>
                </a:lnTo>
                <a:lnTo>
                  <a:pt x="1576" y="12895"/>
                </a:lnTo>
                <a:lnTo>
                  <a:pt x="1646" y="12914"/>
                </a:lnTo>
                <a:lnTo>
                  <a:pt x="1718" y="12930"/>
                </a:lnTo>
                <a:lnTo>
                  <a:pt x="1790" y="12944"/>
                </a:lnTo>
                <a:lnTo>
                  <a:pt x="1863" y="12955"/>
                </a:lnTo>
                <a:lnTo>
                  <a:pt x="1937" y="12964"/>
                </a:lnTo>
                <a:lnTo>
                  <a:pt x="2011" y="12971"/>
                </a:lnTo>
                <a:lnTo>
                  <a:pt x="2087" y="12974"/>
                </a:lnTo>
                <a:lnTo>
                  <a:pt x="2163" y="12976"/>
                </a:lnTo>
                <a:lnTo>
                  <a:pt x="12617" y="12976"/>
                </a:lnTo>
                <a:lnTo>
                  <a:pt x="12693" y="12974"/>
                </a:lnTo>
                <a:lnTo>
                  <a:pt x="12768" y="12971"/>
                </a:lnTo>
                <a:lnTo>
                  <a:pt x="12843" y="12964"/>
                </a:lnTo>
                <a:lnTo>
                  <a:pt x="12917" y="12955"/>
                </a:lnTo>
                <a:lnTo>
                  <a:pt x="12990" y="12944"/>
                </a:lnTo>
                <a:lnTo>
                  <a:pt x="13062" y="12930"/>
                </a:lnTo>
                <a:lnTo>
                  <a:pt x="13133" y="12914"/>
                </a:lnTo>
                <a:lnTo>
                  <a:pt x="13204" y="12895"/>
                </a:lnTo>
                <a:lnTo>
                  <a:pt x="13273" y="12874"/>
                </a:lnTo>
                <a:lnTo>
                  <a:pt x="13342" y="12851"/>
                </a:lnTo>
                <a:lnTo>
                  <a:pt x="13409" y="12826"/>
                </a:lnTo>
                <a:lnTo>
                  <a:pt x="13475" y="12799"/>
                </a:lnTo>
                <a:lnTo>
                  <a:pt x="13541" y="12769"/>
                </a:lnTo>
                <a:lnTo>
                  <a:pt x="13605" y="12738"/>
                </a:lnTo>
                <a:lnTo>
                  <a:pt x="13668" y="12704"/>
                </a:lnTo>
                <a:lnTo>
                  <a:pt x="13729" y="12668"/>
                </a:lnTo>
                <a:lnTo>
                  <a:pt x="13789" y="12631"/>
                </a:lnTo>
                <a:lnTo>
                  <a:pt x="13848" y="12591"/>
                </a:lnTo>
                <a:lnTo>
                  <a:pt x="13906" y="12550"/>
                </a:lnTo>
                <a:lnTo>
                  <a:pt x="13962" y="12507"/>
                </a:lnTo>
                <a:lnTo>
                  <a:pt x="14017" y="12462"/>
                </a:lnTo>
                <a:lnTo>
                  <a:pt x="14070" y="12415"/>
                </a:lnTo>
                <a:lnTo>
                  <a:pt x="14121" y="12367"/>
                </a:lnTo>
                <a:lnTo>
                  <a:pt x="14171" y="12317"/>
                </a:lnTo>
                <a:lnTo>
                  <a:pt x="14220" y="12266"/>
                </a:lnTo>
                <a:lnTo>
                  <a:pt x="14266" y="12212"/>
                </a:lnTo>
                <a:lnTo>
                  <a:pt x="14311" y="12158"/>
                </a:lnTo>
                <a:lnTo>
                  <a:pt x="14354" y="12102"/>
                </a:lnTo>
                <a:lnTo>
                  <a:pt x="14396" y="12044"/>
                </a:lnTo>
                <a:lnTo>
                  <a:pt x="14435" y="11985"/>
                </a:lnTo>
                <a:lnTo>
                  <a:pt x="14473" y="11925"/>
                </a:lnTo>
                <a:lnTo>
                  <a:pt x="14508" y="11863"/>
                </a:lnTo>
                <a:lnTo>
                  <a:pt x="14542" y="11801"/>
                </a:lnTo>
                <a:lnTo>
                  <a:pt x="14574" y="11737"/>
                </a:lnTo>
                <a:lnTo>
                  <a:pt x="14603" y="11671"/>
                </a:lnTo>
                <a:lnTo>
                  <a:pt x="14630" y="11605"/>
                </a:lnTo>
                <a:lnTo>
                  <a:pt x="14656" y="11538"/>
                </a:lnTo>
                <a:lnTo>
                  <a:pt x="14679" y="11469"/>
                </a:lnTo>
                <a:lnTo>
                  <a:pt x="14700" y="11400"/>
                </a:lnTo>
                <a:lnTo>
                  <a:pt x="14718" y="11329"/>
                </a:lnTo>
                <a:lnTo>
                  <a:pt x="14734" y="11258"/>
                </a:lnTo>
                <a:lnTo>
                  <a:pt x="14748" y="11186"/>
                </a:lnTo>
                <a:lnTo>
                  <a:pt x="14760" y="11113"/>
                </a:lnTo>
                <a:lnTo>
                  <a:pt x="14768" y="11039"/>
                </a:lnTo>
                <a:lnTo>
                  <a:pt x="14775" y="10964"/>
                </a:lnTo>
                <a:lnTo>
                  <a:pt x="14779" y="10889"/>
                </a:lnTo>
                <a:lnTo>
                  <a:pt x="14780" y="10813"/>
                </a:lnTo>
                <a:lnTo>
                  <a:pt x="14780" y="2163"/>
                </a:lnTo>
                <a:lnTo>
                  <a:pt x="14779" y="2087"/>
                </a:lnTo>
                <a:lnTo>
                  <a:pt x="14775" y="2011"/>
                </a:lnTo>
                <a:lnTo>
                  <a:pt x="14768" y="1937"/>
                </a:lnTo>
                <a:lnTo>
                  <a:pt x="14760" y="1863"/>
                </a:lnTo>
                <a:lnTo>
                  <a:pt x="14748" y="1790"/>
                </a:lnTo>
                <a:lnTo>
                  <a:pt x="14734" y="1718"/>
                </a:lnTo>
                <a:lnTo>
                  <a:pt x="14718" y="1646"/>
                </a:lnTo>
                <a:lnTo>
                  <a:pt x="14700" y="1576"/>
                </a:lnTo>
                <a:lnTo>
                  <a:pt x="14679" y="1506"/>
                </a:lnTo>
                <a:lnTo>
                  <a:pt x="14656" y="1438"/>
                </a:lnTo>
                <a:lnTo>
                  <a:pt x="14630" y="1371"/>
                </a:lnTo>
                <a:lnTo>
                  <a:pt x="14603" y="1304"/>
                </a:lnTo>
                <a:lnTo>
                  <a:pt x="14574" y="1239"/>
                </a:lnTo>
                <a:lnTo>
                  <a:pt x="14542" y="1175"/>
                </a:lnTo>
                <a:lnTo>
                  <a:pt x="14508" y="1112"/>
                </a:lnTo>
                <a:lnTo>
                  <a:pt x="14473" y="1051"/>
                </a:lnTo>
                <a:lnTo>
                  <a:pt x="14435" y="990"/>
                </a:lnTo>
                <a:lnTo>
                  <a:pt x="14396" y="931"/>
                </a:lnTo>
                <a:lnTo>
                  <a:pt x="14354" y="874"/>
                </a:lnTo>
                <a:lnTo>
                  <a:pt x="14311" y="818"/>
                </a:lnTo>
                <a:lnTo>
                  <a:pt x="14266" y="763"/>
                </a:lnTo>
                <a:lnTo>
                  <a:pt x="14220" y="710"/>
                </a:lnTo>
                <a:lnTo>
                  <a:pt x="14171" y="658"/>
                </a:lnTo>
                <a:lnTo>
                  <a:pt x="14121" y="608"/>
                </a:lnTo>
                <a:lnTo>
                  <a:pt x="14070" y="560"/>
                </a:lnTo>
                <a:lnTo>
                  <a:pt x="14017" y="514"/>
                </a:lnTo>
                <a:lnTo>
                  <a:pt x="13962" y="469"/>
                </a:lnTo>
                <a:lnTo>
                  <a:pt x="13906" y="425"/>
                </a:lnTo>
                <a:lnTo>
                  <a:pt x="13848" y="384"/>
                </a:lnTo>
                <a:lnTo>
                  <a:pt x="13789" y="345"/>
                </a:lnTo>
                <a:lnTo>
                  <a:pt x="13729" y="307"/>
                </a:lnTo>
                <a:lnTo>
                  <a:pt x="13668" y="272"/>
                </a:lnTo>
                <a:lnTo>
                  <a:pt x="13605" y="238"/>
                </a:lnTo>
                <a:lnTo>
                  <a:pt x="13541" y="206"/>
                </a:lnTo>
                <a:lnTo>
                  <a:pt x="13475" y="177"/>
                </a:lnTo>
                <a:lnTo>
                  <a:pt x="13409" y="149"/>
                </a:lnTo>
                <a:lnTo>
                  <a:pt x="13342" y="124"/>
                </a:lnTo>
                <a:lnTo>
                  <a:pt x="13273" y="101"/>
                </a:lnTo>
                <a:lnTo>
                  <a:pt x="13204" y="80"/>
                </a:lnTo>
                <a:lnTo>
                  <a:pt x="13133" y="62"/>
                </a:lnTo>
                <a:lnTo>
                  <a:pt x="13062" y="46"/>
                </a:lnTo>
                <a:lnTo>
                  <a:pt x="12990" y="32"/>
                </a:lnTo>
                <a:lnTo>
                  <a:pt x="12917" y="20"/>
                </a:lnTo>
                <a:lnTo>
                  <a:pt x="12843" y="11"/>
                </a:lnTo>
                <a:lnTo>
                  <a:pt x="12768" y="5"/>
                </a:lnTo>
                <a:lnTo>
                  <a:pt x="12693" y="1"/>
                </a:lnTo>
                <a:lnTo>
                  <a:pt x="12617" y="0"/>
                </a:lnTo>
                <a:close/>
              </a:path>
            </a:pathLst>
          </a:cu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6767878"/>
            <a:ext cx="12643556" cy="34412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FA8D60F-B2A0-4F8F-80B2-B071299630BD}"/>
              </a:ext>
            </a:extLst>
          </p:cNvPr>
          <p:cNvSpPr txBox="1"/>
          <p:nvPr/>
        </p:nvSpPr>
        <p:spPr>
          <a:xfrm>
            <a:off x="602888" y="1694144"/>
            <a:ext cx="5493111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latin typeface="Segoe Script" panose="030B0504020000000003" pitchFamily="66" charset="0"/>
                <a:ea typeface="Roboto" panose="02000000000000000000" pitchFamily="2" charset="0"/>
              </a:rPr>
              <a:t>МИССИЯ </a:t>
            </a:r>
            <a:r>
              <a:rPr lang="ru-RU" sz="1300" b="1" dirty="0" smtClean="0">
                <a:latin typeface="Segoe Script" panose="030B0504020000000003" pitchFamily="66" charset="0"/>
                <a:ea typeface="Roboto" panose="02000000000000000000" pitchFamily="2" charset="0"/>
              </a:rPr>
              <a:t>ОРГАНИЗАЦИИ</a:t>
            </a:r>
            <a:r>
              <a:rPr lang="en-US" sz="1300" b="1" dirty="0" smtClean="0">
                <a:latin typeface="Segoe Script" panose="030B0504020000000003" pitchFamily="66" charset="0"/>
                <a:ea typeface="Roboto" panose="02000000000000000000" pitchFamily="2" charset="0"/>
              </a:rPr>
              <a:t> - </a:t>
            </a:r>
            <a:r>
              <a:rPr lang="ru-RU" sz="1300" dirty="0" smtClean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системное изменение качества жизни семей, воспитывающих детей с РАС и другими ментальными нарушениями </a:t>
            </a:r>
          </a:p>
          <a:p>
            <a:endParaRPr lang="ru-RU" sz="1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/>
            <a:r>
              <a:rPr lang="ru-RU" sz="1300" b="1" dirty="0">
                <a:latin typeface="Segoe Script" panose="030B0504020000000003" pitchFamily="66" charset="0"/>
                <a:ea typeface="Roboto" panose="02000000000000000000" pitchFamily="2" charset="0"/>
              </a:rPr>
              <a:t>ЦЕЛИ ОРГАНИЗАЦИИ </a:t>
            </a:r>
            <a:r>
              <a:rPr lang="ru-RU" sz="1300" dirty="0" smtClean="0">
                <a:latin typeface="Roboto" panose="02000000000000000000" pitchFamily="2" charset="0"/>
                <a:ea typeface="Roboto" panose="02000000000000000000" pitchFamily="2" charset="0"/>
              </a:rPr>
              <a:t>– </a:t>
            </a:r>
            <a:r>
              <a:rPr lang="ru-RU" sz="1300" dirty="0" smtClean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 объединении </a:t>
            </a:r>
            <a:r>
              <a:rPr lang="ru-RU" sz="13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особых детей и их родителей и оказание помощи в выборе направления развития своих способностей</a:t>
            </a:r>
            <a:r>
              <a:rPr lang="ru-RU" sz="1300" dirty="0" smtClean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ru-RU" sz="1300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Полилиния: фигура 30">
            <a:extLst>
              <a:ext uri="{FF2B5EF4-FFF2-40B4-BE49-F238E27FC236}">
                <a16:creationId xmlns:a16="http://schemas.microsoft.com/office/drawing/2014/main" xmlns="" id="{B06CB430-ADA2-4CAB-A9A6-33A95CB88793}"/>
              </a:ext>
            </a:extLst>
          </p:cNvPr>
          <p:cNvSpPr>
            <a:spLocks/>
          </p:cNvSpPr>
          <p:nvPr/>
        </p:nvSpPr>
        <p:spPr bwMode="auto">
          <a:xfrm>
            <a:off x="352720" y="3343426"/>
            <a:ext cx="6287231" cy="3259562"/>
          </a:xfrm>
          <a:custGeom>
            <a:avLst/>
            <a:gdLst>
              <a:gd name="T0" fmla="*/ 1217410 w 14781"/>
              <a:gd name="T1" fmla="*/ -152313 h 12976"/>
              <a:gd name="T2" fmla="*/ 1040035 w 14781"/>
              <a:gd name="T3" fmla="*/ -140068 h 12976"/>
              <a:gd name="T4" fmla="*/ 870530 w 14781"/>
              <a:gd name="T5" fmla="*/ -116773 h 12976"/>
              <a:gd name="T6" fmla="*/ 711316 w 14781"/>
              <a:gd name="T7" fmla="*/ -82727 h 12976"/>
              <a:gd name="T8" fmla="*/ 563605 w 14781"/>
              <a:gd name="T9" fmla="*/ -39123 h 12976"/>
              <a:gd name="T10" fmla="*/ 429817 w 14781"/>
              <a:gd name="T11" fmla="*/ 13439 h 12976"/>
              <a:gd name="T12" fmla="*/ 310558 w 14781"/>
              <a:gd name="T13" fmla="*/ 74066 h 12976"/>
              <a:gd name="T14" fmla="*/ 208855 w 14781"/>
              <a:gd name="T15" fmla="*/ 141860 h 12976"/>
              <a:gd name="T16" fmla="*/ 124707 w 14781"/>
              <a:gd name="T17" fmla="*/ 216224 h 12976"/>
              <a:gd name="T18" fmla="*/ 61143 w 14781"/>
              <a:gd name="T19" fmla="*/ 295965 h 12976"/>
              <a:gd name="T20" fmla="*/ 19372 w 14781"/>
              <a:gd name="T21" fmla="*/ 380782 h 12976"/>
              <a:gd name="T22" fmla="*/ 605 w 14781"/>
              <a:gd name="T23" fmla="*/ 469482 h 12976"/>
              <a:gd name="T24" fmla="*/ 3027 w 14781"/>
              <a:gd name="T25" fmla="*/ 3120619 h 12976"/>
              <a:gd name="T26" fmla="*/ 27242 w 14781"/>
              <a:gd name="T27" fmla="*/ 3208423 h 12976"/>
              <a:gd name="T28" fmla="*/ 75067 w 14781"/>
              <a:gd name="T29" fmla="*/ 3292046 h 12976"/>
              <a:gd name="T30" fmla="*/ 144079 w 14781"/>
              <a:gd name="T31" fmla="*/ 3370591 h 12976"/>
              <a:gd name="T32" fmla="*/ 232464 w 14781"/>
              <a:gd name="T33" fmla="*/ 3443164 h 12976"/>
              <a:gd name="T34" fmla="*/ 339010 w 14781"/>
              <a:gd name="T35" fmla="*/ 3509465 h 12976"/>
              <a:gd name="T36" fmla="*/ 461902 w 14781"/>
              <a:gd name="T37" fmla="*/ 3568001 h 12976"/>
              <a:gd name="T38" fmla="*/ 599322 w 14781"/>
              <a:gd name="T39" fmla="*/ 3618473 h 12976"/>
              <a:gd name="T40" fmla="*/ 750060 w 14781"/>
              <a:gd name="T41" fmla="*/ 3659687 h 12976"/>
              <a:gd name="T42" fmla="*/ 912301 w 14781"/>
              <a:gd name="T43" fmla="*/ 3691045 h 12976"/>
              <a:gd name="T44" fmla="*/ 1083622 w 14781"/>
              <a:gd name="T45" fmla="*/ 3711951 h 12976"/>
              <a:gd name="T46" fmla="*/ 1263419 w 14781"/>
              <a:gd name="T47" fmla="*/ 3720911 h 12976"/>
              <a:gd name="T48" fmla="*/ 7729436 w 14781"/>
              <a:gd name="T49" fmla="*/ 3720015 h 12976"/>
              <a:gd name="T50" fmla="*/ 7907416 w 14781"/>
              <a:gd name="T51" fmla="*/ 3707770 h 12976"/>
              <a:gd name="T52" fmla="*/ 8076921 w 14781"/>
              <a:gd name="T53" fmla="*/ 3684176 h 12976"/>
              <a:gd name="T54" fmla="*/ 8236135 w 14781"/>
              <a:gd name="T55" fmla="*/ 3650429 h 12976"/>
              <a:gd name="T56" fmla="*/ 8383242 w 14781"/>
              <a:gd name="T57" fmla="*/ 3606527 h 12976"/>
              <a:gd name="T58" fmla="*/ 8517635 w 14781"/>
              <a:gd name="T59" fmla="*/ 3553964 h 12976"/>
              <a:gd name="T60" fmla="*/ 8636289 w 14781"/>
              <a:gd name="T61" fmla="*/ 3493338 h 12976"/>
              <a:gd name="T62" fmla="*/ 8738597 w 14781"/>
              <a:gd name="T63" fmla="*/ 3425543 h 12976"/>
              <a:gd name="T64" fmla="*/ 8822744 w 14781"/>
              <a:gd name="T65" fmla="*/ 3351478 h 12976"/>
              <a:gd name="T66" fmla="*/ 8886309 w 14781"/>
              <a:gd name="T67" fmla="*/ 3271439 h 12976"/>
              <a:gd name="T68" fmla="*/ 8928080 w 14781"/>
              <a:gd name="T69" fmla="*/ 3186920 h 12976"/>
              <a:gd name="T70" fmla="*/ 8946846 w 14781"/>
              <a:gd name="T71" fmla="*/ 3098220 h 12976"/>
              <a:gd name="T72" fmla="*/ 8944425 w 14781"/>
              <a:gd name="T73" fmla="*/ 446784 h 12976"/>
              <a:gd name="T74" fmla="*/ 8919604 w 14781"/>
              <a:gd name="T75" fmla="*/ 359279 h 12976"/>
              <a:gd name="T76" fmla="*/ 8872385 w 14781"/>
              <a:gd name="T77" fmla="*/ 275656 h 12976"/>
              <a:gd name="T78" fmla="*/ 8803372 w 14781"/>
              <a:gd name="T79" fmla="*/ 197111 h 12976"/>
              <a:gd name="T80" fmla="*/ 8714987 w 14781"/>
              <a:gd name="T81" fmla="*/ 124239 h 12976"/>
              <a:gd name="T82" fmla="*/ 8608441 w 14781"/>
              <a:gd name="T83" fmla="*/ 58237 h 12976"/>
              <a:gd name="T84" fmla="*/ 8485550 w 14781"/>
              <a:gd name="T85" fmla="*/ -299 h 12976"/>
              <a:gd name="T86" fmla="*/ 8347524 w 14781"/>
              <a:gd name="T87" fmla="*/ -50771 h 12976"/>
              <a:gd name="T88" fmla="*/ 8197391 w 14781"/>
              <a:gd name="T89" fmla="*/ -92284 h 12976"/>
              <a:gd name="T90" fmla="*/ 8035151 w 14781"/>
              <a:gd name="T91" fmla="*/ -123642 h 12976"/>
              <a:gd name="T92" fmla="*/ 7863829 w 14781"/>
              <a:gd name="T93" fmla="*/ -144249 h 12976"/>
              <a:gd name="T94" fmla="*/ 7684033 w 14781"/>
              <a:gd name="T95" fmla="*/ -153507 h 1297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14781" h="12976">
                <a:moveTo>
                  <a:pt x="12617" y="0"/>
                </a:moveTo>
                <a:lnTo>
                  <a:pt x="2163" y="0"/>
                </a:lnTo>
                <a:lnTo>
                  <a:pt x="2087" y="1"/>
                </a:lnTo>
                <a:lnTo>
                  <a:pt x="2011" y="5"/>
                </a:lnTo>
                <a:lnTo>
                  <a:pt x="1937" y="11"/>
                </a:lnTo>
                <a:lnTo>
                  <a:pt x="1863" y="20"/>
                </a:lnTo>
                <a:lnTo>
                  <a:pt x="1790" y="32"/>
                </a:lnTo>
                <a:lnTo>
                  <a:pt x="1718" y="46"/>
                </a:lnTo>
                <a:lnTo>
                  <a:pt x="1646" y="62"/>
                </a:lnTo>
                <a:lnTo>
                  <a:pt x="1576" y="80"/>
                </a:lnTo>
                <a:lnTo>
                  <a:pt x="1507" y="101"/>
                </a:lnTo>
                <a:lnTo>
                  <a:pt x="1438" y="124"/>
                </a:lnTo>
                <a:lnTo>
                  <a:pt x="1371" y="149"/>
                </a:lnTo>
                <a:lnTo>
                  <a:pt x="1304" y="177"/>
                </a:lnTo>
                <a:lnTo>
                  <a:pt x="1239" y="206"/>
                </a:lnTo>
                <a:lnTo>
                  <a:pt x="1175" y="238"/>
                </a:lnTo>
                <a:lnTo>
                  <a:pt x="1112" y="272"/>
                </a:lnTo>
                <a:lnTo>
                  <a:pt x="1051" y="307"/>
                </a:lnTo>
                <a:lnTo>
                  <a:pt x="990" y="345"/>
                </a:lnTo>
                <a:lnTo>
                  <a:pt x="931" y="384"/>
                </a:lnTo>
                <a:lnTo>
                  <a:pt x="874" y="425"/>
                </a:lnTo>
                <a:lnTo>
                  <a:pt x="818" y="469"/>
                </a:lnTo>
                <a:lnTo>
                  <a:pt x="763" y="514"/>
                </a:lnTo>
                <a:lnTo>
                  <a:pt x="710" y="560"/>
                </a:lnTo>
                <a:lnTo>
                  <a:pt x="658" y="608"/>
                </a:lnTo>
                <a:lnTo>
                  <a:pt x="608" y="658"/>
                </a:lnTo>
                <a:lnTo>
                  <a:pt x="560" y="710"/>
                </a:lnTo>
                <a:lnTo>
                  <a:pt x="513" y="763"/>
                </a:lnTo>
                <a:lnTo>
                  <a:pt x="469" y="818"/>
                </a:lnTo>
                <a:lnTo>
                  <a:pt x="425" y="874"/>
                </a:lnTo>
                <a:lnTo>
                  <a:pt x="384" y="931"/>
                </a:lnTo>
                <a:lnTo>
                  <a:pt x="345" y="990"/>
                </a:lnTo>
                <a:lnTo>
                  <a:pt x="307" y="1051"/>
                </a:lnTo>
                <a:lnTo>
                  <a:pt x="271" y="1112"/>
                </a:lnTo>
                <a:lnTo>
                  <a:pt x="238" y="1175"/>
                </a:lnTo>
                <a:lnTo>
                  <a:pt x="206" y="1239"/>
                </a:lnTo>
                <a:lnTo>
                  <a:pt x="177" y="1304"/>
                </a:lnTo>
                <a:lnTo>
                  <a:pt x="149" y="1371"/>
                </a:lnTo>
                <a:lnTo>
                  <a:pt x="124" y="1438"/>
                </a:lnTo>
                <a:lnTo>
                  <a:pt x="101" y="1506"/>
                </a:lnTo>
                <a:lnTo>
                  <a:pt x="80" y="1576"/>
                </a:lnTo>
                <a:lnTo>
                  <a:pt x="62" y="1646"/>
                </a:lnTo>
                <a:lnTo>
                  <a:pt x="45" y="1718"/>
                </a:lnTo>
                <a:lnTo>
                  <a:pt x="32" y="1790"/>
                </a:lnTo>
                <a:lnTo>
                  <a:pt x="20" y="1863"/>
                </a:lnTo>
                <a:lnTo>
                  <a:pt x="11" y="1937"/>
                </a:lnTo>
                <a:lnTo>
                  <a:pt x="5" y="2011"/>
                </a:lnTo>
                <a:lnTo>
                  <a:pt x="1" y="2087"/>
                </a:lnTo>
                <a:lnTo>
                  <a:pt x="0" y="2163"/>
                </a:lnTo>
                <a:lnTo>
                  <a:pt x="0" y="10813"/>
                </a:lnTo>
                <a:lnTo>
                  <a:pt x="1" y="10889"/>
                </a:lnTo>
                <a:lnTo>
                  <a:pt x="5" y="10964"/>
                </a:lnTo>
                <a:lnTo>
                  <a:pt x="11" y="11039"/>
                </a:lnTo>
                <a:lnTo>
                  <a:pt x="20" y="11113"/>
                </a:lnTo>
                <a:lnTo>
                  <a:pt x="32" y="11186"/>
                </a:lnTo>
                <a:lnTo>
                  <a:pt x="45" y="11258"/>
                </a:lnTo>
                <a:lnTo>
                  <a:pt x="62" y="11329"/>
                </a:lnTo>
                <a:lnTo>
                  <a:pt x="80" y="11400"/>
                </a:lnTo>
                <a:lnTo>
                  <a:pt x="101" y="11469"/>
                </a:lnTo>
                <a:lnTo>
                  <a:pt x="124" y="11538"/>
                </a:lnTo>
                <a:lnTo>
                  <a:pt x="149" y="11605"/>
                </a:lnTo>
                <a:lnTo>
                  <a:pt x="177" y="11671"/>
                </a:lnTo>
                <a:lnTo>
                  <a:pt x="206" y="11737"/>
                </a:lnTo>
                <a:lnTo>
                  <a:pt x="238" y="11801"/>
                </a:lnTo>
                <a:lnTo>
                  <a:pt x="271" y="11863"/>
                </a:lnTo>
                <a:lnTo>
                  <a:pt x="307" y="11925"/>
                </a:lnTo>
                <a:lnTo>
                  <a:pt x="345" y="11985"/>
                </a:lnTo>
                <a:lnTo>
                  <a:pt x="384" y="12044"/>
                </a:lnTo>
                <a:lnTo>
                  <a:pt x="425" y="12102"/>
                </a:lnTo>
                <a:lnTo>
                  <a:pt x="469" y="12158"/>
                </a:lnTo>
                <a:lnTo>
                  <a:pt x="513" y="12212"/>
                </a:lnTo>
                <a:lnTo>
                  <a:pt x="560" y="12266"/>
                </a:lnTo>
                <a:lnTo>
                  <a:pt x="608" y="12317"/>
                </a:lnTo>
                <a:lnTo>
                  <a:pt x="658" y="12367"/>
                </a:lnTo>
                <a:lnTo>
                  <a:pt x="710" y="12415"/>
                </a:lnTo>
                <a:lnTo>
                  <a:pt x="763" y="12462"/>
                </a:lnTo>
                <a:lnTo>
                  <a:pt x="818" y="12507"/>
                </a:lnTo>
                <a:lnTo>
                  <a:pt x="874" y="12550"/>
                </a:lnTo>
                <a:lnTo>
                  <a:pt x="931" y="12591"/>
                </a:lnTo>
                <a:lnTo>
                  <a:pt x="990" y="12631"/>
                </a:lnTo>
                <a:lnTo>
                  <a:pt x="1051" y="12668"/>
                </a:lnTo>
                <a:lnTo>
                  <a:pt x="1112" y="12704"/>
                </a:lnTo>
                <a:lnTo>
                  <a:pt x="1175" y="12738"/>
                </a:lnTo>
                <a:lnTo>
                  <a:pt x="1239" y="12769"/>
                </a:lnTo>
                <a:lnTo>
                  <a:pt x="1304" y="12799"/>
                </a:lnTo>
                <a:lnTo>
                  <a:pt x="1371" y="12826"/>
                </a:lnTo>
                <a:lnTo>
                  <a:pt x="1438" y="12851"/>
                </a:lnTo>
                <a:lnTo>
                  <a:pt x="1507" y="12874"/>
                </a:lnTo>
                <a:lnTo>
                  <a:pt x="1576" y="12895"/>
                </a:lnTo>
                <a:lnTo>
                  <a:pt x="1646" y="12914"/>
                </a:lnTo>
                <a:lnTo>
                  <a:pt x="1718" y="12930"/>
                </a:lnTo>
                <a:lnTo>
                  <a:pt x="1790" y="12944"/>
                </a:lnTo>
                <a:lnTo>
                  <a:pt x="1863" y="12955"/>
                </a:lnTo>
                <a:lnTo>
                  <a:pt x="1937" y="12964"/>
                </a:lnTo>
                <a:lnTo>
                  <a:pt x="2011" y="12971"/>
                </a:lnTo>
                <a:lnTo>
                  <a:pt x="2087" y="12974"/>
                </a:lnTo>
                <a:lnTo>
                  <a:pt x="2163" y="12976"/>
                </a:lnTo>
                <a:lnTo>
                  <a:pt x="12617" y="12976"/>
                </a:lnTo>
                <a:lnTo>
                  <a:pt x="12693" y="12974"/>
                </a:lnTo>
                <a:lnTo>
                  <a:pt x="12768" y="12971"/>
                </a:lnTo>
                <a:lnTo>
                  <a:pt x="12843" y="12964"/>
                </a:lnTo>
                <a:lnTo>
                  <a:pt x="12917" y="12955"/>
                </a:lnTo>
                <a:lnTo>
                  <a:pt x="12990" y="12944"/>
                </a:lnTo>
                <a:lnTo>
                  <a:pt x="13062" y="12930"/>
                </a:lnTo>
                <a:lnTo>
                  <a:pt x="13133" y="12914"/>
                </a:lnTo>
                <a:lnTo>
                  <a:pt x="13204" y="12895"/>
                </a:lnTo>
                <a:lnTo>
                  <a:pt x="13273" y="12874"/>
                </a:lnTo>
                <a:lnTo>
                  <a:pt x="13342" y="12851"/>
                </a:lnTo>
                <a:lnTo>
                  <a:pt x="13409" y="12826"/>
                </a:lnTo>
                <a:lnTo>
                  <a:pt x="13475" y="12799"/>
                </a:lnTo>
                <a:lnTo>
                  <a:pt x="13541" y="12769"/>
                </a:lnTo>
                <a:lnTo>
                  <a:pt x="13605" y="12738"/>
                </a:lnTo>
                <a:lnTo>
                  <a:pt x="13668" y="12704"/>
                </a:lnTo>
                <a:lnTo>
                  <a:pt x="13729" y="12668"/>
                </a:lnTo>
                <a:lnTo>
                  <a:pt x="13789" y="12631"/>
                </a:lnTo>
                <a:lnTo>
                  <a:pt x="13848" y="12591"/>
                </a:lnTo>
                <a:lnTo>
                  <a:pt x="13906" y="12550"/>
                </a:lnTo>
                <a:lnTo>
                  <a:pt x="13962" y="12507"/>
                </a:lnTo>
                <a:lnTo>
                  <a:pt x="14017" y="12462"/>
                </a:lnTo>
                <a:lnTo>
                  <a:pt x="14070" y="12415"/>
                </a:lnTo>
                <a:lnTo>
                  <a:pt x="14121" y="12367"/>
                </a:lnTo>
                <a:lnTo>
                  <a:pt x="14171" y="12317"/>
                </a:lnTo>
                <a:lnTo>
                  <a:pt x="14220" y="12266"/>
                </a:lnTo>
                <a:lnTo>
                  <a:pt x="14266" y="12212"/>
                </a:lnTo>
                <a:lnTo>
                  <a:pt x="14311" y="12158"/>
                </a:lnTo>
                <a:lnTo>
                  <a:pt x="14354" y="12102"/>
                </a:lnTo>
                <a:lnTo>
                  <a:pt x="14396" y="12044"/>
                </a:lnTo>
                <a:lnTo>
                  <a:pt x="14435" y="11985"/>
                </a:lnTo>
                <a:lnTo>
                  <a:pt x="14473" y="11925"/>
                </a:lnTo>
                <a:lnTo>
                  <a:pt x="14508" y="11863"/>
                </a:lnTo>
                <a:lnTo>
                  <a:pt x="14542" y="11801"/>
                </a:lnTo>
                <a:lnTo>
                  <a:pt x="14574" y="11737"/>
                </a:lnTo>
                <a:lnTo>
                  <a:pt x="14603" y="11671"/>
                </a:lnTo>
                <a:lnTo>
                  <a:pt x="14630" y="11605"/>
                </a:lnTo>
                <a:lnTo>
                  <a:pt x="14656" y="11538"/>
                </a:lnTo>
                <a:lnTo>
                  <a:pt x="14679" y="11469"/>
                </a:lnTo>
                <a:lnTo>
                  <a:pt x="14700" y="11400"/>
                </a:lnTo>
                <a:lnTo>
                  <a:pt x="14718" y="11329"/>
                </a:lnTo>
                <a:lnTo>
                  <a:pt x="14734" y="11258"/>
                </a:lnTo>
                <a:lnTo>
                  <a:pt x="14748" y="11186"/>
                </a:lnTo>
                <a:lnTo>
                  <a:pt x="14760" y="11113"/>
                </a:lnTo>
                <a:lnTo>
                  <a:pt x="14768" y="11039"/>
                </a:lnTo>
                <a:lnTo>
                  <a:pt x="14775" y="10964"/>
                </a:lnTo>
                <a:lnTo>
                  <a:pt x="14779" y="10889"/>
                </a:lnTo>
                <a:lnTo>
                  <a:pt x="14780" y="10813"/>
                </a:lnTo>
                <a:lnTo>
                  <a:pt x="14780" y="2163"/>
                </a:lnTo>
                <a:lnTo>
                  <a:pt x="14779" y="2087"/>
                </a:lnTo>
                <a:lnTo>
                  <a:pt x="14775" y="2011"/>
                </a:lnTo>
                <a:lnTo>
                  <a:pt x="14768" y="1937"/>
                </a:lnTo>
                <a:lnTo>
                  <a:pt x="14760" y="1863"/>
                </a:lnTo>
                <a:lnTo>
                  <a:pt x="14748" y="1790"/>
                </a:lnTo>
                <a:lnTo>
                  <a:pt x="14734" y="1718"/>
                </a:lnTo>
                <a:lnTo>
                  <a:pt x="14718" y="1646"/>
                </a:lnTo>
                <a:lnTo>
                  <a:pt x="14700" y="1576"/>
                </a:lnTo>
                <a:lnTo>
                  <a:pt x="14679" y="1506"/>
                </a:lnTo>
                <a:lnTo>
                  <a:pt x="14656" y="1438"/>
                </a:lnTo>
                <a:lnTo>
                  <a:pt x="14630" y="1371"/>
                </a:lnTo>
                <a:lnTo>
                  <a:pt x="14603" y="1304"/>
                </a:lnTo>
                <a:lnTo>
                  <a:pt x="14574" y="1239"/>
                </a:lnTo>
                <a:lnTo>
                  <a:pt x="14542" y="1175"/>
                </a:lnTo>
                <a:lnTo>
                  <a:pt x="14508" y="1112"/>
                </a:lnTo>
                <a:lnTo>
                  <a:pt x="14473" y="1051"/>
                </a:lnTo>
                <a:lnTo>
                  <a:pt x="14435" y="990"/>
                </a:lnTo>
                <a:lnTo>
                  <a:pt x="14396" y="931"/>
                </a:lnTo>
                <a:lnTo>
                  <a:pt x="14354" y="874"/>
                </a:lnTo>
                <a:lnTo>
                  <a:pt x="14311" y="818"/>
                </a:lnTo>
                <a:lnTo>
                  <a:pt x="14266" y="763"/>
                </a:lnTo>
                <a:lnTo>
                  <a:pt x="14220" y="710"/>
                </a:lnTo>
                <a:lnTo>
                  <a:pt x="14171" y="658"/>
                </a:lnTo>
                <a:lnTo>
                  <a:pt x="14121" y="608"/>
                </a:lnTo>
                <a:lnTo>
                  <a:pt x="14070" y="560"/>
                </a:lnTo>
                <a:lnTo>
                  <a:pt x="14017" y="514"/>
                </a:lnTo>
                <a:lnTo>
                  <a:pt x="13962" y="469"/>
                </a:lnTo>
                <a:lnTo>
                  <a:pt x="13906" y="425"/>
                </a:lnTo>
                <a:lnTo>
                  <a:pt x="13848" y="384"/>
                </a:lnTo>
                <a:lnTo>
                  <a:pt x="13789" y="345"/>
                </a:lnTo>
                <a:lnTo>
                  <a:pt x="13729" y="307"/>
                </a:lnTo>
                <a:lnTo>
                  <a:pt x="13668" y="272"/>
                </a:lnTo>
                <a:lnTo>
                  <a:pt x="13605" y="238"/>
                </a:lnTo>
                <a:lnTo>
                  <a:pt x="13541" y="206"/>
                </a:lnTo>
                <a:lnTo>
                  <a:pt x="13475" y="177"/>
                </a:lnTo>
                <a:lnTo>
                  <a:pt x="13409" y="149"/>
                </a:lnTo>
                <a:lnTo>
                  <a:pt x="13342" y="124"/>
                </a:lnTo>
                <a:lnTo>
                  <a:pt x="13273" y="101"/>
                </a:lnTo>
                <a:lnTo>
                  <a:pt x="13204" y="80"/>
                </a:lnTo>
                <a:lnTo>
                  <a:pt x="13133" y="62"/>
                </a:lnTo>
                <a:lnTo>
                  <a:pt x="13062" y="46"/>
                </a:lnTo>
                <a:lnTo>
                  <a:pt x="12990" y="32"/>
                </a:lnTo>
                <a:lnTo>
                  <a:pt x="12917" y="20"/>
                </a:lnTo>
                <a:lnTo>
                  <a:pt x="12843" y="11"/>
                </a:lnTo>
                <a:lnTo>
                  <a:pt x="12768" y="5"/>
                </a:lnTo>
                <a:lnTo>
                  <a:pt x="12693" y="1"/>
                </a:lnTo>
                <a:lnTo>
                  <a:pt x="12617" y="0"/>
                </a:lnTo>
                <a:close/>
              </a:path>
            </a:pathLst>
          </a:cu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006D330-78A8-4B32-BFBB-ACA5D8B07CAB}"/>
              </a:ext>
            </a:extLst>
          </p:cNvPr>
          <p:cNvSpPr txBox="1"/>
          <p:nvPr/>
        </p:nvSpPr>
        <p:spPr>
          <a:xfrm>
            <a:off x="581453" y="3508316"/>
            <a:ext cx="6172542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latin typeface="Segoe Script" panose="030B0504020000000003" pitchFamily="66" charset="0"/>
              </a:rPr>
              <a:t>ЗАДАЧИ ОРГАНИЗАЦИИ </a:t>
            </a:r>
            <a:r>
              <a:rPr lang="ru-RU" sz="1350" dirty="0"/>
              <a:t>– </a:t>
            </a:r>
          </a:p>
          <a:p>
            <a:r>
              <a:rPr lang="ru-RU" sz="1350" dirty="0"/>
              <a:t>1. повышение квалификации специалистов, работающих с данной категорией детей и подростков;</a:t>
            </a:r>
          </a:p>
          <a:p>
            <a:r>
              <a:rPr lang="ru-RU" sz="1350" dirty="0"/>
              <a:t>2. осуществление креативных идей, через реализацию социально-значимых проектов;</a:t>
            </a:r>
          </a:p>
          <a:p>
            <a:r>
              <a:rPr lang="ru-RU" sz="1350" dirty="0"/>
              <a:t>3. развитие инклюзивного общества, путем проведения совместных занятий и мероприятий, с целью распространения информирования граждан;</a:t>
            </a:r>
          </a:p>
          <a:p>
            <a:r>
              <a:rPr lang="ru-RU" sz="1350" dirty="0"/>
              <a:t>4. взаимовыгодное сотрудничество с органами власти, с целью воспитания толерантного отношения к особому детству;</a:t>
            </a:r>
          </a:p>
          <a:p>
            <a:r>
              <a:rPr lang="ru-RU" sz="1350" dirty="0"/>
              <a:t>5. психологическая поддержка родителей детей с ОВЗ, обучение их научно-доказанным методикам, для адаптации детей к социальной жизни в обществе.</a:t>
            </a:r>
          </a:p>
          <a:p>
            <a:r>
              <a:rPr lang="ru-RU" sz="1350" dirty="0"/>
              <a:t>ОСНОВНЫЕ НАПРАВЛЕНИЯ ДЕЯТЕЛЬНОСТИ: индивидуальные и групповые занятия по научно доказанным методикам – Прикладного анализа поведения (АВА).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27AA8DD5-3CEC-481C-A60C-0C534BD1C1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7" r="24761" b="2185"/>
          <a:stretch/>
        </p:blipFill>
        <p:spPr>
          <a:xfrm>
            <a:off x="11804689" y="5838092"/>
            <a:ext cx="724577" cy="800415"/>
          </a:xfrm>
          <a:prstGeom prst="rect">
            <a:avLst/>
          </a:prstGeom>
        </p:spPr>
      </p:pic>
      <p:grpSp>
        <p:nvGrpSpPr>
          <p:cNvPr id="18" name="Group 8">
            <a:extLst>
              <a:ext uri="{FF2B5EF4-FFF2-40B4-BE49-F238E27FC236}">
                <a16:creationId xmlns:a16="http://schemas.microsoft.com/office/drawing/2014/main" xmlns="" id="{42C44549-9B0B-4825-BC7D-9F34D3B4F276}"/>
              </a:ext>
            </a:extLst>
          </p:cNvPr>
          <p:cNvGrpSpPr>
            <a:grpSpLocks/>
          </p:cNvGrpSpPr>
          <p:nvPr/>
        </p:nvGrpSpPr>
        <p:grpSpPr bwMode="auto">
          <a:xfrm>
            <a:off x="7142923" y="2531166"/>
            <a:ext cx="5557656" cy="4580836"/>
            <a:chOff x="12911" y="959"/>
            <a:chExt cx="18750" cy="14744"/>
          </a:xfrm>
        </p:grpSpPr>
        <p:sp>
          <p:nvSpPr>
            <p:cNvPr id="19" name="AutoShape 9">
              <a:extLst>
                <a:ext uri="{FF2B5EF4-FFF2-40B4-BE49-F238E27FC236}">
                  <a16:creationId xmlns:a16="http://schemas.microsoft.com/office/drawing/2014/main" xmlns="" id="{5A43D98A-3BF8-44BF-B08F-21BED16B0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13" y="9633"/>
              <a:ext cx="10224" cy="6020"/>
            </a:xfrm>
            <a:custGeom>
              <a:avLst/>
              <a:gdLst>
                <a:gd name="T0" fmla="+- 0 14854 14814"/>
                <a:gd name="T1" fmla="*/ T0 w 10224"/>
                <a:gd name="T2" fmla="+- 0 14275 9634"/>
                <a:gd name="T3" fmla="*/ 14275 h 6020"/>
                <a:gd name="T4" fmla="+- 0 14931 14814"/>
                <a:gd name="T5" fmla="*/ T4 w 10224"/>
                <a:gd name="T6" fmla="+- 0 13753 9634"/>
                <a:gd name="T7" fmla="*/ 13753 h 6020"/>
                <a:gd name="T8" fmla="+- 0 15045 14814"/>
                <a:gd name="T9" fmla="*/ T8 w 10224"/>
                <a:gd name="T10" fmla="+- 0 13252 9634"/>
                <a:gd name="T11" fmla="*/ 13252 h 6020"/>
                <a:gd name="T12" fmla="+- 0 15195 14814"/>
                <a:gd name="T13" fmla="*/ T12 w 10224"/>
                <a:gd name="T14" fmla="+- 0 12775 9634"/>
                <a:gd name="T15" fmla="*/ 12775 h 6020"/>
                <a:gd name="T16" fmla="+- 0 15382 14814"/>
                <a:gd name="T17" fmla="*/ T16 w 10224"/>
                <a:gd name="T18" fmla="+- 0 12324 9634"/>
                <a:gd name="T19" fmla="*/ 12324 h 6020"/>
                <a:gd name="T20" fmla="+- 0 15605 14814"/>
                <a:gd name="T21" fmla="*/ T20 w 10224"/>
                <a:gd name="T22" fmla="+- 0 11899 9634"/>
                <a:gd name="T23" fmla="*/ 11899 h 6020"/>
                <a:gd name="T24" fmla="+- 0 15865 14814"/>
                <a:gd name="T25" fmla="*/ T24 w 10224"/>
                <a:gd name="T26" fmla="+- 0 11505 9634"/>
                <a:gd name="T27" fmla="*/ 11505 h 6020"/>
                <a:gd name="T28" fmla="+- 0 16161 14814"/>
                <a:gd name="T29" fmla="*/ T28 w 10224"/>
                <a:gd name="T30" fmla="+- 0 11143 9634"/>
                <a:gd name="T31" fmla="*/ 11143 h 6020"/>
                <a:gd name="T32" fmla="+- 0 16494 14814"/>
                <a:gd name="T33" fmla="*/ T32 w 10224"/>
                <a:gd name="T34" fmla="+- 0 10814 9634"/>
                <a:gd name="T35" fmla="*/ 10814 h 6020"/>
                <a:gd name="T36" fmla="+- 0 16863 14814"/>
                <a:gd name="T37" fmla="*/ T36 w 10224"/>
                <a:gd name="T38" fmla="+- 0 10521 9634"/>
                <a:gd name="T39" fmla="*/ 10521 h 6020"/>
                <a:gd name="T40" fmla="+- 0 17268 14814"/>
                <a:gd name="T41" fmla="*/ T40 w 10224"/>
                <a:gd name="T42" fmla="+- 0 10267 9634"/>
                <a:gd name="T43" fmla="*/ 10267 h 6020"/>
                <a:gd name="T44" fmla="+- 0 17710 14814"/>
                <a:gd name="T45" fmla="*/ T44 w 10224"/>
                <a:gd name="T46" fmla="+- 0 10052 9634"/>
                <a:gd name="T47" fmla="*/ 10052 h 6020"/>
                <a:gd name="T48" fmla="+- 0 18188 14814"/>
                <a:gd name="T49" fmla="*/ T48 w 10224"/>
                <a:gd name="T50" fmla="+- 0 9880 9634"/>
                <a:gd name="T51" fmla="*/ 9880 h 6020"/>
                <a:gd name="T52" fmla="+- 0 18701 14814"/>
                <a:gd name="T53" fmla="*/ T52 w 10224"/>
                <a:gd name="T54" fmla="+- 0 9753 9634"/>
                <a:gd name="T55" fmla="*/ 9753 h 6020"/>
                <a:gd name="T56" fmla="+- 0 19251 14814"/>
                <a:gd name="T57" fmla="*/ T56 w 10224"/>
                <a:gd name="T58" fmla="+- 0 9672 9634"/>
                <a:gd name="T59" fmla="*/ 9672 h 6020"/>
                <a:gd name="T60" fmla="+- 0 19837 14814"/>
                <a:gd name="T61" fmla="*/ T60 w 10224"/>
                <a:gd name="T62" fmla="+- 0 9639 9634"/>
                <a:gd name="T63" fmla="*/ 9639 h 6020"/>
                <a:gd name="T64" fmla="+- 0 20382 14814"/>
                <a:gd name="T65" fmla="*/ T64 w 10224"/>
                <a:gd name="T66" fmla="+- 0 9639 9634"/>
                <a:gd name="T67" fmla="*/ 9639 h 6020"/>
                <a:gd name="T68" fmla="+- 0 20902 14814"/>
                <a:gd name="T69" fmla="*/ T68 w 10224"/>
                <a:gd name="T70" fmla="+- 0 9691 9634"/>
                <a:gd name="T71" fmla="*/ 9691 h 6020"/>
                <a:gd name="T72" fmla="+- 0 21403 14814"/>
                <a:gd name="T73" fmla="*/ T72 w 10224"/>
                <a:gd name="T74" fmla="+- 0 9795 9634"/>
                <a:gd name="T75" fmla="*/ 9795 h 6020"/>
                <a:gd name="T76" fmla="+- 0 21883 14814"/>
                <a:gd name="T77" fmla="*/ T76 w 10224"/>
                <a:gd name="T78" fmla="+- 0 9948 9634"/>
                <a:gd name="T79" fmla="*/ 9948 h 6020"/>
                <a:gd name="T80" fmla="+- 0 22340 14814"/>
                <a:gd name="T81" fmla="*/ T80 w 10224"/>
                <a:gd name="T82" fmla="+- 0 10148 9634"/>
                <a:gd name="T83" fmla="*/ 10148 h 6020"/>
                <a:gd name="T84" fmla="+- 0 22770 14814"/>
                <a:gd name="T85" fmla="*/ T84 w 10224"/>
                <a:gd name="T86" fmla="+- 0 10391 9634"/>
                <a:gd name="T87" fmla="*/ 10391 h 6020"/>
                <a:gd name="T88" fmla="+- 0 23171 14814"/>
                <a:gd name="T89" fmla="*/ T88 w 10224"/>
                <a:gd name="T90" fmla="+- 0 10674 9634"/>
                <a:gd name="T91" fmla="*/ 10674 h 6020"/>
                <a:gd name="T92" fmla="+- 0 23541 14814"/>
                <a:gd name="T93" fmla="*/ T92 w 10224"/>
                <a:gd name="T94" fmla="+- 0 10993 9634"/>
                <a:gd name="T95" fmla="*/ 10993 h 6020"/>
                <a:gd name="T96" fmla="+- 0 23876 14814"/>
                <a:gd name="T97" fmla="*/ T96 w 10224"/>
                <a:gd name="T98" fmla="+- 0 11347 9634"/>
                <a:gd name="T99" fmla="*/ 11347 h 6020"/>
                <a:gd name="T100" fmla="+- 0 24174 14814"/>
                <a:gd name="T101" fmla="*/ T100 w 10224"/>
                <a:gd name="T102" fmla="+- 0 11732 9634"/>
                <a:gd name="T103" fmla="*/ 11732 h 6020"/>
                <a:gd name="T104" fmla="+- 0 24433 14814"/>
                <a:gd name="T105" fmla="*/ T104 w 10224"/>
                <a:gd name="T106" fmla="+- 0 12144 9634"/>
                <a:gd name="T107" fmla="*/ 12144 h 6020"/>
                <a:gd name="T108" fmla="+- 0 24649 14814"/>
                <a:gd name="T109" fmla="*/ T108 w 10224"/>
                <a:gd name="T110" fmla="+- 0 12582 9634"/>
                <a:gd name="T111" fmla="*/ 12582 h 6020"/>
                <a:gd name="T112" fmla="+- 0 24820 14814"/>
                <a:gd name="T113" fmla="*/ T112 w 10224"/>
                <a:gd name="T114" fmla="+- 0 13041 9634"/>
                <a:gd name="T115" fmla="*/ 13041 h 6020"/>
                <a:gd name="T116" fmla="+- 0 24944 14814"/>
                <a:gd name="T117" fmla="*/ T116 w 10224"/>
                <a:gd name="T118" fmla="+- 0 13519 9634"/>
                <a:gd name="T119" fmla="*/ 13519 h 6020"/>
                <a:gd name="T120" fmla="+- 0 25017 14814"/>
                <a:gd name="T121" fmla="*/ T120 w 10224"/>
                <a:gd name="T122" fmla="+- 0 14012 9634"/>
                <a:gd name="T123" fmla="*/ 14012 h 6020"/>
                <a:gd name="T124" fmla="+- 0 25037 14814"/>
                <a:gd name="T125" fmla="*/ T124 w 10224"/>
                <a:gd name="T126" fmla="+- 0 14518 9634"/>
                <a:gd name="T127" fmla="*/ 14518 h 6020"/>
                <a:gd name="T128" fmla="+- 0 24997 14814"/>
                <a:gd name="T129" fmla="*/ T128 w 10224"/>
                <a:gd name="T130" fmla="+- 0 15064 9634"/>
                <a:gd name="T131" fmla="*/ 15064 h 6020"/>
                <a:gd name="T132" fmla="+- 0 24910 14814"/>
                <a:gd name="T133" fmla="*/ T132 w 10224"/>
                <a:gd name="T134" fmla="+- 0 15613 9634"/>
                <a:gd name="T135" fmla="*/ 15613 h 6020"/>
                <a:gd name="T136" fmla="+- 0 14832 14814"/>
                <a:gd name="T137" fmla="*/ T136 w 10224"/>
                <a:gd name="T138" fmla="+- 0 15310 9634"/>
                <a:gd name="T139" fmla="*/ 15310 h 6020"/>
                <a:gd name="T140" fmla="+- 0 14815 14814"/>
                <a:gd name="T141" fmla="*/ T140 w 10224"/>
                <a:gd name="T142" fmla="+- 0 14810 9634"/>
                <a:gd name="T143" fmla="*/ 14810 h 6020"/>
                <a:gd name="T144" fmla="+- 0 16886 14814"/>
                <a:gd name="T145" fmla="*/ T144 w 10224"/>
                <a:gd name="T146" fmla="+- 0 14746 9634"/>
                <a:gd name="T147" fmla="*/ 14746 h 6020"/>
                <a:gd name="T148" fmla="+- 0 16993 14814"/>
                <a:gd name="T149" fmla="*/ T148 w 10224"/>
                <a:gd name="T150" fmla="+- 0 14226 9634"/>
                <a:gd name="T151" fmla="*/ 14226 h 6020"/>
                <a:gd name="T152" fmla="+- 0 17155 14814"/>
                <a:gd name="T153" fmla="*/ T152 w 10224"/>
                <a:gd name="T154" fmla="+- 0 13745 9634"/>
                <a:gd name="T155" fmla="*/ 13745 h 6020"/>
                <a:gd name="T156" fmla="+- 0 17372 14814"/>
                <a:gd name="T157" fmla="*/ T156 w 10224"/>
                <a:gd name="T158" fmla="+- 0 13307 9634"/>
                <a:gd name="T159" fmla="*/ 13307 h 6020"/>
                <a:gd name="T160" fmla="+- 0 17643 14814"/>
                <a:gd name="T161" fmla="*/ T160 w 10224"/>
                <a:gd name="T162" fmla="+- 0 12917 9634"/>
                <a:gd name="T163" fmla="*/ 12917 h 6020"/>
                <a:gd name="T164" fmla="+- 0 17969 14814"/>
                <a:gd name="T165" fmla="*/ T164 w 10224"/>
                <a:gd name="T166" fmla="+- 0 12580 9634"/>
                <a:gd name="T167" fmla="*/ 12580 h 6020"/>
                <a:gd name="T168" fmla="+- 0 18349 14814"/>
                <a:gd name="T169" fmla="*/ T168 w 10224"/>
                <a:gd name="T170" fmla="+- 0 12300 9634"/>
                <a:gd name="T171" fmla="*/ 12300 h 6020"/>
                <a:gd name="T172" fmla="+- 0 18782 14814"/>
                <a:gd name="T173" fmla="*/ T172 w 10224"/>
                <a:gd name="T174" fmla="+- 0 12082 9634"/>
                <a:gd name="T175" fmla="*/ 12082 h 6020"/>
                <a:gd name="T176" fmla="+- 0 19270 14814"/>
                <a:gd name="T177" fmla="*/ T176 w 10224"/>
                <a:gd name="T178" fmla="+- 0 11930 9634"/>
                <a:gd name="T179" fmla="*/ 11930 h 6020"/>
                <a:gd name="T180" fmla="+- 0 19812 14814"/>
                <a:gd name="T181" fmla="*/ T180 w 10224"/>
                <a:gd name="T182" fmla="+- 0 11849 9634"/>
                <a:gd name="T183" fmla="*/ 11849 h 6020"/>
                <a:gd name="T184" fmla="+- 0 20365 14814"/>
                <a:gd name="T185" fmla="*/ T184 w 10224"/>
                <a:gd name="T186" fmla="+- 0 11839 9634"/>
                <a:gd name="T187" fmla="*/ 11839 h 6020"/>
                <a:gd name="T188" fmla="+- 0 20870 14814"/>
                <a:gd name="T189" fmla="*/ T188 w 10224"/>
                <a:gd name="T190" fmla="+- 0 11902 9634"/>
                <a:gd name="T191" fmla="*/ 11902 h 6020"/>
                <a:gd name="T192" fmla="+- 0 21359 14814"/>
                <a:gd name="T193" fmla="*/ T192 w 10224"/>
                <a:gd name="T194" fmla="+- 0 12036 9634"/>
                <a:gd name="T195" fmla="*/ 12036 h 6020"/>
                <a:gd name="T196" fmla="+- 0 21821 14814"/>
                <a:gd name="T197" fmla="*/ T196 w 10224"/>
                <a:gd name="T198" fmla="+- 0 12236 9634"/>
                <a:gd name="T199" fmla="*/ 12236 h 6020"/>
                <a:gd name="T200" fmla="+- 0 22247 14814"/>
                <a:gd name="T201" fmla="*/ T200 w 10224"/>
                <a:gd name="T202" fmla="+- 0 12495 9634"/>
                <a:gd name="T203" fmla="*/ 12495 h 6020"/>
                <a:gd name="T204" fmla="+- 0 22626 14814"/>
                <a:gd name="T205" fmla="*/ T204 w 10224"/>
                <a:gd name="T206" fmla="+- 0 12807 9634"/>
                <a:gd name="T207" fmla="*/ 12807 h 6020"/>
                <a:gd name="T208" fmla="+- 0 22949 14814"/>
                <a:gd name="T209" fmla="*/ T208 w 10224"/>
                <a:gd name="T210" fmla="+- 0 13165 9634"/>
                <a:gd name="T211" fmla="*/ 13165 h 6020"/>
                <a:gd name="T212" fmla="+- 0 23205 14814"/>
                <a:gd name="T213" fmla="*/ T212 w 10224"/>
                <a:gd name="T214" fmla="+- 0 13562 9634"/>
                <a:gd name="T215" fmla="*/ 13562 h 6020"/>
                <a:gd name="T216" fmla="+- 0 23386 14814"/>
                <a:gd name="T217" fmla="*/ T216 w 10224"/>
                <a:gd name="T218" fmla="+- 0 13993 9634"/>
                <a:gd name="T219" fmla="*/ 13993 h 6020"/>
                <a:gd name="T220" fmla="+- 0 23481 14814"/>
                <a:gd name="T221" fmla="*/ T220 w 10224"/>
                <a:gd name="T222" fmla="+- 0 14451 9634"/>
                <a:gd name="T223" fmla="*/ 14451 h 6020"/>
                <a:gd name="T224" fmla="+- 0 23481 14814"/>
                <a:gd name="T225" fmla="*/ T224 w 10224"/>
                <a:gd name="T226" fmla="+- 0 14929 9634"/>
                <a:gd name="T227" fmla="*/ 14929 h 6020"/>
                <a:gd name="T228" fmla="+- 0 23397 14814"/>
                <a:gd name="T229" fmla="*/ T228 w 10224"/>
                <a:gd name="T230" fmla="+- 0 15478 9634"/>
                <a:gd name="T231" fmla="*/ 15478 h 6020"/>
                <a:gd name="T232" fmla="+- 0 16841 14814"/>
                <a:gd name="T233" fmla="*/ T232 w 10224"/>
                <a:gd name="T234" fmla="+- 0 15481 9634"/>
                <a:gd name="T235" fmla="*/ 15481 h 602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</a:cxnLst>
              <a:rect l="0" t="0" r="r" b="b"/>
              <a:pathLst>
                <a:path w="10224" h="6020">
                  <a:moveTo>
                    <a:pt x="3" y="5104"/>
                  </a:moveTo>
                  <a:lnTo>
                    <a:pt x="8" y="5025"/>
                  </a:lnTo>
                  <a:lnTo>
                    <a:pt x="13" y="4948"/>
                  </a:lnTo>
                  <a:lnTo>
                    <a:pt x="18" y="4870"/>
                  </a:lnTo>
                  <a:lnTo>
                    <a:pt x="25" y="4794"/>
                  </a:lnTo>
                  <a:lnTo>
                    <a:pt x="32" y="4717"/>
                  </a:lnTo>
                  <a:lnTo>
                    <a:pt x="40" y="4641"/>
                  </a:lnTo>
                  <a:lnTo>
                    <a:pt x="49" y="4565"/>
                  </a:lnTo>
                  <a:lnTo>
                    <a:pt x="58" y="4490"/>
                  </a:lnTo>
                  <a:lnTo>
                    <a:pt x="69" y="4415"/>
                  </a:lnTo>
                  <a:lnTo>
                    <a:pt x="80" y="4340"/>
                  </a:lnTo>
                  <a:lnTo>
                    <a:pt x="91" y="4266"/>
                  </a:lnTo>
                  <a:lnTo>
                    <a:pt x="104" y="4192"/>
                  </a:lnTo>
                  <a:lnTo>
                    <a:pt x="117" y="4119"/>
                  </a:lnTo>
                  <a:lnTo>
                    <a:pt x="131" y="4046"/>
                  </a:lnTo>
                  <a:lnTo>
                    <a:pt x="146" y="3974"/>
                  </a:lnTo>
                  <a:lnTo>
                    <a:pt x="161" y="3902"/>
                  </a:lnTo>
                  <a:lnTo>
                    <a:pt x="177" y="3830"/>
                  </a:lnTo>
                  <a:lnTo>
                    <a:pt x="194" y="3759"/>
                  </a:lnTo>
                  <a:lnTo>
                    <a:pt x="212" y="3688"/>
                  </a:lnTo>
                  <a:lnTo>
                    <a:pt x="231" y="3618"/>
                  </a:lnTo>
                  <a:lnTo>
                    <a:pt x="250" y="3549"/>
                  </a:lnTo>
                  <a:lnTo>
                    <a:pt x="270" y="3480"/>
                  </a:lnTo>
                  <a:lnTo>
                    <a:pt x="291" y="3411"/>
                  </a:lnTo>
                  <a:lnTo>
                    <a:pt x="312" y="3343"/>
                  </a:lnTo>
                  <a:lnTo>
                    <a:pt x="334" y="3275"/>
                  </a:lnTo>
                  <a:lnTo>
                    <a:pt x="357" y="3208"/>
                  </a:lnTo>
                  <a:lnTo>
                    <a:pt x="381" y="3141"/>
                  </a:lnTo>
                  <a:lnTo>
                    <a:pt x="405" y="3075"/>
                  </a:lnTo>
                  <a:lnTo>
                    <a:pt x="431" y="3009"/>
                  </a:lnTo>
                  <a:lnTo>
                    <a:pt x="457" y="2944"/>
                  </a:lnTo>
                  <a:lnTo>
                    <a:pt x="483" y="2880"/>
                  </a:lnTo>
                  <a:lnTo>
                    <a:pt x="511" y="2816"/>
                  </a:lnTo>
                  <a:lnTo>
                    <a:pt x="539" y="2752"/>
                  </a:lnTo>
                  <a:lnTo>
                    <a:pt x="568" y="2690"/>
                  </a:lnTo>
                  <a:lnTo>
                    <a:pt x="597" y="2627"/>
                  </a:lnTo>
                  <a:lnTo>
                    <a:pt x="628" y="2565"/>
                  </a:lnTo>
                  <a:lnTo>
                    <a:pt x="659" y="2504"/>
                  </a:lnTo>
                  <a:lnTo>
                    <a:pt x="691" y="2444"/>
                  </a:lnTo>
                  <a:lnTo>
                    <a:pt x="724" y="2384"/>
                  </a:lnTo>
                  <a:lnTo>
                    <a:pt x="757" y="2324"/>
                  </a:lnTo>
                  <a:lnTo>
                    <a:pt x="791" y="2265"/>
                  </a:lnTo>
                  <a:lnTo>
                    <a:pt x="826" y="2207"/>
                  </a:lnTo>
                  <a:lnTo>
                    <a:pt x="862" y="2150"/>
                  </a:lnTo>
                  <a:lnTo>
                    <a:pt x="898" y="2093"/>
                  </a:lnTo>
                  <a:lnTo>
                    <a:pt x="935" y="2036"/>
                  </a:lnTo>
                  <a:lnTo>
                    <a:pt x="973" y="1981"/>
                  </a:lnTo>
                  <a:lnTo>
                    <a:pt x="1012" y="1926"/>
                  </a:lnTo>
                  <a:lnTo>
                    <a:pt x="1051" y="1871"/>
                  </a:lnTo>
                  <a:lnTo>
                    <a:pt x="1091" y="1817"/>
                  </a:lnTo>
                  <a:lnTo>
                    <a:pt x="1132" y="1764"/>
                  </a:lnTo>
                  <a:lnTo>
                    <a:pt x="1174" y="1712"/>
                  </a:lnTo>
                  <a:lnTo>
                    <a:pt x="1216" y="1660"/>
                  </a:lnTo>
                  <a:lnTo>
                    <a:pt x="1259" y="1609"/>
                  </a:lnTo>
                  <a:lnTo>
                    <a:pt x="1303" y="1558"/>
                  </a:lnTo>
                  <a:lnTo>
                    <a:pt x="1347" y="1509"/>
                  </a:lnTo>
                  <a:lnTo>
                    <a:pt x="1393" y="1460"/>
                  </a:lnTo>
                  <a:lnTo>
                    <a:pt x="1439" y="1411"/>
                  </a:lnTo>
                  <a:lnTo>
                    <a:pt x="1486" y="1363"/>
                  </a:lnTo>
                  <a:lnTo>
                    <a:pt x="1533" y="1317"/>
                  </a:lnTo>
                  <a:lnTo>
                    <a:pt x="1581" y="1270"/>
                  </a:lnTo>
                  <a:lnTo>
                    <a:pt x="1630" y="1225"/>
                  </a:lnTo>
                  <a:lnTo>
                    <a:pt x="1680" y="1180"/>
                  </a:lnTo>
                  <a:lnTo>
                    <a:pt x="1731" y="1136"/>
                  </a:lnTo>
                  <a:lnTo>
                    <a:pt x="1782" y="1093"/>
                  </a:lnTo>
                  <a:lnTo>
                    <a:pt x="1834" y="1050"/>
                  </a:lnTo>
                  <a:lnTo>
                    <a:pt x="1887" y="1008"/>
                  </a:lnTo>
                  <a:lnTo>
                    <a:pt x="1940" y="967"/>
                  </a:lnTo>
                  <a:lnTo>
                    <a:pt x="1994" y="927"/>
                  </a:lnTo>
                  <a:lnTo>
                    <a:pt x="2049" y="887"/>
                  </a:lnTo>
                  <a:lnTo>
                    <a:pt x="2105" y="849"/>
                  </a:lnTo>
                  <a:lnTo>
                    <a:pt x="2161" y="811"/>
                  </a:lnTo>
                  <a:lnTo>
                    <a:pt x="2218" y="773"/>
                  </a:lnTo>
                  <a:lnTo>
                    <a:pt x="2276" y="737"/>
                  </a:lnTo>
                  <a:lnTo>
                    <a:pt x="2335" y="702"/>
                  </a:lnTo>
                  <a:lnTo>
                    <a:pt x="2394" y="667"/>
                  </a:lnTo>
                  <a:lnTo>
                    <a:pt x="2454" y="633"/>
                  </a:lnTo>
                  <a:lnTo>
                    <a:pt x="2515" y="600"/>
                  </a:lnTo>
                  <a:lnTo>
                    <a:pt x="2577" y="567"/>
                  </a:lnTo>
                  <a:lnTo>
                    <a:pt x="2639" y="536"/>
                  </a:lnTo>
                  <a:lnTo>
                    <a:pt x="2702" y="505"/>
                  </a:lnTo>
                  <a:lnTo>
                    <a:pt x="2766" y="475"/>
                  </a:lnTo>
                  <a:lnTo>
                    <a:pt x="2831" y="447"/>
                  </a:lnTo>
                  <a:lnTo>
                    <a:pt x="2896" y="418"/>
                  </a:lnTo>
                  <a:lnTo>
                    <a:pt x="2962" y="391"/>
                  </a:lnTo>
                  <a:lnTo>
                    <a:pt x="3029" y="365"/>
                  </a:lnTo>
                  <a:lnTo>
                    <a:pt x="3096" y="339"/>
                  </a:lnTo>
                  <a:lnTo>
                    <a:pt x="3164" y="315"/>
                  </a:lnTo>
                  <a:lnTo>
                    <a:pt x="3233" y="291"/>
                  </a:lnTo>
                  <a:lnTo>
                    <a:pt x="3303" y="268"/>
                  </a:lnTo>
                  <a:lnTo>
                    <a:pt x="3374" y="246"/>
                  </a:lnTo>
                  <a:lnTo>
                    <a:pt x="3445" y="225"/>
                  </a:lnTo>
                  <a:lnTo>
                    <a:pt x="3517" y="205"/>
                  </a:lnTo>
                  <a:lnTo>
                    <a:pt x="3589" y="186"/>
                  </a:lnTo>
                  <a:lnTo>
                    <a:pt x="3663" y="168"/>
                  </a:lnTo>
                  <a:lnTo>
                    <a:pt x="3737" y="151"/>
                  </a:lnTo>
                  <a:lnTo>
                    <a:pt x="3812" y="134"/>
                  </a:lnTo>
                  <a:lnTo>
                    <a:pt x="3887" y="119"/>
                  </a:lnTo>
                  <a:lnTo>
                    <a:pt x="3964" y="104"/>
                  </a:lnTo>
                  <a:lnTo>
                    <a:pt x="4041" y="91"/>
                  </a:lnTo>
                  <a:lnTo>
                    <a:pt x="4118" y="78"/>
                  </a:lnTo>
                  <a:lnTo>
                    <a:pt x="4197" y="67"/>
                  </a:lnTo>
                  <a:lnTo>
                    <a:pt x="4276" y="56"/>
                  </a:lnTo>
                  <a:lnTo>
                    <a:pt x="4356" y="46"/>
                  </a:lnTo>
                  <a:lnTo>
                    <a:pt x="4437" y="38"/>
                  </a:lnTo>
                  <a:lnTo>
                    <a:pt x="4519" y="30"/>
                  </a:lnTo>
                  <a:lnTo>
                    <a:pt x="4601" y="23"/>
                  </a:lnTo>
                  <a:lnTo>
                    <a:pt x="4684" y="18"/>
                  </a:lnTo>
                  <a:lnTo>
                    <a:pt x="4767" y="13"/>
                  </a:lnTo>
                  <a:lnTo>
                    <a:pt x="4852" y="9"/>
                  </a:lnTo>
                  <a:lnTo>
                    <a:pt x="4937" y="7"/>
                  </a:lnTo>
                  <a:lnTo>
                    <a:pt x="5023" y="5"/>
                  </a:lnTo>
                  <a:lnTo>
                    <a:pt x="5109" y="5"/>
                  </a:lnTo>
                  <a:lnTo>
                    <a:pt x="5187" y="2"/>
                  </a:lnTo>
                  <a:lnTo>
                    <a:pt x="5263" y="0"/>
                  </a:lnTo>
                  <a:lnTo>
                    <a:pt x="5340" y="0"/>
                  </a:lnTo>
                  <a:lnTo>
                    <a:pt x="5416" y="0"/>
                  </a:lnTo>
                  <a:lnTo>
                    <a:pt x="5492" y="2"/>
                  </a:lnTo>
                  <a:lnTo>
                    <a:pt x="5568" y="5"/>
                  </a:lnTo>
                  <a:lnTo>
                    <a:pt x="5643" y="9"/>
                  </a:lnTo>
                  <a:lnTo>
                    <a:pt x="5718" y="14"/>
                  </a:lnTo>
                  <a:lnTo>
                    <a:pt x="5793" y="21"/>
                  </a:lnTo>
                  <a:lnTo>
                    <a:pt x="5867" y="28"/>
                  </a:lnTo>
                  <a:lnTo>
                    <a:pt x="5941" y="37"/>
                  </a:lnTo>
                  <a:lnTo>
                    <a:pt x="6014" y="46"/>
                  </a:lnTo>
                  <a:lnTo>
                    <a:pt x="6088" y="57"/>
                  </a:lnTo>
                  <a:lnTo>
                    <a:pt x="6160" y="69"/>
                  </a:lnTo>
                  <a:lnTo>
                    <a:pt x="6233" y="81"/>
                  </a:lnTo>
                  <a:lnTo>
                    <a:pt x="6305" y="95"/>
                  </a:lnTo>
                  <a:lnTo>
                    <a:pt x="6377" y="110"/>
                  </a:lnTo>
                  <a:lnTo>
                    <a:pt x="6448" y="126"/>
                  </a:lnTo>
                  <a:lnTo>
                    <a:pt x="6519" y="143"/>
                  </a:lnTo>
                  <a:lnTo>
                    <a:pt x="6589" y="161"/>
                  </a:lnTo>
                  <a:lnTo>
                    <a:pt x="6659" y="180"/>
                  </a:lnTo>
                  <a:lnTo>
                    <a:pt x="6729" y="200"/>
                  </a:lnTo>
                  <a:lnTo>
                    <a:pt x="6798" y="221"/>
                  </a:lnTo>
                  <a:lnTo>
                    <a:pt x="6866" y="243"/>
                  </a:lnTo>
                  <a:lnTo>
                    <a:pt x="6934" y="266"/>
                  </a:lnTo>
                  <a:lnTo>
                    <a:pt x="7002" y="290"/>
                  </a:lnTo>
                  <a:lnTo>
                    <a:pt x="7069" y="314"/>
                  </a:lnTo>
                  <a:lnTo>
                    <a:pt x="7136" y="340"/>
                  </a:lnTo>
                  <a:lnTo>
                    <a:pt x="7202" y="367"/>
                  </a:lnTo>
                  <a:lnTo>
                    <a:pt x="7268" y="394"/>
                  </a:lnTo>
                  <a:lnTo>
                    <a:pt x="7333" y="423"/>
                  </a:lnTo>
                  <a:lnTo>
                    <a:pt x="7398" y="452"/>
                  </a:lnTo>
                  <a:lnTo>
                    <a:pt x="7462" y="483"/>
                  </a:lnTo>
                  <a:lnTo>
                    <a:pt x="7526" y="514"/>
                  </a:lnTo>
                  <a:lnTo>
                    <a:pt x="7589" y="546"/>
                  </a:lnTo>
                  <a:lnTo>
                    <a:pt x="7652" y="579"/>
                  </a:lnTo>
                  <a:lnTo>
                    <a:pt x="7714" y="613"/>
                  </a:lnTo>
                  <a:lnTo>
                    <a:pt x="7775" y="648"/>
                  </a:lnTo>
                  <a:lnTo>
                    <a:pt x="7836" y="683"/>
                  </a:lnTo>
                  <a:lnTo>
                    <a:pt x="7897" y="720"/>
                  </a:lnTo>
                  <a:lnTo>
                    <a:pt x="7956" y="757"/>
                  </a:lnTo>
                  <a:lnTo>
                    <a:pt x="8015" y="795"/>
                  </a:lnTo>
                  <a:lnTo>
                    <a:pt x="8074" y="834"/>
                  </a:lnTo>
                  <a:lnTo>
                    <a:pt x="8132" y="873"/>
                  </a:lnTo>
                  <a:lnTo>
                    <a:pt x="8189" y="914"/>
                  </a:lnTo>
                  <a:lnTo>
                    <a:pt x="8246" y="955"/>
                  </a:lnTo>
                  <a:lnTo>
                    <a:pt x="8302" y="997"/>
                  </a:lnTo>
                  <a:lnTo>
                    <a:pt x="8357" y="1040"/>
                  </a:lnTo>
                  <a:lnTo>
                    <a:pt x="8412" y="1083"/>
                  </a:lnTo>
                  <a:lnTo>
                    <a:pt x="8466" y="1127"/>
                  </a:lnTo>
                  <a:lnTo>
                    <a:pt x="8520" y="1172"/>
                  </a:lnTo>
                  <a:lnTo>
                    <a:pt x="8573" y="1218"/>
                  </a:lnTo>
                  <a:lnTo>
                    <a:pt x="8625" y="1264"/>
                  </a:lnTo>
                  <a:lnTo>
                    <a:pt x="8676" y="1312"/>
                  </a:lnTo>
                  <a:lnTo>
                    <a:pt x="8727" y="1359"/>
                  </a:lnTo>
                  <a:lnTo>
                    <a:pt x="8777" y="1408"/>
                  </a:lnTo>
                  <a:lnTo>
                    <a:pt x="8826" y="1457"/>
                  </a:lnTo>
                  <a:lnTo>
                    <a:pt x="8875" y="1507"/>
                  </a:lnTo>
                  <a:lnTo>
                    <a:pt x="8923" y="1558"/>
                  </a:lnTo>
                  <a:lnTo>
                    <a:pt x="8970" y="1609"/>
                  </a:lnTo>
                  <a:lnTo>
                    <a:pt x="9016" y="1661"/>
                  </a:lnTo>
                  <a:lnTo>
                    <a:pt x="9062" y="1713"/>
                  </a:lnTo>
                  <a:lnTo>
                    <a:pt x="9107" y="1766"/>
                  </a:lnTo>
                  <a:lnTo>
                    <a:pt x="9151" y="1820"/>
                  </a:lnTo>
                  <a:lnTo>
                    <a:pt x="9195" y="1874"/>
                  </a:lnTo>
                  <a:lnTo>
                    <a:pt x="9237" y="1929"/>
                  </a:lnTo>
                  <a:lnTo>
                    <a:pt x="9279" y="1985"/>
                  </a:lnTo>
                  <a:lnTo>
                    <a:pt x="9320" y="2041"/>
                  </a:lnTo>
                  <a:lnTo>
                    <a:pt x="9360" y="2098"/>
                  </a:lnTo>
                  <a:lnTo>
                    <a:pt x="9400" y="2155"/>
                  </a:lnTo>
                  <a:lnTo>
                    <a:pt x="9438" y="2213"/>
                  </a:lnTo>
                  <a:lnTo>
                    <a:pt x="9476" y="2271"/>
                  </a:lnTo>
                  <a:lnTo>
                    <a:pt x="9513" y="2330"/>
                  </a:lnTo>
                  <a:lnTo>
                    <a:pt x="9549" y="2390"/>
                  </a:lnTo>
                  <a:lnTo>
                    <a:pt x="9584" y="2450"/>
                  </a:lnTo>
                  <a:lnTo>
                    <a:pt x="9619" y="2510"/>
                  </a:lnTo>
                  <a:lnTo>
                    <a:pt x="9652" y="2571"/>
                  </a:lnTo>
                  <a:lnTo>
                    <a:pt x="9685" y="2633"/>
                  </a:lnTo>
                  <a:lnTo>
                    <a:pt x="9717" y="2695"/>
                  </a:lnTo>
                  <a:lnTo>
                    <a:pt x="9748" y="2758"/>
                  </a:lnTo>
                  <a:lnTo>
                    <a:pt x="9778" y="2820"/>
                  </a:lnTo>
                  <a:lnTo>
                    <a:pt x="9807" y="2884"/>
                  </a:lnTo>
                  <a:lnTo>
                    <a:pt x="9835" y="2948"/>
                  </a:lnTo>
                  <a:lnTo>
                    <a:pt x="9862" y="3012"/>
                  </a:lnTo>
                  <a:lnTo>
                    <a:pt x="9888" y="3077"/>
                  </a:lnTo>
                  <a:lnTo>
                    <a:pt x="9914" y="3142"/>
                  </a:lnTo>
                  <a:lnTo>
                    <a:pt x="9938" y="3208"/>
                  </a:lnTo>
                  <a:lnTo>
                    <a:pt x="9962" y="3274"/>
                  </a:lnTo>
                  <a:lnTo>
                    <a:pt x="9984" y="3340"/>
                  </a:lnTo>
                  <a:lnTo>
                    <a:pt x="10006" y="3407"/>
                  </a:lnTo>
                  <a:lnTo>
                    <a:pt x="10027" y="3474"/>
                  </a:lnTo>
                  <a:lnTo>
                    <a:pt x="10046" y="3542"/>
                  </a:lnTo>
                  <a:lnTo>
                    <a:pt x="10065" y="3609"/>
                  </a:lnTo>
                  <a:lnTo>
                    <a:pt x="10083" y="3678"/>
                  </a:lnTo>
                  <a:lnTo>
                    <a:pt x="10099" y="3746"/>
                  </a:lnTo>
                  <a:lnTo>
                    <a:pt x="10115" y="3815"/>
                  </a:lnTo>
                  <a:lnTo>
                    <a:pt x="10130" y="3885"/>
                  </a:lnTo>
                  <a:lnTo>
                    <a:pt x="10143" y="3954"/>
                  </a:lnTo>
                  <a:lnTo>
                    <a:pt x="10156" y="4024"/>
                  </a:lnTo>
                  <a:lnTo>
                    <a:pt x="10167" y="4094"/>
                  </a:lnTo>
                  <a:lnTo>
                    <a:pt x="10178" y="4165"/>
                  </a:lnTo>
                  <a:lnTo>
                    <a:pt x="10187" y="4235"/>
                  </a:lnTo>
                  <a:lnTo>
                    <a:pt x="10196" y="4306"/>
                  </a:lnTo>
                  <a:lnTo>
                    <a:pt x="10203" y="4378"/>
                  </a:lnTo>
                  <a:lnTo>
                    <a:pt x="10209" y="4449"/>
                  </a:lnTo>
                  <a:lnTo>
                    <a:pt x="10214" y="4521"/>
                  </a:lnTo>
                  <a:lnTo>
                    <a:pt x="10218" y="4593"/>
                  </a:lnTo>
                  <a:lnTo>
                    <a:pt x="10221" y="4666"/>
                  </a:lnTo>
                  <a:lnTo>
                    <a:pt x="10223" y="4738"/>
                  </a:lnTo>
                  <a:lnTo>
                    <a:pt x="10224" y="4811"/>
                  </a:lnTo>
                  <a:lnTo>
                    <a:pt x="10223" y="4884"/>
                  </a:lnTo>
                  <a:lnTo>
                    <a:pt x="10222" y="4957"/>
                  </a:lnTo>
                  <a:lnTo>
                    <a:pt x="10219" y="5030"/>
                  </a:lnTo>
                  <a:lnTo>
                    <a:pt x="10215" y="5104"/>
                  </a:lnTo>
                  <a:lnTo>
                    <a:pt x="10208" y="5186"/>
                  </a:lnTo>
                  <a:lnTo>
                    <a:pt x="10201" y="5268"/>
                  </a:lnTo>
                  <a:lnTo>
                    <a:pt x="10192" y="5349"/>
                  </a:lnTo>
                  <a:lnTo>
                    <a:pt x="10183" y="5430"/>
                  </a:lnTo>
                  <a:lnTo>
                    <a:pt x="10173" y="5510"/>
                  </a:lnTo>
                  <a:lnTo>
                    <a:pt x="10162" y="5590"/>
                  </a:lnTo>
                  <a:lnTo>
                    <a:pt x="10150" y="5669"/>
                  </a:lnTo>
                  <a:lnTo>
                    <a:pt x="10138" y="5748"/>
                  </a:lnTo>
                  <a:lnTo>
                    <a:pt x="10124" y="5825"/>
                  </a:lnTo>
                  <a:lnTo>
                    <a:pt x="10110" y="5903"/>
                  </a:lnTo>
                  <a:lnTo>
                    <a:pt x="10096" y="5979"/>
                  </a:lnTo>
                  <a:lnTo>
                    <a:pt x="10087" y="6019"/>
                  </a:lnTo>
                  <a:moveTo>
                    <a:pt x="62" y="6019"/>
                  </a:moveTo>
                  <a:lnTo>
                    <a:pt x="52" y="5958"/>
                  </a:lnTo>
                  <a:lnTo>
                    <a:pt x="42" y="5888"/>
                  </a:lnTo>
                  <a:lnTo>
                    <a:pt x="33" y="5818"/>
                  </a:lnTo>
                  <a:lnTo>
                    <a:pt x="25" y="5747"/>
                  </a:lnTo>
                  <a:lnTo>
                    <a:pt x="18" y="5676"/>
                  </a:lnTo>
                  <a:lnTo>
                    <a:pt x="12" y="5605"/>
                  </a:lnTo>
                  <a:lnTo>
                    <a:pt x="7" y="5534"/>
                  </a:lnTo>
                  <a:lnTo>
                    <a:pt x="4" y="5462"/>
                  </a:lnTo>
                  <a:lnTo>
                    <a:pt x="1" y="5391"/>
                  </a:lnTo>
                  <a:lnTo>
                    <a:pt x="0" y="5319"/>
                  </a:lnTo>
                  <a:lnTo>
                    <a:pt x="0" y="5247"/>
                  </a:lnTo>
                  <a:lnTo>
                    <a:pt x="1" y="5176"/>
                  </a:lnTo>
                  <a:lnTo>
                    <a:pt x="3" y="5104"/>
                  </a:lnTo>
                  <a:moveTo>
                    <a:pt x="2029" y="5505"/>
                  </a:moveTo>
                  <a:lnTo>
                    <a:pt x="2035" y="5425"/>
                  </a:lnTo>
                  <a:lnTo>
                    <a:pt x="2042" y="5346"/>
                  </a:lnTo>
                  <a:lnTo>
                    <a:pt x="2051" y="5267"/>
                  </a:lnTo>
                  <a:lnTo>
                    <a:pt x="2061" y="5189"/>
                  </a:lnTo>
                  <a:lnTo>
                    <a:pt x="2072" y="5112"/>
                  </a:lnTo>
                  <a:lnTo>
                    <a:pt x="2084" y="5035"/>
                  </a:lnTo>
                  <a:lnTo>
                    <a:pt x="2097" y="4960"/>
                  </a:lnTo>
                  <a:lnTo>
                    <a:pt x="2111" y="4885"/>
                  </a:lnTo>
                  <a:lnTo>
                    <a:pt x="2126" y="4810"/>
                  </a:lnTo>
                  <a:lnTo>
                    <a:pt x="2143" y="4737"/>
                  </a:lnTo>
                  <a:lnTo>
                    <a:pt x="2160" y="4664"/>
                  </a:lnTo>
                  <a:lnTo>
                    <a:pt x="2179" y="4592"/>
                  </a:lnTo>
                  <a:lnTo>
                    <a:pt x="2199" y="4521"/>
                  </a:lnTo>
                  <a:lnTo>
                    <a:pt x="2220" y="4450"/>
                  </a:lnTo>
                  <a:lnTo>
                    <a:pt x="2242" y="4381"/>
                  </a:lnTo>
                  <a:lnTo>
                    <a:pt x="2265" y="4312"/>
                  </a:lnTo>
                  <a:lnTo>
                    <a:pt x="2289" y="4244"/>
                  </a:lnTo>
                  <a:lnTo>
                    <a:pt x="2315" y="4177"/>
                  </a:lnTo>
                  <a:lnTo>
                    <a:pt x="2341" y="4111"/>
                  </a:lnTo>
                  <a:lnTo>
                    <a:pt x="2369" y="4045"/>
                  </a:lnTo>
                  <a:lnTo>
                    <a:pt x="2397" y="3981"/>
                  </a:lnTo>
                  <a:lnTo>
                    <a:pt x="2427" y="3917"/>
                  </a:lnTo>
                  <a:lnTo>
                    <a:pt x="2458" y="3855"/>
                  </a:lnTo>
                  <a:lnTo>
                    <a:pt x="2490" y="3793"/>
                  </a:lnTo>
                  <a:lnTo>
                    <a:pt x="2523" y="3733"/>
                  </a:lnTo>
                  <a:lnTo>
                    <a:pt x="2558" y="3673"/>
                  </a:lnTo>
                  <a:lnTo>
                    <a:pt x="2593" y="3614"/>
                  </a:lnTo>
                  <a:lnTo>
                    <a:pt x="2630" y="3556"/>
                  </a:lnTo>
                  <a:lnTo>
                    <a:pt x="2667" y="3500"/>
                  </a:lnTo>
                  <a:lnTo>
                    <a:pt x="2706" y="3444"/>
                  </a:lnTo>
                  <a:lnTo>
                    <a:pt x="2746" y="3389"/>
                  </a:lnTo>
                  <a:lnTo>
                    <a:pt x="2787" y="3336"/>
                  </a:lnTo>
                  <a:lnTo>
                    <a:pt x="2829" y="3283"/>
                  </a:lnTo>
                  <a:lnTo>
                    <a:pt x="2872" y="3232"/>
                  </a:lnTo>
                  <a:lnTo>
                    <a:pt x="2917" y="3181"/>
                  </a:lnTo>
                  <a:lnTo>
                    <a:pt x="2962" y="3132"/>
                  </a:lnTo>
                  <a:lnTo>
                    <a:pt x="3008" y="3084"/>
                  </a:lnTo>
                  <a:lnTo>
                    <a:pt x="3056" y="3037"/>
                  </a:lnTo>
                  <a:lnTo>
                    <a:pt x="3105" y="2991"/>
                  </a:lnTo>
                  <a:lnTo>
                    <a:pt x="3155" y="2946"/>
                  </a:lnTo>
                  <a:lnTo>
                    <a:pt x="3206" y="2902"/>
                  </a:lnTo>
                  <a:lnTo>
                    <a:pt x="3258" y="2860"/>
                  </a:lnTo>
                  <a:lnTo>
                    <a:pt x="3311" y="2819"/>
                  </a:lnTo>
                  <a:lnTo>
                    <a:pt x="3365" y="2779"/>
                  </a:lnTo>
                  <a:lnTo>
                    <a:pt x="3420" y="2740"/>
                  </a:lnTo>
                  <a:lnTo>
                    <a:pt x="3477" y="2702"/>
                  </a:lnTo>
                  <a:lnTo>
                    <a:pt x="3535" y="2666"/>
                  </a:lnTo>
                  <a:lnTo>
                    <a:pt x="3593" y="2631"/>
                  </a:lnTo>
                  <a:lnTo>
                    <a:pt x="3653" y="2597"/>
                  </a:lnTo>
                  <a:lnTo>
                    <a:pt x="3714" y="2565"/>
                  </a:lnTo>
                  <a:lnTo>
                    <a:pt x="3776" y="2534"/>
                  </a:lnTo>
                  <a:lnTo>
                    <a:pt x="3839" y="2504"/>
                  </a:lnTo>
                  <a:lnTo>
                    <a:pt x="3903" y="2475"/>
                  </a:lnTo>
                  <a:lnTo>
                    <a:pt x="3968" y="2448"/>
                  </a:lnTo>
                  <a:lnTo>
                    <a:pt x="4035" y="2422"/>
                  </a:lnTo>
                  <a:lnTo>
                    <a:pt x="4102" y="2397"/>
                  </a:lnTo>
                  <a:lnTo>
                    <a:pt x="4171" y="2374"/>
                  </a:lnTo>
                  <a:lnTo>
                    <a:pt x="4241" y="2353"/>
                  </a:lnTo>
                  <a:lnTo>
                    <a:pt x="4311" y="2332"/>
                  </a:lnTo>
                  <a:lnTo>
                    <a:pt x="4383" y="2313"/>
                  </a:lnTo>
                  <a:lnTo>
                    <a:pt x="4456" y="2296"/>
                  </a:lnTo>
                  <a:lnTo>
                    <a:pt x="4530" y="2280"/>
                  </a:lnTo>
                  <a:lnTo>
                    <a:pt x="4606" y="2265"/>
                  </a:lnTo>
                  <a:lnTo>
                    <a:pt x="4682" y="2252"/>
                  </a:lnTo>
                  <a:lnTo>
                    <a:pt x="4759" y="2241"/>
                  </a:lnTo>
                  <a:lnTo>
                    <a:pt x="4838" y="2231"/>
                  </a:lnTo>
                  <a:lnTo>
                    <a:pt x="4917" y="2222"/>
                  </a:lnTo>
                  <a:lnTo>
                    <a:pt x="4998" y="2215"/>
                  </a:lnTo>
                  <a:lnTo>
                    <a:pt x="5080" y="2209"/>
                  </a:lnTo>
                  <a:lnTo>
                    <a:pt x="5163" y="2205"/>
                  </a:lnTo>
                  <a:lnTo>
                    <a:pt x="5247" y="2203"/>
                  </a:lnTo>
                  <a:lnTo>
                    <a:pt x="5332" y="2202"/>
                  </a:lnTo>
                  <a:lnTo>
                    <a:pt x="5405" y="2202"/>
                  </a:lnTo>
                  <a:lnTo>
                    <a:pt x="5478" y="2203"/>
                  </a:lnTo>
                  <a:lnTo>
                    <a:pt x="5551" y="2205"/>
                  </a:lnTo>
                  <a:lnTo>
                    <a:pt x="5624" y="2210"/>
                  </a:lnTo>
                  <a:lnTo>
                    <a:pt x="5697" y="2216"/>
                  </a:lnTo>
                  <a:lnTo>
                    <a:pt x="5769" y="2223"/>
                  </a:lnTo>
                  <a:lnTo>
                    <a:pt x="5841" y="2232"/>
                  </a:lnTo>
                  <a:lnTo>
                    <a:pt x="5913" y="2242"/>
                  </a:lnTo>
                  <a:lnTo>
                    <a:pt x="5985" y="2254"/>
                  </a:lnTo>
                  <a:lnTo>
                    <a:pt x="6056" y="2268"/>
                  </a:lnTo>
                  <a:lnTo>
                    <a:pt x="6128" y="2283"/>
                  </a:lnTo>
                  <a:lnTo>
                    <a:pt x="6198" y="2299"/>
                  </a:lnTo>
                  <a:lnTo>
                    <a:pt x="6269" y="2317"/>
                  </a:lnTo>
                  <a:lnTo>
                    <a:pt x="6338" y="2336"/>
                  </a:lnTo>
                  <a:lnTo>
                    <a:pt x="6408" y="2357"/>
                  </a:lnTo>
                  <a:lnTo>
                    <a:pt x="6477" y="2379"/>
                  </a:lnTo>
                  <a:lnTo>
                    <a:pt x="6545" y="2402"/>
                  </a:lnTo>
                  <a:lnTo>
                    <a:pt x="6613" y="2427"/>
                  </a:lnTo>
                  <a:lnTo>
                    <a:pt x="6680" y="2453"/>
                  </a:lnTo>
                  <a:lnTo>
                    <a:pt x="6747" y="2480"/>
                  </a:lnTo>
                  <a:lnTo>
                    <a:pt x="6813" y="2509"/>
                  </a:lnTo>
                  <a:lnTo>
                    <a:pt x="6878" y="2539"/>
                  </a:lnTo>
                  <a:lnTo>
                    <a:pt x="6943" y="2570"/>
                  </a:lnTo>
                  <a:lnTo>
                    <a:pt x="7007" y="2602"/>
                  </a:lnTo>
                  <a:lnTo>
                    <a:pt x="7070" y="2636"/>
                  </a:lnTo>
                  <a:lnTo>
                    <a:pt x="7133" y="2671"/>
                  </a:lnTo>
                  <a:lnTo>
                    <a:pt x="7194" y="2707"/>
                  </a:lnTo>
                  <a:lnTo>
                    <a:pt x="7255" y="2744"/>
                  </a:lnTo>
                  <a:lnTo>
                    <a:pt x="7315" y="2782"/>
                  </a:lnTo>
                  <a:lnTo>
                    <a:pt x="7374" y="2821"/>
                  </a:lnTo>
                  <a:lnTo>
                    <a:pt x="7433" y="2861"/>
                  </a:lnTo>
                  <a:lnTo>
                    <a:pt x="7490" y="2903"/>
                  </a:lnTo>
                  <a:lnTo>
                    <a:pt x="7546" y="2945"/>
                  </a:lnTo>
                  <a:lnTo>
                    <a:pt x="7601" y="2989"/>
                  </a:lnTo>
                  <a:lnTo>
                    <a:pt x="7655" y="3033"/>
                  </a:lnTo>
                  <a:lnTo>
                    <a:pt x="7709" y="3079"/>
                  </a:lnTo>
                  <a:lnTo>
                    <a:pt x="7761" y="3125"/>
                  </a:lnTo>
                  <a:lnTo>
                    <a:pt x="7812" y="3173"/>
                  </a:lnTo>
                  <a:lnTo>
                    <a:pt x="7861" y="3221"/>
                  </a:lnTo>
                  <a:lnTo>
                    <a:pt x="7910" y="3271"/>
                  </a:lnTo>
                  <a:lnTo>
                    <a:pt x="7957" y="3321"/>
                  </a:lnTo>
                  <a:lnTo>
                    <a:pt x="8004" y="3372"/>
                  </a:lnTo>
                  <a:lnTo>
                    <a:pt x="8049" y="3424"/>
                  </a:lnTo>
                  <a:lnTo>
                    <a:pt x="8092" y="3477"/>
                  </a:lnTo>
                  <a:lnTo>
                    <a:pt x="8135" y="3531"/>
                  </a:lnTo>
                  <a:lnTo>
                    <a:pt x="8175" y="3585"/>
                  </a:lnTo>
                  <a:lnTo>
                    <a:pt x="8215" y="3641"/>
                  </a:lnTo>
                  <a:lnTo>
                    <a:pt x="8253" y="3697"/>
                  </a:lnTo>
                  <a:lnTo>
                    <a:pt x="8290" y="3753"/>
                  </a:lnTo>
                  <a:lnTo>
                    <a:pt x="8325" y="3811"/>
                  </a:lnTo>
                  <a:lnTo>
                    <a:pt x="8359" y="3869"/>
                  </a:lnTo>
                  <a:lnTo>
                    <a:pt x="8391" y="3928"/>
                  </a:lnTo>
                  <a:lnTo>
                    <a:pt x="8422" y="3988"/>
                  </a:lnTo>
                  <a:lnTo>
                    <a:pt x="8451" y="4048"/>
                  </a:lnTo>
                  <a:lnTo>
                    <a:pt x="8479" y="4109"/>
                  </a:lnTo>
                  <a:lnTo>
                    <a:pt x="8505" y="4171"/>
                  </a:lnTo>
                  <a:lnTo>
                    <a:pt x="8529" y="4233"/>
                  </a:lnTo>
                  <a:lnTo>
                    <a:pt x="8551" y="4296"/>
                  </a:lnTo>
                  <a:lnTo>
                    <a:pt x="8572" y="4359"/>
                  </a:lnTo>
                  <a:lnTo>
                    <a:pt x="8591" y="4423"/>
                  </a:lnTo>
                  <a:lnTo>
                    <a:pt x="8608" y="4487"/>
                  </a:lnTo>
                  <a:lnTo>
                    <a:pt x="8624" y="4552"/>
                  </a:lnTo>
                  <a:lnTo>
                    <a:pt x="8638" y="4618"/>
                  </a:lnTo>
                  <a:lnTo>
                    <a:pt x="8649" y="4684"/>
                  </a:lnTo>
                  <a:lnTo>
                    <a:pt x="8659" y="4750"/>
                  </a:lnTo>
                  <a:lnTo>
                    <a:pt x="8667" y="4817"/>
                  </a:lnTo>
                  <a:lnTo>
                    <a:pt x="8673" y="4884"/>
                  </a:lnTo>
                  <a:lnTo>
                    <a:pt x="8677" y="4952"/>
                  </a:lnTo>
                  <a:lnTo>
                    <a:pt x="8679" y="5020"/>
                  </a:lnTo>
                  <a:lnTo>
                    <a:pt x="8679" y="5088"/>
                  </a:lnTo>
                  <a:lnTo>
                    <a:pt x="8677" y="5157"/>
                  </a:lnTo>
                  <a:lnTo>
                    <a:pt x="8673" y="5226"/>
                  </a:lnTo>
                  <a:lnTo>
                    <a:pt x="8667" y="5295"/>
                  </a:lnTo>
                  <a:lnTo>
                    <a:pt x="8658" y="5365"/>
                  </a:lnTo>
                  <a:lnTo>
                    <a:pt x="8648" y="5435"/>
                  </a:lnTo>
                  <a:lnTo>
                    <a:pt x="8635" y="5505"/>
                  </a:lnTo>
                  <a:lnTo>
                    <a:pt x="8623" y="5591"/>
                  </a:lnTo>
                  <a:lnTo>
                    <a:pt x="8611" y="5677"/>
                  </a:lnTo>
                  <a:lnTo>
                    <a:pt x="8598" y="5761"/>
                  </a:lnTo>
                  <a:lnTo>
                    <a:pt x="8583" y="5844"/>
                  </a:lnTo>
                  <a:lnTo>
                    <a:pt x="8568" y="5926"/>
                  </a:lnTo>
                  <a:lnTo>
                    <a:pt x="8551" y="6007"/>
                  </a:lnTo>
                  <a:lnTo>
                    <a:pt x="8549" y="6019"/>
                  </a:lnTo>
                  <a:moveTo>
                    <a:pt x="2044" y="6019"/>
                  </a:moveTo>
                  <a:lnTo>
                    <a:pt x="2040" y="5984"/>
                  </a:lnTo>
                  <a:lnTo>
                    <a:pt x="2033" y="5915"/>
                  </a:lnTo>
                  <a:lnTo>
                    <a:pt x="2027" y="5847"/>
                  </a:lnTo>
                  <a:lnTo>
                    <a:pt x="2024" y="5778"/>
                  </a:lnTo>
                  <a:lnTo>
                    <a:pt x="2022" y="5710"/>
                  </a:lnTo>
                  <a:lnTo>
                    <a:pt x="2022" y="5642"/>
                  </a:lnTo>
                  <a:lnTo>
                    <a:pt x="2025" y="5573"/>
                  </a:lnTo>
                  <a:lnTo>
                    <a:pt x="2029" y="5505"/>
                  </a:lnTo>
                </a:path>
              </a:pathLst>
            </a:custGeom>
            <a:noFill/>
            <a:ln w="62736">
              <a:solidFill>
                <a:srgbClr val="78AC86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AutoShape 10">
              <a:extLst>
                <a:ext uri="{FF2B5EF4-FFF2-40B4-BE49-F238E27FC236}">
                  <a16:creationId xmlns:a16="http://schemas.microsoft.com/office/drawing/2014/main" xmlns="" id="{CD13500F-2018-40C3-AF24-C46841EB3C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60" y="7743"/>
              <a:ext cx="13103" cy="7910"/>
            </a:xfrm>
            <a:custGeom>
              <a:avLst/>
              <a:gdLst>
                <a:gd name="T0" fmla="+- 0 13040 12960"/>
                <a:gd name="T1" fmla="*/ T0 w 13103"/>
                <a:gd name="T2" fmla="+- 0 13874 7744"/>
                <a:gd name="T3" fmla="*/ 13874 h 7910"/>
                <a:gd name="T4" fmla="+- 0 13115 12960"/>
                <a:gd name="T5" fmla="*/ T4 w 13103"/>
                <a:gd name="T6" fmla="+- 0 13399 7744"/>
                <a:gd name="T7" fmla="*/ 13399 h 7910"/>
                <a:gd name="T8" fmla="+- 0 13207 12960"/>
                <a:gd name="T9" fmla="*/ T8 w 13103"/>
                <a:gd name="T10" fmla="+- 0 12940 7744"/>
                <a:gd name="T11" fmla="*/ 12940 h 7910"/>
                <a:gd name="T12" fmla="+- 0 13314 12960"/>
                <a:gd name="T13" fmla="*/ T12 w 13103"/>
                <a:gd name="T14" fmla="+- 0 12495 7744"/>
                <a:gd name="T15" fmla="*/ 12495 h 7910"/>
                <a:gd name="T16" fmla="+- 0 13439 12960"/>
                <a:gd name="T17" fmla="*/ T16 w 13103"/>
                <a:gd name="T18" fmla="+- 0 12068 7744"/>
                <a:gd name="T19" fmla="*/ 12068 h 7910"/>
                <a:gd name="T20" fmla="+- 0 13580 12960"/>
                <a:gd name="T21" fmla="*/ T20 w 13103"/>
                <a:gd name="T22" fmla="+- 0 11656 7744"/>
                <a:gd name="T23" fmla="*/ 11656 h 7910"/>
                <a:gd name="T24" fmla="+- 0 13740 12960"/>
                <a:gd name="T25" fmla="*/ T24 w 13103"/>
                <a:gd name="T26" fmla="+- 0 11262 7744"/>
                <a:gd name="T27" fmla="*/ 11262 h 7910"/>
                <a:gd name="T28" fmla="+- 0 13918 12960"/>
                <a:gd name="T29" fmla="*/ T28 w 13103"/>
                <a:gd name="T30" fmla="+- 0 10886 7744"/>
                <a:gd name="T31" fmla="*/ 10886 h 7910"/>
                <a:gd name="T32" fmla="+- 0 14114 12960"/>
                <a:gd name="T33" fmla="*/ T32 w 13103"/>
                <a:gd name="T34" fmla="+- 0 10529 7744"/>
                <a:gd name="T35" fmla="*/ 10529 h 7910"/>
                <a:gd name="T36" fmla="+- 0 14329 12960"/>
                <a:gd name="T37" fmla="*/ T36 w 13103"/>
                <a:gd name="T38" fmla="+- 0 10191 7744"/>
                <a:gd name="T39" fmla="*/ 10191 h 7910"/>
                <a:gd name="T40" fmla="+- 0 14564 12960"/>
                <a:gd name="T41" fmla="*/ T40 w 13103"/>
                <a:gd name="T42" fmla="+- 0 9872 7744"/>
                <a:gd name="T43" fmla="*/ 9872 h 7910"/>
                <a:gd name="T44" fmla="+- 0 14819 12960"/>
                <a:gd name="T45" fmla="*/ T44 w 13103"/>
                <a:gd name="T46" fmla="+- 0 9574 7744"/>
                <a:gd name="T47" fmla="*/ 9574 h 7910"/>
                <a:gd name="T48" fmla="+- 0 15094 12960"/>
                <a:gd name="T49" fmla="*/ T48 w 13103"/>
                <a:gd name="T50" fmla="+- 0 9296 7744"/>
                <a:gd name="T51" fmla="*/ 9296 h 7910"/>
                <a:gd name="T52" fmla="+- 0 15389 12960"/>
                <a:gd name="T53" fmla="*/ T52 w 13103"/>
                <a:gd name="T54" fmla="+- 0 9040 7744"/>
                <a:gd name="T55" fmla="*/ 9040 h 7910"/>
                <a:gd name="T56" fmla="+- 0 15706 12960"/>
                <a:gd name="T57" fmla="*/ T56 w 13103"/>
                <a:gd name="T58" fmla="+- 0 8806 7744"/>
                <a:gd name="T59" fmla="*/ 8806 h 7910"/>
                <a:gd name="T60" fmla="+- 0 16044 12960"/>
                <a:gd name="T61" fmla="*/ T60 w 13103"/>
                <a:gd name="T62" fmla="+- 0 8594 7744"/>
                <a:gd name="T63" fmla="*/ 8594 h 7910"/>
                <a:gd name="T64" fmla="+- 0 16404 12960"/>
                <a:gd name="T65" fmla="*/ T64 w 13103"/>
                <a:gd name="T66" fmla="+- 0 8406 7744"/>
                <a:gd name="T67" fmla="*/ 8406 h 7910"/>
                <a:gd name="T68" fmla="+- 0 16787 12960"/>
                <a:gd name="T69" fmla="*/ T68 w 13103"/>
                <a:gd name="T70" fmla="+- 0 8242 7744"/>
                <a:gd name="T71" fmla="*/ 8242 h 7910"/>
                <a:gd name="T72" fmla="+- 0 17192 12960"/>
                <a:gd name="T73" fmla="*/ T72 w 13103"/>
                <a:gd name="T74" fmla="+- 0 8101 7744"/>
                <a:gd name="T75" fmla="*/ 8101 h 7910"/>
                <a:gd name="T76" fmla="+- 0 17620 12960"/>
                <a:gd name="T77" fmla="*/ T76 w 13103"/>
                <a:gd name="T78" fmla="+- 0 7986 7744"/>
                <a:gd name="T79" fmla="*/ 7986 h 7910"/>
                <a:gd name="T80" fmla="+- 0 18072 12960"/>
                <a:gd name="T81" fmla="*/ T80 w 13103"/>
                <a:gd name="T82" fmla="+- 0 7897 7744"/>
                <a:gd name="T83" fmla="*/ 7897 h 7910"/>
                <a:gd name="T84" fmla="+- 0 18548 12960"/>
                <a:gd name="T85" fmla="*/ T84 w 13103"/>
                <a:gd name="T86" fmla="+- 0 7833 7744"/>
                <a:gd name="T87" fmla="*/ 7833 h 7910"/>
                <a:gd name="T88" fmla="+- 0 19049 12960"/>
                <a:gd name="T89" fmla="*/ T88 w 13103"/>
                <a:gd name="T90" fmla="+- 0 7796 7744"/>
                <a:gd name="T91" fmla="*/ 7796 h 7910"/>
                <a:gd name="T92" fmla="+- 0 19563 12960"/>
                <a:gd name="T93" fmla="*/ T92 w 13103"/>
                <a:gd name="T94" fmla="+- 0 7778 7744"/>
                <a:gd name="T95" fmla="*/ 7778 h 7910"/>
                <a:gd name="T96" fmla="+- 0 20029 12960"/>
                <a:gd name="T97" fmla="*/ T96 w 13103"/>
                <a:gd name="T98" fmla="+- 0 7746 7744"/>
                <a:gd name="T99" fmla="*/ 7746 h 7910"/>
                <a:gd name="T100" fmla="+- 0 20485 12960"/>
                <a:gd name="T101" fmla="*/ T100 w 13103"/>
                <a:gd name="T102" fmla="+- 0 7750 7744"/>
                <a:gd name="T103" fmla="*/ 7750 h 7910"/>
                <a:gd name="T104" fmla="+- 0 20931 12960"/>
                <a:gd name="T105" fmla="*/ T104 w 13103"/>
                <a:gd name="T106" fmla="+- 0 7786 7744"/>
                <a:gd name="T107" fmla="*/ 7786 h 7910"/>
                <a:gd name="T108" fmla="+- 0 21365 12960"/>
                <a:gd name="T109" fmla="*/ T108 w 13103"/>
                <a:gd name="T110" fmla="+- 0 7854 7744"/>
                <a:gd name="T111" fmla="*/ 7854 h 7910"/>
                <a:gd name="T112" fmla="+- 0 21787 12960"/>
                <a:gd name="T113" fmla="*/ T112 w 13103"/>
                <a:gd name="T114" fmla="+- 0 7953 7744"/>
                <a:gd name="T115" fmla="*/ 7953 h 7910"/>
                <a:gd name="T116" fmla="+- 0 22195 12960"/>
                <a:gd name="T117" fmla="*/ T116 w 13103"/>
                <a:gd name="T118" fmla="+- 0 8080 7744"/>
                <a:gd name="T119" fmla="*/ 8080 h 7910"/>
                <a:gd name="T120" fmla="+- 0 22589 12960"/>
                <a:gd name="T121" fmla="*/ T120 w 13103"/>
                <a:gd name="T122" fmla="+- 0 8235 7744"/>
                <a:gd name="T123" fmla="*/ 8235 h 7910"/>
                <a:gd name="T124" fmla="+- 0 22968 12960"/>
                <a:gd name="T125" fmla="*/ T124 w 13103"/>
                <a:gd name="T126" fmla="+- 0 8417 7744"/>
                <a:gd name="T127" fmla="*/ 8417 h 7910"/>
                <a:gd name="T128" fmla="+- 0 23329 12960"/>
                <a:gd name="T129" fmla="*/ T128 w 13103"/>
                <a:gd name="T130" fmla="+- 0 8623 7744"/>
                <a:gd name="T131" fmla="*/ 8623 h 7910"/>
                <a:gd name="T132" fmla="+- 0 23673 12960"/>
                <a:gd name="T133" fmla="*/ T132 w 13103"/>
                <a:gd name="T134" fmla="+- 0 8852 7744"/>
                <a:gd name="T135" fmla="*/ 8852 h 7910"/>
                <a:gd name="T136" fmla="+- 0 23999 12960"/>
                <a:gd name="T137" fmla="*/ T136 w 13103"/>
                <a:gd name="T138" fmla="+- 0 9103 7744"/>
                <a:gd name="T139" fmla="*/ 9103 h 7910"/>
                <a:gd name="T140" fmla="+- 0 24304 12960"/>
                <a:gd name="T141" fmla="*/ T140 w 13103"/>
                <a:gd name="T142" fmla="+- 0 9375 7744"/>
                <a:gd name="T143" fmla="*/ 9375 h 7910"/>
                <a:gd name="T144" fmla="+- 0 24589 12960"/>
                <a:gd name="T145" fmla="*/ T144 w 13103"/>
                <a:gd name="T146" fmla="+- 0 9666 7744"/>
                <a:gd name="T147" fmla="*/ 9666 h 7910"/>
                <a:gd name="T148" fmla="+- 0 24852 12960"/>
                <a:gd name="T149" fmla="*/ T148 w 13103"/>
                <a:gd name="T150" fmla="+- 0 9975 7744"/>
                <a:gd name="T151" fmla="*/ 9975 h 7910"/>
                <a:gd name="T152" fmla="+- 0 25092 12960"/>
                <a:gd name="T153" fmla="*/ T152 w 13103"/>
                <a:gd name="T154" fmla="+- 0 10300 7744"/>
                <a:gd name="T155" fmla="*/ 10300 h 7910"/>
                <a:gd name="T156" fmla="+- 0 25308 12960"/>
                <a:gd name="T157" fmla="*/ T156 w 13103"/>
                <a:gd name="T158" fmla="+- 0 10640 7744"/>
                <a:gd name="T159" fmla="*/ 10640 h 7910"/>
                <a:gd name="T160" fmla="+- 0 25499 12960"/>
                <a:gd name="T161" fmla="*/ T160 w 13103"/>
                <a:gd name="T162" fmla="+- 0 10994 7744"/>
                <a:gd name="T163" fmla="*/ 10994 h 7910"/>
                <a:gd name="T164" fmla="+- 0 25664 12960"/>
                <a:gd name="T165" fmla="*/ T164 w 13103"/>
                <a:gd name="T166" fmla="+- 0 11360 7744"/>
                <a:gd name="T167" fmla="*/ 11360 h 7910"/>
                <a:gd name="T168" fmla="+- 0 25802 12960"/>
                <a:gd name="T169" fmla="*/ T168 w 13103"/>
                <a:gd name="T170" fmla="+- 0 11736 7744"/>
                <a:gd name="T171" fmla="*/ 11736 h 7910"/>
                <a:gd name="T172" fmla="+- 0 25912 12960"/>
                <a:gd name="T173" fmla="*/ T172 w 13103"/>
                <a:gd name="T174" fmla="+- 0 12122 7744"/>
                <a:gd name="T175" fmla="*/ 12122 h 7910"/>
                <a:gd name="T176" fmla="+- 0 25993 12960"/>
                <a:gd name="T177" fmla="*/ T176 w 13103"/>
                <a:gd name="T178" fmla="+- 0 12516 7744"/>
                <a:gd name="T179" fmla="*/ 12516 h 7910"/>
                <a:gd name="T180" fmla="+- 0 26043 12960"/>
                <a:gd name="T181" fmla="*/ T180 w 13103"/>
                <a:gd name="T182" fmla="+- 0 12917 7744"/>
                <a:gd name="T183" fmla="*/ 12917 h 7910"/>
                <a:gd name="T184" fmla="+- 0 26062 12960"/>
                <a:gd name="T185" fmla="*/ T184 w 13103"/>
                <a:gd name="T186" fmla="+- 0 13322 7744"/>
                <a:gd name="T187" fmla="*/ 13322 h 7910"/>
                <a:gd name="T188" fmla="+- 0 26049 12960"/>
                <a:gd name="T189" fmla="*/ T188 w 13103"/>
                <a:gd name="T190" fmla="+- 0 13732 7744"/>
                <a:gd name="T191" fmla="*/ 13732 h 7910"/>
                <a:gd name="T192" fmla="+- 0 26003 12960"/>
                <a:gd name="T193" fmla="*/ T192 w 13103"/>
                <a:gd name="T194" fmla="+- 0 14143 7744"/>
                <a:gd name="T195" fmla="*/ 14143 h 7910"/>
                <a:gd name="T196" fmla="+- 0 25934 12960"/>
                <a:gd name="T197" fmla="*/ T196 w 13103"/>
                <a:gd name="T198" fmla="+- 0 14625 7744"/>
                <a:gd name="T199" fmla="*/ 14625 h 7910"/>
                <a:gd name="T200" fmla="+- 0 25848 12960"/>
                <a:gd name="T201" fmla="*/ T200 w 13103"/>
                <a:gd name="T202" fmla="+- 0 15124 7744"/>
                <a:gd name="T203" fmla="*/ 15124 h 7910"/>
                <a:gd name="T204" fmla="+- 0 25744 12960"/>
                <a:gd name="T205" fmla="*/ T204 w 13103"/>
                <a:gd name="T206" fmla="+- 0 15603 7744"/>
                <a:gd name="T207" fmla="*/ 15603 h 7910"/>
                <a:gd name="T208" fmla="+- 0 13002 12960"/>
                <a:gd name="T209" fmla="*/ T208 w 13103"/>
                <a:gd name="T210" fmla="+- 0 15394 7744"/>
                <a:gd name="T211" fmla="*/ 15394 h 7910"/>
                <a:gd name="T212" fmla="+- 0 12965 12960"/>
                <a:gd name="T213" fmla="*/ T212 w 13103"/>
                <a:gd name="T214" fmla="+- 0 14999 7744"/>
                <a:gd name="T215" fmla="*/ 14999 h 7910"/>
                <a:gd name="T216" fmla="+- 0 12964 12960"/>
                <a:gd name="T217" fmla="*/ T216 w 13103"/>
                <a:gd name="T218" fmla="+- 0 14606 7744"/>
                <a:gd name="T219" fmla="*/ 14606 h 791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</a:cxnLst>
              <a:rect l="0" t="0" r="r" b="b"/>
              <a:pathLst>
                <a:path w="13103" h="7910">
                  <a:moveTo>
                    <a:pt x="30" y="6537"/>
                  </a:moveTo>
                  <a:lnTo>
                    <a:pt x="39" y="6455"/>
                  </a:lnTo>
                  <a:lnTo>
                    <a:pt x="49" y="6373"/>
                  </a:lnTo>
                  <a:lnTo>
                    <a:pt x="59" y="6292"/>
                  </a:lnTo>
                  <a:lnTo>
                    <a:pt x="70" y="6211"/>
                  </a:lnTo>
                  <a:lnTo>
                    <a:pt x="80" y="6130"/>
                  </a:lnTo>
                  <a:lnTo>
                    <a:pt x="92" y="6050"/>
                  </a:lnTo>
                  <a:lnTo>
                    <a:pt x="104" y="5970"/>
                  </a:lnTo>
                  <a:lnTo>
                    <a:pt x="116" y="5891"/>
                  </a:lnTo>
                  <a:lnTo>
                    <a:pt x="129" y="5812"/>
                  </a:lnTo>
                  <a:lnTo>
                    <a:pt x="142" y="5733"/>
                  </a:lnTo>
                  <a:lnTo>
                    <a:pt x="155" y="5655"/>
                  </a:lnTo>
                  <a:lnTo>
                    <a:pt x="169" y="5578"/>
                  </a:lnTo>
                  <a:lnTo>
                    <a:pt x="184" y="5500"/>
                  </a:lnTo>
                  <a:lnTo>
                    <a:pt x="199" y="5424"/>
                  </a:lnTo>
                  <a:lnTo>
                    <a:pt x="214" y="5347"/>
                  </a:lnTo>
                  <a:lnTo>
                    <a:pt x="230" y="5271"/>
                  </a:lnTo>
                  <a:lnTo>
                    <a:pt x="247" y="5196"/>
                  </a:lnTo>
                  <a:lnTo>
                    <a:pt x="263" y="5121"/>
                  </a:lnTo>
                  <a:lnTo>
                    <a:pt x="281" y="5046"/>
                  </a:lnTo>
                  <a:lnTo>
                    <a:pt x="298" y="4972"/>
                  </a:lnTo>
                  <a:lnTo>
                    <a:pt x="316" y="4898"/>
                  </a:lnTo>
                  <a:lnTo>
                    <a:pt x="335" y="4824"/>
                  </a:lnTo>
                  <a:lnTo>
                    <a:pt x="354" y="4751"/>
                  </a:lnTo>
                  <a:lnTo>
                    <a:pt x="374" y="4679"/>
                  </a:lnTo>
                  <a:lnTo>
                    <a:pt x="394" y="4607"/>
                  </a:lnTo>
                  <a:lnTo>
                    <a:pt x="414" y="4535"/>
                  </a:lnTo>
                  <a:lnTo>
                    <a:pt x="435" y="4464"/>
                  </a:lnTo>
                  <a:lnTo>
                    <a:pt x="457" y="4394"/>
                  </a:lnTo>
                  <a:lnTo>
                    <a:pt x="479" y="4324"/>
                  </a:lnTo>
                  <a:lnTo>
                    <a:pt x="501" y="4254"/>
                  </a:lnTo>
                  <a:lnTo>
                    <a:pt x="524" y="4185"/>
                  </a:lnTo>
                  <a:lnTo>
                    <a:pt x="547" y="4116"/>
                  </a:lnTo>
                  <a:lnTo>
                    <a:pt x="571" y="4047"/>
                  </a:lnTo>
                  <a:lnTo>
                    <a:pt x="596" y="3980"/>
                  </a:lnTo>
                  <a:lnTo>
                    <a:pt x="620" y="3912"/>
                  </a:lnTo>
                  <a:lnTo>
                    <a:pt x="646" y="3845"/>
                  </a:lnTo>
                  <a:lnTo>
                    <a:pt x="672" y="3779"/>
                  </a:lnTo>
                  <a:lnTo>
                    <a:pt x="698" y="3713"/>
                  </a:lnTo>
                  <a:lnTo>
                    <a:pt x="725" y="3648"/>
                  </a:lnTo>
                  <a:lnTo>
                    <a:pt x="752" y="3583"/>
                  </a:lnTo>
                  <a:lnTo>
                    <a:pt x="780" y="3518"/>
                  </a:lnTo>
                  <a:lnTo>
                    <a:pt x="808" y="3454"/>
                  </a:lnTo>
                  <a:lnTo>
                    <a:pt x="837" y="3391"/>
                  </a:lnTo>
                  <a:lnTo>
                    <a:pt x="867" y="3328"/>
                  </a:lnTo>
                  <a:lnTo>
                    <a:pt x="896" y="3266"/>
                  </a:lnTo>
                  <a:lnTo>
                    <a:pt x="927" y="3204"/>
                  </a:lnTo>
                  <a:lnTo>
                    <a:pt x="958" y="3142"/>
                  </a:lnTo>
                  <a:lnTo>
                    <a:pt x="989" y="3082"/>
                  </a:lnTo>
                  <a:lnTo>
                    <a:pt x="1021" y="3021"/>
                  </a:lnTo>
                  <a:lnTo>
                    <a:pt x="1054" y="2961"/>
                  </a:lnTo>
                  <a:lnTo>
                    <a:pt x="1087" y="2902"/>
                  </a:lnTo>
                  <a:lnTo>
                    <a:pt x="1120" y="2843"/>
                  </a:lnTo>
                  <a:lnTo>
                    <a:pt x="1154" y="2785"/>
                  </a:lnTo>
                  <a:lnTo>
                    <a:pt x="1189" y="2727"/>
                  </a:lnTo>
                  <a:lnTo>
                    <a:pt x="1224" y="2670"/>
                  </a:lnTo>
                  <a:lnTo>
                    <a:pt x="1259" y="2613"/>
                  </a:lnTo>
                  <a:lnTo>
                    <a:pt x="1296" y="2557"/>
                  </a:lnTo>
                  <a:lnTo>
                    <a:pt x="1332" y="2502"/>
                  </a:lnTo>
                  <a:lnTo>
                    <a:pt x="1369" y="2447"/>
                  </a:lnTo>
                  <a:lnTo>
                    <a:pt x="1407" y="2392"/>
                  </a:lnTo>
                  <a:lnTo>
                    <a:pt x="1446" y="2338"/>
                  </a:lnTo>
                  <a:lnTo>
                    <a:pt x="1484" y="2285"/>
                  </a:lnTo>
                  <a:lnTo>
                    <a:pt x="1524" y="2232"/>
                  </a:lnTo>
                  <a:lnTo>
                    <a:pt x="1564" y="2180"/>
                  </a:lnTo>
                  <a:lnTo>
                    <a:pt x="1604" y="2128"/>
                  </a:lnTo>
                  <a:lnTo>
                    <a:pt x="1645" y="2077"/>
                  </a:lnTo>
                  <a:lnTo>
                    <a:pt x="1687" y="2026"/>
                  </a:lnTo>
                  <a:lnTo>
                    <a:pt x="1729" y="1976"/>
                  </a:lnTo>
                  <a:lnTo>
                    <a:pt x="1772" y="1927"/>
                  </a:lnTo>
                  <a:lnTo>
                    <a:pt x="1815" y="1878"/>
                  </a:lnTo>
                  <a:lnTo>
                    <a:pt x="1859" y="1830"/>
                  </a:lnTo>
                  <a:lnTo>
                    <a:pt x="1903" y="1782"/>
                  </a:lnTo>
                  <a:lnTo>
                    <a:pt x="1948" y="1735"/>
                  </a:lnTo>
                  <a:lnTo>
                    <a:pt x="1994" y="1688"/>
                  </a:lnTo>
                  <a:lnTo>
                    <a:pt x="2040" y="1642"/>
                  </a:lnTo>
                  <a:lnTo>
                    <a:pt x="2087" y="1597"/>
                  </a:lnTo>
                  <a:lnTo>
                    <a:pt x="2134" y="1552"/>
                  </a:lnTo>
                  <a:lnTo>
                    <a:pt x="2182" y="1508"/>
                  </a:lnTo>
                  <a:lnTo>
                    <a:pt x="2230" y="1464"/>
                  </a:lnTo>
                  <a:lnTo>
                    <a:pt x="2279" y="1421"/>
                  </a:lnTo>
                  <a:lnTo>
                    <a:pt x="2329" y="1379"/>
                  </a:lnTo>
                  <a:lnTo>
                    <a:pt x="2379" y="1337"/>
                  </a:lnTo>
                  <a:lnTo>
                    <a:pt x="2429" y="1296"/>
                  </a:lnTo>
                  <a:lnTo>
                    <a:pt x="2481" y="1255"/>
                  </a:lnTo>
                  <a:lnTo>
                    <a:pt x="2533" y="1215"/>
                  </a:lnTo>
                  <a:lnTo>
                    <a:pt x="2585" y="1176"/>
                  </a:lnTo>
                  <a:lnTo>
                    <a:pt x="2638" y="1137"/>
                  </a:lnTo>
                  <a:lnTo>
                    <a:pt x="2692" y="1099"/>
                  </a:lnTo>
                  <a:lnTo>
                    <a:pt x="2746" y="1062"/>
                  </a:lnTo>
                  <a:lnTo>
                    <a:pt x="2801" y="1025"/>
                  </a:lnTo>
                  <a:lnTo>
                    <a:pt x="2856" y="989"/>
                  </a:lnTo>
                  <a:lnTo>
                    <a:pt x="2912" y="953"/>
                  </a:lnTo>
                  <a:lnTo>
                    <a:pt x="2969" y="918"/>
                  </a:lnTo>
                  <a:lnTo>
                    <a:pt x="3026" y="884"/>
                  </a:lnTo>
                  <a:lnTo>
                    <a:pt x="3084" y="850"/>
                  </a:lnTo>
                  <a:lnTo>
                    <a:pt x="3143" y="817"/>
                  </a:lnTo>
                  <a:lnTo>
                    <a:pt x="3202" y="785"/>
                  </a:lnTo>
                  <a:lnTo>
                    <a:pt x="3262" y="753"/>
                  </a:lnTo>
                  <a:lnTo>
                    <a:pt x="3322" y="722"/>
                  </a:lnTo>
                  <a:lnTo>
                    <a:pt x="3383" y="692"/>
                  </a:lnTo>
                  <a:lnTo>
                    <a:pt x="3444" y="662"/>
                  </a:lnTo>
                  <a:lnTo>
                    <a:pt x="3507" y="633"/>
                  </a:lnTo>
                  <a:lnTo>
                    <a:pt x="3569" y="605"/>
                  </a:lnTo>
                  <a:lnTo>
                    <a:pt x="3633" y="577"/>
                  </a:lnTo>
                  <a:lnTo>
                    <a:pt x="3697" y="550"/>
                  </a:lnTo>
                  <a:lnTo>
                    <a:pt x="3761" y="523"/>
                  </a:lnTo>
                  <a:lnTo>
                    <a:pt x="3827" y="498"/>
                  </a:lnTo>
                  <a:lnTo>
                    <a:pt x="3893" y="472"/>
                  </a:lnTo>
                  <a:lnTo>
                    <a:pt x="3959" y="448"/>
                  </a:lnTo>
                  <a:lnTo>
                    <a:pt x="4027" y="424"/>
                  </a:lnTo>
                  <a:lnTo>
                    <a:pt x="4094" y="401"/>
                  </a:lnTo>
                  <a:lnTo>
                    <a:pt x="4163" y="379"/>
                  </a:lnTo>
                  <a:lnTo>
                    <a:pt x="4232" y="357"/>
                  </a:lnTo>
                  <a:lnTo>
                    <a:pt x="4302" y="336"/>
                  </a:lnTo>
                  <a:lnTo>
                    <a:pt x="4372" y="316"/>
                  </a:lnTo>
                  <a:lnTo>
                    <a:pt x="4443" y="297"/>
                  </a:lnTo>
                  <a:lnTo>
                    <a:pt x="4515" y="278"/>
                  </a:lnTo>
                  <a:lnTo>
                    <a:pt x="4587" y="260"/>
                  </a:lnTo>
                  <a:lnTo>
                    <a:pt x="4660" y="242"/>
                  </a:lnTo>
                  <a:lnTo>
                    <a:pt x="4734" y="226"/>
                  </a:lnTo>
                  <a:lnTo>
                    <a:pt x="4808" y="209"/>
                  </a:lnTo>
                  <a:lnTo>
                    <a:pt x="4883" y="194"/>
                  </a:lnTo>
                  <a:lnTo>
                    <a:pt x="4959" y="180"/>
                  </a:lnTo>
                  <a:lnTo>
                    <a:pt x="5035" y="166"/>
                  </a:lnTo>
                  <a:lnTo>
                    <a:pt x="5112" y="153"/>
                  </a:lnTo>
                  <a:lnTo>
                    <a:pt x="5190" y="140"/>
                  </a:lnTo>
                  <a:lnTo>
                    <a:pt x="5268" y="129"/>
                  </a:lnTo>
                  <a:lnTo>
                    <a:pt x="5347" y="118"/>
                  </a:lnTo>
                  <a:lnTo>
                    <a:pt x="5427" y="107"/>
                  </a:lnTo>
                  <a:lnTo>
                    <a:pt x="5507" y="98"/>
                  </a:lnTo>
                  <a:lnTo>
                    <a:pt x="5588" y="89"/>
                  </a:lnTo>
                  <a:lnTo>
                    <a:pt x="5670" y="81"/>
                  </a:lnTo>
                  <a:lnTo>
                    <a:pt x="5753" y="74"/>
                  </a:lnTo>
                  <a:lnTo>
                    <a:pt x="5836" y="67"/>
                  </a:lnTo>
                  <a:lnTo>
                    <a:pt x="5919" y="62"/>
                  </a:lnTo>
                  <a:lnTo>
                    <a:pt x="6004" y="57"/>
                  </a:lnTo>
                  <a:lnTo>
                    <a:pt x="6089" y="52"/>
                  </a:lnTo>
                  <a:lnTo>
                    <a:pt x="6175" y="49"/>
                  </a:lnTo>
                  <a:lnTo>
                    <a:pt x="6261" y="46"/>
                  </a:lnTo>
                  <a:lnTo>
                    <a:pt x="6348" y="44"/>
                  </a:lnTo>
                  <a:lnTo>
                    <a:pt x="6436" y="43"/>
                  </a:lnTo>
                  <a:lnTo>
                    <a:pt x="6525" y="43"/>
                  </a:lnTo>
                  <a:lnTo>
                    <a:pt x="6603" y="34"/>
                  </a:lnTo>
                  <a:lnTo>
                    <a:pt x="6682" y="26"/>
                  </a:lnTo>
                  <a:lnTo>
                    <a:pt x="6760" y="19"/>
                  </a:lnTo>
                  <a:lnTo>
                    <a:pt x="6837" y="14"/>
                  </a:lnTo>
                  <a:lnTo>
                    <a:pt x="6915" y="9"/>
                  </a:lnTo>
                  <a:lnTo>
                    <a:pt x="6992" y="5"/>
                  </a:lnTo>
                  <a:lnTo>
                    <a:pt x="7069" y="2"/>
                  </a:lnTo>
                  <a:lnTo>
                    <a:pt x="7146" y="1"/>
                  </a:lnTo>
                  <a:lnTo>
                    <a:pt x="7222" y="0"/>
                  </a:lnTo>
                  <a:lnTo>
                    <a:pt x="7298" y="0"/>
                  </a:lnTo>
                  <a:lnTo>
                    <a:pt x="7374" y="1"/>
                  </a:lnTo>
                  <a:lnTo>
                    <a:pt x="7450" y="3"/>
                  </a:lnTo>
                  <a:lnTo>
                    <a:pt x="7525" y="6"/>
                  </a:lnTo>
                  <a:lnTo>
                    <a:pt x="7600" y="10"/>
                  </a:lnTo>
                  <a:lnTo>
                    <a:pt x="7675" y="14"/>
                  </a:lnTo>
                  <a:lnTo>
                    <a:pt x="7749" y="20"/>
                  </a:lnTo>
                  <a:lnTo>
                    <a:pt x="7823" y="26"/>
                  </a:lnTo>
                  <a:lnTo>
                    <a:pt x="7897" y="34"/>
                  </a:lnTo>
                  <a:lnTo>
                    <a:pt x="7971" y="42"/>
                  </a:lnTo>
                  <a:lnTo>
                    <a:pt x="8044" y="51"/>
                  </a:lnTo>
                  <a:lnTo>
                    <a:pt x="8117" y="61"/>
                  </a:lnTo>
                  <a:lnTo>
                    <a:pt x="8189" y="72"/>
                  </a:lnTo>
                  <a:lnTo>
                    <a:pt x="8262" y="84"/>
                  </a:lnTo>
                  <a:lnTo>
                    <a:pt x="8334" y="97"/>
                  </a:lnTo>
                  <a:lnTo>
                    <a:pt x="8405" y="110"/>
                  </a:lnTo>
                  <a:lnTo>
                    <a:pt x="8476" y="125"/>
                  </a:lnTo>
                  <a:lnTo>
                    <a:pt x="8547" y="140"/>
                  </a:lnTo>
                  <a:lnTo>
                    <a:pt x="8618" y="156"/>
                  </a:lnTo>
                  <a:lnTo>
                    <a:pt x="8688" y="173"/>
                  </a:lnTo>
                  <a:lnTo>
                    <a:pt x="8758" y="190"/>
                  </a:lnTo>
                  <a:lnTo>
                    <a:pt x="8827" y="209"/>
                  </a:lnTo>
                  <a:lnTo>
                    <a:pt x="8896" y="228"/>
                  </a:lnTo>
                  <a:lnTo>
                    <a:pt x="8965" y="248"/>
                  </a:lnTo>
                  <a:lnTo>
                    <a:pt x="9033" y="269"/>
                  </a:lnTo>
                  <a:lnTo>
                    <a:pt x="9101" y="291"/>
                  </a:lnTo>
                  <a:lnTo>
                    <a:pt x="9168" y="313"/>
                  </a:lnTo>
                  <a:lnTo>
                    <a:pt x="9235" y="336"/>
                  </a:lnTo>
                  <a:lnTo>
                    <a:pt x="9302" y="360"/>
                  </a:lnTo>
                  <a:lnTo>
                    <a:pt x="9368" y="385"/>
                  </a:lnTo>
                  <a:lnTo>
                    <a:pt x="9434" y="410"/>
                  </a:lnTo>
                  <a:lnTo>
                    <a:pt x="9500" y="437"/>
                  </a:lnTo>
                  <a:lnTo>
                    <a:pt x="9565" y="464"/>
                  </a:lnTo>
                  <a:lnTo>
                    <a:pt x="9629" y="491"/>
                  </a:lnTo>
                  <a:lnTo>
                    <a:pt x="9693" y="520"/>
                  </a:lnTo>
                  <a:lnTo>
                    <a:pt x="9757" y="549"/>
                  </a:lnTo>
                  <a:lnTo>
                    <a:pt x="9820" y="579"/>
                  </a:lnTo>
                  <a:lnTo>
                    <a:pt x="9883" y="609"/>
                  </a:lnTo>
                  <a:lnTo>
                    <a:pt x="9946" y="641"/>
                  </a:lnTo>
                  <a:lnTo>
                    <a:pt x="10008" y="673"/>
                  </a:lnTo>
                  <a:lnTo>
                    <a:pt x="10069" y="705"/>
                  </a:lnTo>
                  <a:lnTo>
                    <a:pt x="10130" y="739"/>
                  </a:lnTo>
                  <a:lnTo>
                    <a:pt x="10191" y="773"/>
                  </a:lnTo>
                  <a:lnTo>
                    <a:pt x="10251" y="807"/>
                  </a:lnTo>
                  <a:lnTo>
                    <a:pt x="10310" y="843"/>
                  </a:lnTo>
                  <a:lnTo>
                    <a:pt x="10369" y="879"/>
                  </a:lnTo>
                  <a:lnTo>
                    <a:pt x="10428" y="915"/>
                  </a:lnTo>
                  <a:lnTo>
                    <a:pt x="10486" y="953"/>
                  </a:lnTo>
                  <a:lnTo>
                    <a:pt x="10544" y="990"/>
                  </a:lnTo>
                  <a:lnTo>
                    <a:pt x="10601" y="1029"/>
                  </a:lnTo>
                  <a:lnTo>
                    <a:pt x="10657" y="1068"/>
                  </a:lnTo>
                  <a:lnTo>
                    <a:pt x="10713" y="1108"/>
                  </a:lnTo>
                  <a:lnTo>
                    <a:pt x="10769" y="1148"/>
                  </a:lnTo>
                  <a:lnTo>
                    <a:pt x="10824" y="1189"/>
                  </a:lnTo>
                  <a:lnTo>
                    <a:pt x="10878" y="1231"/>
                  </a:lnTo>
                  <a:lnTo>
                    <a:pt x="10932" y="1273"/>
                  </a:lnTo>
                  <a:lnTo>
                    <a:pt x="10986" y="1316"/>
                  </a:lnTo>
                  <a:lnTo>
                    <a:pt x="11039" y="1359"/>
                  </a:lnTo>
                  <a:lnTo>
                    <a:pt x="11091" y="1403"/>
                  </a:lnTo>
                  <a:lnTo>
                    <a:pt x="11143" y="1448"/>
                  </a:lnTo>
                  <a:lnTo>
                    <a:pt x="11194" y="1493"/>
                  </a:lnTo>
                  <a:lnTo>
                    <a:pt x="11245" y="1538"/>
                  </a:lnTo>
                  <a:lnTo>
                    <a:pt x="11295" y="1585"/>
                  </a:lnTo>
                  <a:lnTo>
                    <a:pt x="11344" y="1631"/>
                  </a:lnTo>
                  <a:lnTo>
                    <a:pt x="11393" y="1678"/>
                  </a:lnTo>
                  <a:lnTo>
                    <a:pt x="11441" y="1726"/>
                  </a:lnTo>
                  <a:lnTo>
                    <a:pt x="11489" y="1774"/>
                  </a:lnTo>
                  <a:lnTo>
                    <a:pt x="11536" y="1823"/>
                  </a:lnTo>
                  <a:lnTo>
                    <a:pt x="11583" y="1873"/>
                  </a:lnTo>
                  <a:lnTo>
                    <a:pt x="11629" y="1922"/>
                  </a:lnTo>
                  <a:lnTo>
                    <a:pt x="11674" y="1973"/>
                  </a:lnTo>
                  <a:lnTo>
                    <a:pt x="11719" y="2023"/>
                  </a:lnTo>
                  <a:lnTo>
                    <a:pt x="11763" y="2075"/>
                  </a:lnTo>
                  <a:lnTo>
                    <a:pt x="11807" y="2126"/>
                  </a:lnTo>
                  <a:lnTo>
                    <a:pt x="11849" y="2178"/>
                  </a:lnTo>
                  <a:lnTo>
                    <a:pt x="11892" y="2231"/>
                  </a:lnTo>
                  <a:lnTo>
                    <a:pt x="11933" y="2284"/>
                  </a:lnTo>
                  <a:lnTo>
                    <a:pt x="11974" y="2338"/>
                  </a:lnTo>
                  <a:lnTo>
                    <a:pt x="12015" y="2392"/>
                  </a:lnTo>
                  <a:lnTo>
                    <a:pt x="12054" y="2446"/>
                  </a:lnTo>
                  <a:lnTo>
                    <a:pt x="12093" y="2501"/>
                  </a:lnTo>
                  <a:lnTo>
                    <a:pt x="12132" y="2556"/>
                  </a:lnTo>
                  <a:lnTo>
                    <a:pt x="12169" y="2612"/>
                  </a:lnTo>
                  <a:lnTo>
                    <a:pt x="12206" y="2668"/>
                  </a:lnTo>
                  <a:lnTo>
                    <a:pt x="12243" y="2725"/>
                  </a:lnTo>
                  <a:lnTo>
                    <a:pt x="12278" y="2781"/>
                  </a:lnTo>
                  <a:lnTo>
                    <a:pt x="12313" y="2839"/>
                  </a:lnTo>
                  <a:lnTo>
                    <a:pt x="12348" y="2896"/>
                  </a:lnTo>
                  <a:lnTo>
                    <a:pt x="12381" y="2954"/>
                  </a:lnTo>
                  <a:lnTo>
                    <a:pt x="12414" y="3013"/>
                  </a:lnTo>
                  <a:lnTo>
                    <a:pt x="12446" y="3072"/>
                  </a:lnTo>
                  <a:lnTo>
                    <a:pt x="12478" y="3131"/>
                  </a:lnTo>
                  <a:lnTo>
                    <a:pt x="12509" y="3190"/>
                  </a:lnTo>
                  <a:lnTo>
                    <a:pt x="12539" y="3250"/>
                  </a:lnTo>
                  <a:lnTo>
                    <a:pt x="12568" y="3310"/>
                  </a:lnTo>
                  <a:lnTo>
                    <a:pt x="12597" y="3371"/>
                  </a:lnTo>
                  <a:lnTo>
                    <a:pt x="12625" y="3432"/>
                  </a:lnTo>
                  <a:lnTo>
                    <a:pt x="12652" y="3493"/>
                  </a:lnTo>
                  <a:lnTo>
                    <a:pt x="12678" y="3554"/>
                  </a:lnTo>
                  <a:lnTo>
                    <a:pt x="12704" y="3616"/>
                  </a:lnTo>
                  <a:lnTo>
                    <a:pt x="12729" y="3678"/>
                  </a:lnTo>
                  <a:lnTo>
                    <a:pt x="12753" y="3740"/>
                  </a:lnTo>
                  <a:lnTo>
                    <a:pt x="12776" y="3803"/>
                  </a:lnTo>
                  <a:lnTo>
                    <a:pt x="12799" y="3866"/>
                  </a:lnTo>
                  <a:lnTo>
                    <a:pt x="12821" y="3929"/>
                  </a:lnTo>
                  <a:lnTo>
                    <a:pt x="12842" y="3992"/>
                  </a:lnTo>
                  <a:lnTo>
                    <a:pt x="12862" y="4056"/>
                  </a:lnTo>
                  <a:lnTo>
                    <a:pt x="12882" y="4120"/>
                  </a:lnTo>
                  <a:lnTo>
                    <a:pt x="12900" y="4184"/>
                  </a:lnTo>
                  <a:lnTo>
                    <a:pt x="12918" y="4249"/>
                  </a:lnTo>
                  <a:lnTo>
                    <a:pt x="12935" y="4313"/>
                  </a:lnTo>
                  <a:lnTo>
                    <a:pt x="12952" y="4378"/>
                  </a:lnTo>
                  <a:lnTo>
                    <a:pt x="12967" y="4444"/>
                  </a:lnTo>
                  <a:lnTo>
                    <a:pt x="12982" y="4509"/>
                  </a:lnTo>
                  <a:lnTo>
                    <a:pt x="12996" y="4574"/>
                  </a:lnTo>
                  <a:lnTo>
                    <a:pt x="13009" y="4640"/>
                  </a:lnTo>
                  <a:lnTo>
                    <a:pt x="13021" y="4706"/>
                  </a:lnTo>
                  <a:lnTo>
                    <a:pt x="13033" y="4772"/>
                  </a:lnTo>
                  <a:lnTo>
                    <a:pt x="13043" y="4839"/>
                  </a:lnTo>
                  <a:lnTo>
                    <a:pt x="13053" y="4905"/>
                  </a:lnTo>
                  <a:lnTo>
                    <a:pt x="13062" y="4972"/>
                  </a:lnTo>
                  <a:lnTo>
                    <a:pt x="13070" y="5039"/>
                  </a:lnTo>
                  <a:lnTo>
                    <a:pt x="13077" y="5106"/>
                  </a:lnTo>
                  <a:lnTo>
                    <a:pt x="13083" y="5173"/>
                  </a:lnTo>
                  <a:lnTo>
                    <a:pt x="13088" y="5240"/>
                  </a:lnTo>
                  <a:lnTo>
                    <a:pt x="13093" y="5307"/>
                  </a:lnTo>
                  <a:lnTo>
                    <a:pt x="13097" y="5375"/>
                  </a:lnTo>
                  <a:lnTo>
                    <a:pt x="13099" y="5443"/>
                  </a:lnTo>
                  <a:lnTo>
                    <a:pt x="13101" y="5510"/>
                  </a:lnTo>
                  <a:lnTo>
                    <a:pt x="13102" y="5578"/>
                  </a:lnTo>
                  <a:lnTo>
                    <a:pt x="13102" y="5646"/>
                  </a:lnTo>
                  <a:lnTo>
                    <a:pt x="13102" y="5714"/>
                  </a:lnTo>
                  <a:lnTo>
                    <a:pt x="13100" y="5783"/>
                  </a:lnTo>
                  <a:lnTo>
                    <a:pt x="13097" y="5851"/>
                  </a:lnTo>
                  <a:lnTo>
                    <a:pt x="13094" y="5919"/>
                  </a:lnTo>
                  <a:lnTo>
                    <a:pt x="13089" y="5988"/>
                  </a:lnTo>
                  <a:lnTo>
                    <a:pt x="13084" y="6056"/>
                  </a:lnTo>
                  <a:lnTo>
                    <a:pt x="13078" y="6125"/>
                  </a:lnTo>
                  <a:lnTo>
                    <a:pt x="13070" y="6193"/>
                  </a:lnTo>
                  <a:lnTo>
                    <a:pt x="13062" y="6262"/>
                  </a:lnTo>
                  <a:lnTo>
                    <a:pt x="13053" y="6330"/>
                  </a:lnTo>
                  <a:lnTo>
                    <a:pt x="13043" y="6399"/>
                  </a:lnTo>
                  <a:lnTo>
                    <a:pt x="13032" y="6468"/>
                  </a:lnTo>
                  <a:lnTo>
                    <a:pt x="13020" y="6537"/>
                  </a:lnTo>
                  <a:lnTo>
                    <a:pt x="13009" y="6624"/>
                  </a:lnTo>
                  <a:lnTo>
                    <a:pt x="12998" y="6710"/>
                  </a:lnTo>
                  <a:lnTo>
                    <a:pt x="12986" y="6796"/>
                  </a:lnTo>
                  <a:lnTo>
                    <a:pt x="12974" y="6881"/>
                  </a:lnTo>
                  <a:lnTo>
                    <a:pt x="12961" y="6965"/>
                  </a:lnTo>
                  <a:lnTo>
                    <a:pt x="12947" y="7049"/>
                  </a:lnTo>
                  <a:lnTo>
                    <a:pt x="12933" y="7133"/>
                  </a:lnTo>
                  <a:lnTo>
                    <a:pt x="12919" y="7216"/>
                  </a:lnTo>
                  <a:lnTo>
                    <a:pt x="12904" y="7298"/>
                  </a:lnTo>
                  <a:lnTo>
                    <a:pt x="12888" y="7380"/>
                  </a:lnTo>
                  <a:lnTo>
                    <a:pt x="12872" y="7461"/>
                  </a:lnTo>
                  <a:lnTo>
                    <a:pt x="12856" y="7542"/>
                  </a:lnTo>
                  <a:lnTo>
                    <a:pt x="12839" y="7622"/>
                  </a:lnTo>
                  <a:lnTo>
                    <a:pt x="12821" y="7702"/>
                  </a:lnTo>
                  <a:lnTo>
                    <a:pt x="12803" y="7781"/>
                  </a:lnTo>
                  <a:lnTo>
                    <a:pt x="12784" y="7859"/>
                  </a:lnTo>
                  <a:lnTo>
                    <a:pt x="12772" y="7909"/>
                  </a:lnTo>
                  <a:moveTo>
                    <a:pt x="85" y="7909"/>
                  </a:moveTo>
                  <a:lnTo>
                    <a:pt x="74" y="7847"/>
                  </a:lnTo>
                  <a:lnTo>
                    <a:pt x="62" y="7781"/>
                  </a:lnTo>
                  <a:lnTo>
                    <a:pt x="52" y="7716"/>
                  </a:lnTo>
                  <a:lnTo>
                    <a:pt x="42" y="7650"/>
                  </a:lnTo>
                  <a:lnTo>
                    <a:pt x="34" y="7584"/>
                  </a:lnTo>
                  <a:lnTo>
                    <a:pt x="26" y="7518"/>
                  </a:lnTo>
                  <a:lnTo>
                    <a:pt x="20" y="7452"/>
                  </a:lnTo>
                  <a:lnTo>
                    <a:pt x="14" y="7386"/>
                  </a:lnTo>
                  <a:lnTo>
                    <a:pt x="9" y="7320"/>
                  </a:lnTo>
                  <a:lnTo>
                    <a:pt x="5" y="7255"/>
                  </a:lnTo>
                  <a:lnTo>
                    <a:pt x="3" y="7189"/>
                  </a:lnTo>
                  <a:lnTo>
                    <a:pt x="1" y="7123"/>
                  </a:lnTo>
                  <a:lnTo>
                    <a:pt x="0" y="7058"/>
                  </a:lnTo>
                  <a:lnTo>
                    <a:pt x="0" y="6992"/>
                  </a:lnTo>
                  <a:lnTo>
                    <a:pt x="1" y="6927"/>
                  </a:lnTo>
                  <a:lnTo>
                    <a:pt x="4" y="6862"/>
                  </a:lnTo>
                  <a:lnTo>
                    <a:pt x="7" y="6796"/>
                  </a:lnTo>
                  <a:lnTo>
                    <a:pt x="11" y="6731"/>
                  </a:lnTo>
                  <a:lnTo>
                    <a:pt x="16" y="6666"/>
                  </a:lnTo>
                  <a:lnTo>
                    <a:pt x="23" y="6601"/>
                  </a:lnTo>
                  <a:lnTo>
                    <a:pt x="30" y="6537"/>
                  </a:lnTo>
                </a:path>
              </a:pathLst>
            </a:custGeom>
            <a:noFill/>
            <a:ln w="62736">
              <a:solidFill>
                <a:srgbClr val="78AC86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Rectangle 11">
              <a:extLst>
                <a:ext uri="{FF2B5EF4-FFF2-40B4-BE49-F238E27FC236}">
                  <a16:creationId xmlns:a16="http://schemas.microsoft.com/office/drawing/2014/main" xmlns="" id="{4149ED18-EBDC-4A10-BC52-30BCF988D0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76" y="3897"/>
              <a:ext cx="12484" cy="11757"/>
            </a:xfrm>
            <a:prstGeom prst="rect">
              <a:avLst/>
            </a:prstGeom>
            <a:solidFill>
              <a:srgbClr val="F8F6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xmlns="" id="{74D305F5-F00C-43AE-A0DB-01CDD2408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75" y="1008"/>
              <a:ext cx="8459" cy="5383"/>
            </a:xfrm>
            <a:custGeom>
              <a:avLst/>
              <a:gdLst>
                <a:gd name="T0" fmla="+- 0 18073 17176"/>
                <a:gd name="T1" fmla="*/ T0 w 8459"/>
                <a:gd name="T2" fmla="+- 0 1009 1009"/>
                <a:gd name="T3" fmla="*/ 1009 h 5383"/>
                <a:gd name="T4" fmla="+- 0 25634 17176"/>
                <a:gd name="T5" fmla="*/ T4 w 8459"/>
                <a:gd name="T6" fmla="+- 0 1009 1009"/>
                <a:gd name="T7" fmla="*/ 1009 h 5383"/>
                <a:gd name="T8" fmla="+- 0 25634 17176"/>
                <a:gd name="T9" fmla="*/ T8 w 8459"/>
                <a:gd name="T10" fmla="+- 0 5494 1009"/>
                <a:gd name="T11" fmla="*/ 5494 h 5383"/>
                <a:gd name="T12" fmla="+- 0 25631 17176"/>
                <a:gd name="T13" fmla="*/ T12 w 8459"/>
                <a:gd name="T14" fmla="+- 0 5572 1009"/>
                <a:gd name="T15" fmla="*/ 5572 h 5383"/>
                <a:gd name="T16" fmla="+- 0 25621 17176"/>
                <a:gd name="T17" fmla="*/ T16 w 8459"/>
                <a:gd name="T18" fmla="+- 0 5647 1009"/>
                <a:gd name="T19" fmla="*/ 5647 h 5383"/>
                <a:gd name="T20" fmla="+- 0 25605 17176"/>
                <a:gd name="T21" fmla="*/ T20 w 8459"/>
                <a:gd name="T22" fmla="+- 0 5721 1009"/>
                <a:gd name="T23" fmla="*/ 5721 h 5383"/>
                <a:gd name="T24" fmla="+- 0 25584 17176"/>
                <a:gd name="T25" fmla="*/ T24 w 8459"/>
                <a:gd name="T26" fmla="+- 0 5792 1009"/>
                <a:gd name="T27" fmla="*/ 5792 h 5383"/>
                <a:gd name="T28" fmla="+- 0 25556 17176"/>
                <a:gd name="T29" fmla="*/ T28 w 8459"/>
                <a:gd name="T30" fmla="+- 0 5860 1009"/>
                <a:gd name="T31" fmla="*/ 5860 h 5383"/>
                <a:gd name="T32" fmla="+- 0 25524 17176"/>
                <a:gd name="T33" fmla="*/ T32 w 8459"/>
                <a:gd name="T34" fmla="+- 0 5926 1009"/>
                <a:gd name="T35" fmla="*/ 5926 h 5383"/>
                <a:gd name="T36" fmla="+- 0 25486 17176"/>
                <a:gd name="T37" fmla="*/ T36 w 8459"/>
                <a:gd name="T38" fmla="+- 0 5988 1009"/>
                <a:gd name="T39" fmla="*/ 5988 h 5383"/>
                <a:gd name="T40" fmla="+- 0 25444 17176"/>
                <a:gd name="T41" fmla="*/ T40 w 8459"/>
                <a:gd name="T42" fmla="+- 0 6047 1009"/>
                <a:gd name="T43" fmla="*/ 6047 h 5383"/>
                <a:gd name="T44" fmla="+- 0 25397 17176"/>
                <a:gd name="T45" fmla="*/ T44 w 8459"/>
                <a:gd name="T46" fmla="+- 0 6102 1009"/>
                <a:gd name="T47" fmla="*/ 6102 h 5383"/>
                <a:gd name="T48" fmla="+- 0 25345 17176"/>
                <a:gd name="T49" fmla="*/ T48 w 8459"/>
                <a:gd name="T50" fmla="+- 0 6154 1009"/>
                <a:gd name="T51" fmla="*/ 6154 h 5383"/>
                <a:gd name="T52" fmla="+- 0 25290 17176"/>
                <a:gd name="T53" fmla="*/ T52 w 8459"/>
                <a:gd name="T54" fmla="+- 0 6201 1009"/>
                <a:gd name="T55" fmla="*/ 6201 h 5383"/>
                <a:gd name="T56" fmla="+- 0 25231 17176"/>
                <a:gd name="T57" fmla="*/ T56 w 8459"/>
                <a:gd name="T58" fmla="+- 0 6243 1009"/>
                <a:gd name="T59" fmla="*/ 6243 h 5383"/>
                <a:gd name="T60" fmla="+- 0 25169 17176"/>
                <a:gd name="T61" fmla="*/ T60 w 8459"/>
                <a:gd name="T62" fmla="+- 0 6281 1009"/>
                <a:gd name="T63" fmla="*/ 6281 h 5383"/>
                <a:gd name="T64" fmla="+- 0 25103 17176"/>
                <a:gd name="T65" fmla="*/ T64 w 8459"/>
                <a:gd name="T66" fmla="+- 0 6314 1009"/>
                <a:gd name="T67" fmla="*/ 6314 h 5383"/>
                <a:gd name="T68" fmla="+- 0 25035 17176"/>
                <a:gd name="T69" fmla="*/ T68 w 8459"/>
                <a:gd name="T70" fmla="+- 0 6341 1009"/>
                <a:gd name="T71" fmla="*/ 6341 h 5383"/>
                <a:gd name="T72" fmla="+- 0 24963 17176"/>
                <a:gd name="T73" fmla="*/ T72 w 8459"/>
                <a:gd name="T74" fmla="+- 0 6363 1009"/>
                <a:gd name="T75" fmla="*/ 6363 h 5383"/>
                <a:gd name="T76" fmla="+- 0 24890 17176"/>
                <a:gd name="T77" fmla="*/ T76 w 8459"/>
                <a:gd name="T78" fmla="+- 0 6378 1009"/>
                <a:gd name="T79" fmla="*/ 6378 h 5383"/>
                <a:gd name="T80" fmla="+- 0 24814 17176"/>
                <a:gd name="T81" fmla="*/ T80 w 8459"/>
                <a:gd name="T82" fmla="+- 0 6388 1009"/>
                <a:gd name="T83" fmla="*/ 6388 h 5383"/>
                <a:gd name="T84" fmla="+- 0 24737 17176"/>
                <a:gd name="T85" fmla="*/ T84 w 8459"/>
                <a:gd name="T86" fmla="+- 0 6391 1009"/>
                <a:gd name="T87" fmla="*/ 6391 h 5383"/>
                <a:gd name="T88" fmla="+- 0 17176 17176"/>
                <a:gd name="T89" fmla="*/ T88 w 8459"/>
                <a:gd name="T90" fmla="+- 0 6391 1009"/>
                <a:gd name="T91" fmla="*/ 6391 h 5383"/>
                <a:gd name="T92" fmla="+- 0 17176 17176"/>
                <a:gd name="T93" fmla="*/ T92 w 8459"/>
                <a:gd name="T94" fmla="+- 0 1906 1009"/>
                <a:gd name="T95" fmla="*/ 1906 h 5383"/>
                <a:gd name="T96" fmla="+- 0 17179 17176"/>
                <a:gd name="T97" fmla="*/ T96 w 8459"/>
                <a:gd name="T98" fmla="+- 0 1828 1009"/>
                <a:gd name="T99" fmla="*/ 1828 h 5383"/>
                <a:gd name="T100" fmla="+- 0 17189 17176"/>
                <a:gd name="T101" fmla="*/ T100 w 8459"/>
                <a:gd name="T102" fmla="+- 0 1753 1009"/>
                <a:gd name="T103" fmla="*/ 1753 h 5383"/>
                <a:gd name="T104" fmla="+- 0 17205 17176"/>
                <a:gd name="T105" fmla="*/ T104 w 8459"/>
                <a:gd name="T106" fmla="+- 0 1679 1009"/>
                <a:gd name="T107" fmla="*/ 1679 h 5383"/>
                <a:gd name="T108" fmla="+- 0 17226 17176"/>
                <a:gd name="T109" fmla="*/ T108 w 8459"/>
                <a:gd name="T110" fmla="+- 0 1608 1009"/>
                <a:gd name="T111" fmla="*/ 1608 h 5383"/>
                <a:gd name="T112" fmla="+- 0 17254 17176"/>
                <a:gd name="T113" fmla="*/ T112 w 8459"/>
                <a:gd name="T114" fmla="+- 0 1540 1009"/>
                <a:gd name="T115" fmla="*/ 1540 h 5383"/>
                <a:gd name="T116" fmla="+- 0 17286 17176"/>
                <a:gd name="T117" fmla="*/ T116 w 8459"/>
                <a:gd name="T118" fmla="+- 0 1474 1009"/>
                <a:gd name="T119" fmla="*/ 1474 h 5383"/>
                <a:gd name="T120" fmla="+- 0 17324 17176"/>
                <a:gd name="T121" fmla="*/ T120 w 8459"/>
                <a:gd name="T122" fmla="+- 0 1412 1009"/>
                <a:gd name="T123" fmla="*/ 1412 h 5383"/>
                <a:gd name="T124" fmla="+- 0 17367 17176"/>
                <a:gd name="T125" fmla="*/ T124 w 8459"/>
                <a:gd name="T126" fmla="+- 0 1353 1009"/>
                <a:gd name="T127" fmla="*/ 1353 h 5383"/>
                <a:gd name="T128" fmla="+- 0 17414 17176"/>
                <a:gd name="T129" fmla="*/ T128 w 8459"/>
                <a:gd name="T130" fmla="+- 0 1297 1009"/>
                <a:gd name="T131" fmla="*/ 1297 h 5383"/>
                <a:gd name="T132" fmla="+- 0 17465 17176"/>
                <a:gd name="T133" fmla="*/ T132 w 8459"/>
                <a:gd name="T134" fmla="+- 0 1246 1009"/>
                <a:gd name="T135" fmla="*/ 1246 h 5383"/>
                <a:gd name="T136" fmla="+- 0 17520 17176"/>
                <a:gd name="T137" fmla="*/ T136 w 8459"/>
                <a:gd name="T138" fmla="+- 0 1199 1009"/>
                <a:gd name="T139" fmla="*/ 1199 h 5383"/>
                <a:gd name="T140" fmla="+- 0 17579 17176"/>
                <a:gd name="T141" fmla="*/ T140 w 8459"/>
                <a:gd name="T142" fmla="+- 0 1157 1009"/>
                <a:gd name="T143" fmla="*/ 1157 h 5383"/>
                <a:gd name="T144" fmla="+- 0 17641 17176"/>
                <a:gd name="T145" fmla="*/ T144 w 8459"/>
                <a:gd name="T146" fmla="+- 0 1119 1009"/>
                <a:gd name="T147" fmla="*/ 1119 h 5383"/>
                <a:gd name="T148" fmla="+- 0 17707 17176"/>
                <a:gd name="T149" fmla="*/ T148 w 8459"/>
                <a:gd name="T150" fmla="+- 0 1086 1009"/>
                <a:gd name="T151" fmla="*/ 1086 h 5383"/>
                <a:gd name="T152" fmla="+- 0 17776 17176"/>
                <a:gd name="T153" fmla="*/ T152 w 8459"/>
                <a:gd name="T154" fmla="+- 0 1059 1009"/>
                <a:gd name="T155" fmla="*/ 1059 h 5383"/>
                <a:gd name="T156" fmla="+- 0 17847 17176"/>
                <a:gd name="T157" fmla="*/ T156 w 8459"/>
                <a:gd name="T158" fmla="+- 0 1037 1009"/>
                <a:gd name="T159" fmla="*/ 1037 h 5383"/>
                <a:gd name="T160" fmla="+- 0 17920 17176"/>
                <a:gd name="T161" fmla="*/ T160 w 8459"/>
                <a:gd name="T162" fmla="+- 0 1022 1009"/>
                <a:gd name="T163" fmla="*/ 1022 h 5383"/>
                <a:gd name="T164" fmla="+- 0 17996 17176"/>
                <a:gd name="T165" fmla="*/ T164 w 8459"/>
                <a:gd name="T166" fmla="+- 0 1012 1009"/>
                <a:gd name="T167" fmla="*/ 1012 h 5383"/>
                <a:gd name="T168" fmla="+- 0 18073 17176"/>
                <a:gd name="T169" fmla="*/ T168 w 8459"/>
                <a:gd name="T170" fmla="+- 0 1009 1009"/>
                <a:gd name="T171" fmla="*/ 1009 h 538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</a:cxnLst>
              <a:rect l="0" t="0" r="r" b="b"/>
              <a:pathLst>
                <a:path w="8459" h="5383">
                  <a:moveTo>
                    <a:pt x="897" y="0"/>
                  </a:moveTo>
                  <a:lnTo>
                    <a:pt x="8458" y="0"/>
                  </a:lnTo>
                  <a:lnTo>
                    <a:pt x="8458" y="4485"/>
                  </a:lnTo>
                  <a:lnTo>
                    <a:pt x="8455" y="4563"/>
                  </a:lnTo>
                  <a:lnTo>
                    <a:pt x="8445" y="4638"/>
                  </a:lnTo>
                  <a:lnTo>
                    <a:pt x="8429" y="4712"/>
                  </a:lnTo>
                  <a:lnTo>
                    <a:pt x="8408" y="4783"/>
                  </a:lnTo>
                  <a:lnTo>
                    <a:pt x="8380" y="4851"/>
                  </a:lnTo>
                  <a:lnTo>
                    <a:pt x="8348" y="4917"/>
                  </a:lnTo>
                  <a:lnTo>
                    <a:pt x="8310" y="4979"/>
                  </a:lnTo>
                  <a:lnTo>
                    <a:pt x="8268" y="5038"/>
                  </a:lnTo>
                  <a:lnTo>
                    <a:pt x="8221" y="5093"/>
                  </a:lnTo>
                  <a:lnTo>
                    <a:pt x="8169" y="5145"/>
                  </a:lnTo>
                  <a:lnTo>
                    <a:pt x="8114" y="5192"/>
                  </a:lnTo>
                  <a:lnTo>
                    <a:pt x="8055" y="5234"/>
                  </a:lnTo>
                  <a:lnTo>
                    <a:pt x="7993" y="5272"/>
                  </a:lnTo>
                  <a:lnTo>
                    <a:pt x="7927" y="5305"/>
                  </a:lnTo>
                  <a:lnTo>
                    <a:pt x="7859" y="5332"/>
                  </a:lnTo>
                  <a:lnTo>
                    <a:pt x="7787" y="5354"/>
                  </a:lnTo>
                  <a:lnTo>
                    <a:pt x="7714" y="5369"/>
                  </a:lnTo>
                  <a:lnTo>
                    <a:pt x="7638" y="5379"/>
                  </a:lnTo>
                  <a:lnTo>
                    <a:pt x="7561" y="5382"/>
                  </a:lnTo>
                  <a:lnTo>
                    <a:pt x="0" y="5382"/>
                  </a:lnTo>
                  <a:lnTo>
                    <a:pt x="0" y="897"/>
                  </a:lnTo>
                  <a:lnTo>
                    <a:pt x="3" y="819"/>
                  </a:lnTo>
                  <a:lnTo>
                    <a:pt x="13" y="744"/>
                  </a:lnTo>
                  <a:lnTo>
                    <a:pt x="29" y="670"/>
                  </a:lnTo>
                  <a:lnTo>
                    <a:pt x="50" y="599"/>
                  </a:lnTo>
                  <a:lnTo>
                    <a:pt x="78" y="531"/>
                  </a:lnTo>
                  <a:lnTo>
                    <a:pt x="110" y="465"/>
                  </a:lnTo>
                  <a:lnTo>
                    <a:pt x="148" y="403"/>
                  </a:lnTo>
                  <a:lnTo>
                    <a:pt x="191" y="344"/>
                  </a:lnTo>
                  <a:lnTo>
                    <a:pt x="238" y="288"/>
                  </a:lnTo>
                  <a:lnTo>
                    <a:pt x="289" y="237"/>
                  </a:lnTo>
                  <a:lnTo>
                    <a:pt x="344" y="190"/>
                  </a:lnTo>
                  <a:lnTo>
                    <a:pt x="403" y="148"/>
                  </a:lnTo>
                  <a:lnTo>
                    <a:pt x="465" y="110"/>
                  </a:lnTo>
                  <a:lnTo>
                    <a:pt x="531" y="77"/>
                  </a:lnTo>
                  <a:lnTo>
                    <a:pt x="600" y="50"/>
                  </a:lnTo>
                  <a:lnTo>
                    <a:pt x="671" y="28"/>
                  </a:lnTo>
                  <a:lnTo>
                    <a:pt x="744" y="13"/>
                  </a:lnTo>
                  <a:lnTo>
                    <a:pt x="820" y="3"/>
                  </a:lnTo>
                  <a:lnTo>
                    <a:pt x="897" y="0"/>
                  </a:lnTo>
                  <a:close/>
                </a:path>
              </a:pathLst>
            </a:custGeom>
            <a:noFill/>
            <a:ln w="62736">
              <a:solidFill>
                <a:srgbClr val="78AC86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2061" name="Picture 13">
              <a:extLst>
                <a:ext uri="{FF2B5EF4-FFF2-40B4-BE49-F238E27FC236}">
                  <a16:creationId xmlns:a16="http://schemas.microsoft.com/office/drawing/2014/main" xmlns="" id="{D972CF24-A334-4208-AFB3-59C77C2DCF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47" y="1255"/>
              <a:ext cx="7990" cy="49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6887A68A-FC5C-4A61-88BD-410A355448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1" t="-3948" b="14463"/>
          <a:stretch/>
        </p:blipFill>
        <p:spPr bwMode="auto">
          <a:xfrm>
            <a:off x="8482425" y="2558196"/>
            <a:ext cx="2368302" cy="1595712"/>
          </a:xfrm>
          <a:prstGeom prst="round2Diag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0EB41681-6BDF-4F56-8EE6-66C03E8FDAE6}"/>
              </a:ext>
            </a:extLst>
          </p:cNvPr>
          <p:cNvSpPr txBox="1"/>
          <p:nvPr/>
        </p:nvSpPr>
        <p:spPr>
          <a:xfrm>
            <a:off x="9543531" y="4573962"/>
            <a:ext cx="298573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Segoe Script" panose="030B0504020000000003" pitchFamily="66" charset="0"/>
                <a:ea typeface="Roboto" panose="02000000000000000000" pitchFamily="2" charset="0"/>
              </a:rPr>
              <a:t>Амбиция</a:t>
            </a:r>
          </a:p>
          <a:p>
            <a:r>
              <a:rPr lang="ru-RU" sz="1300" b="1" dirty="0">
                <a:latin typeface="Segoe Script" panose="030B0504020000000003" pitchFamily="66" charset="0"/>
                <a:ea typeface="Roboto" panose="02000000000000000000" pitchFamily="2" charset="0"/>
              </a:rPr>
              <a:t/>
            </a:r>
            <a:br>
              <a:rPr lang="ru-RU" sz="1300" b="1" dirty="0">
                <a:latin typeface="Segoe Script" panose="030B0504020000000003" pitchFamily="66" charset="0"/>
                <a:ea typeface="Roboto" panose="02000000000000000000" pitchFamily="2" charset="0"/>
              </a:rPr>
            </a:b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</a:rPr>
              <a:t>Людей с РАС и </a:t>
            </a:r>
            <a:r>
              <a:rPr lang="ru-RU" sz="1100" dirty="0" smtClean="0">
                <a:latin typeface="Roboto" panose="02000000000000000000" pitchFamily="2" charset="0"/>
                <a:ea typeface="Roboto" panose="02000000000000000000" pitchFamily="2" charset="0"/>
              </a:rPr>
              <a:t>другими </a:t>
            </a: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</a:rPr>
              <a:t>ментальными нарушениями обеспечить комплексным сопровождением с использованием научно-обоснованных методов абилитации, для поддержания их здоровья, успешной социальной адаптации и комфортной для жизни среды.</a:t>
            </a:r>
          </a:p>
        </p:txBody>
      </p:sp>
    </p:spTree>
    <p:extLst>
      <p:ext uri="{BB962C8B-B14F-4D97-AF65-F5344CB8AC3E}">
        <p14:creationId xmlns:p14="http://schemas.microsoft.com/office/powerpoint/2010/main" val="1895366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12850EE-0A13-462D-8EF8-EFF63EB7D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43556" cy="7112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44146" y="289698"/>
            <a:ext cx="112066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Автономная некоммерческая организация по внедрению адаптивных и инклюзивных программ для лиц с расстройством аутистического спектра «СИЯНИЕ ЧИСТОГО РАЗУМА»	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424416" y="289698"/>
            <a:ext cx="157036" cy="77310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лилиния: фигура 30">
            <a:extLst>
              <a:ext uri="{FF2B5EF4-FFF2-40B4-BE49-F238E27FC236}">
                <a16:creationId xmlns:a16="http://schemas.microsoft.com/office/drawing/2014/main" xmlns="" id="{2D21EB3F-12E7-4B4D-BB08-0A366D028BF2}"/>
              </a:ext>
            </a:extLst>
          </p:cNvPr>
          <p:cNvSpPr>
            <a:spLocks/>
          </p:cNvSpPr>
          <p:nvPr/>
        </p:nvSpPr>
        <p:spPr bwMode="auto">
          <a:xfrm>
            <a:off x="352720" y="1413148"/>
            <a:ext cx="6287231" cy="1827666"/>
          </a:xfrm>
          <a:custGeom>
            <a:avLst/>
            <a:gdLst>
              <a:gd name="T0" fmla="*/ 1217410 w 14781"/>
              <a:gd name="T1" fmla="*/ -152313 h 12976"/>
              <a:gd name="T2" fmla="*/ 1040035 w 14781"/>
              <a:gd name="T3" fmla="*/ -140068 h 12976"/>
              <a:gd name="T4" fmla="*/ 870530 w 14781"/>
              <a:gd name="T5" fmla="*/ -116773 h 12976"/>
              <a:gd name="T6" fmla="*/ 711316 w 14781"/>
              <a:gd name="T7" fmla="*/ -82727 h 12976"/>
              <a:gd name="T8" fmla="*/ 563605 w 14781"/>
              <a:gd name="T9" fmla="*/ -39123 h 12976"/>
              <a:gd name="T10" fmla="*/ 429817 w 14781"/>
              <a:gd name="T11" fmla="*/ 13439 h 12976"/>
              <a:gd name="T12" fmla="*/ 310558 w 14781"/>
              <a:gd name="T13" fmla="*/ 74066 h 12976"/>
              <a:gd name="T14" fmla="*/ 208855 w 14781"/>
              <a:gd name="T15" fmla="*/ 141860 h 12976"/>
              <a:gd name="T16" fmla="*/ 124707 w 14781"/>
              <a:gd name="T17" fmla="*/ 216224 h 12976"/>
              <a:gd name="T18" fmla="*/ 61143 w 14781"/>
              <a:gd name="T19" fmla="*/ 295965 h 12976"/>
              <a:gd name="T20" fmla="*/ 19372 w 14781"/>
              <a:gd name="T21" fmla="*/ 380782 h 12976"/>
              <a:gd name="T22" fmla="*/ 605 w 14781"/>
              <a:gd name="T23" fmla="*/ 469482 h 12976"/>
              <a:gd name="T24" fmla="*/ 3027 w 14781"/>
              <a:gd name="T25" fmla="*/ 3120619 h 12976"/>
              <a:gd name="T26" fmla="*/ 27242 w 14781"/>
              <a:gd name="T27" fmla="*/ 3208423 h 12976"/>
              <a:gd name="T28" fmla="*/ 75067 w 14781"/>
              <a:gd name="T29" fmla="*/ 3292046 h 12976"/>
              <a:gd name="T30" fmla="*/ 144079 w 14781"/>
              <a:gd name="T31" fmla="*/ 3370591 h 12976"/>
              <a:gd name="T32" fmla="*/ 232464 w 14781"/>
              <a:gd name="T33" fmla="*/ 3443164 h 12976"/>
              <a:gd name="T34" fmla="*/ 339010 w 14781"/>
              <a:gd name="T35" fmla="*/ 3509465 h 12976"/>
              <a:gd name="T36" fmla="*/ 461902 w 14781"/>
              <a:gd name="T37" fmla="*/ 3568001 h 12976"/>
              <a:gd name="T38" fmla="*/ 599322 w 14781"/>
              <a:gd name="T39" fmla="*/ 3618473 h 12976"/>
              <a:gd name="T40" fmla="*/ 750060 w 14781"/>
              <a:gd name="T41" fmla="*/ 3659687 h 12976"/>
              <a:gd name="T42" fmla="*/ 912301 w 14781"/>
              <a:gd name="T43" fmla="*/ 3691045 h 12976"/>
              <a:gd name="T44" fmla="*/ 1083622 w 14781"/>
              <a:gd name="T45" fmla="*/ 3711951 h 12976"/>
              <a:gd name="T46" fmla="*/ 1263419 w 14781"/>
              <a:gd name="T47" fmla="*/ 3720911 h 12976"/>
              <a:gd name="T48" fmla="*/ 7729436 w 14781"/>
              <a:gd name="T49" fmla="*/ 3720015 h 12976"/>
              <a:gd name="T50" fmla="*/ 7907416 w 14781"/>
              <a:gd name="T51" fmla="*/ 3707770 h 12976"/>
              <a:gd name="T52" fmla="*/ 8076921 w 14781"/>
              <a:gd name="T53" fmla="*/ 3684176 h 12976"/>
              <a:gd name="T54" fmla="*/ 8236135 w 14781"/>
              <a:gd name="T55" fmla="*/ 3650429 h 12976"/>
              <a:gd name="T56" fmla="*/ 8383242 w 14781"/>
              <a:gd name="T57" fmla="*/ 3606527 h 12976"/>
              <a:gd name="T58" fmla="*/ 8517635 w 14781"/>
              <a:gd name="T59" fmla="*/ 3553964 h 12976"/>
              <a:gd name="T60" fmla="*/ 8636289 w 14781"/>
              <a:gd name="T61" fmla="*/ 3493338 h 12976"/>
              <a:gd name="T62" fmla="*/ 8738597 w 14781"/>
              <a:gd name="T63" fmla="*/ 3425543 h 12976"/>
              <a:gd name="T64" fmla="*/ 8822744 w 14781"/>
              <a:gd name="T65" fmla="*/ 3351478 h 12976"/>
              <a:gd name="T66" fmla="*/ 8886309 w 14781"/>
              <a:gd name="T67" fmla="*/ 3271439 h 12976"/>
              <a:gd name="T68" fmla="*/ 8928080 w 14781"/>
              <a:gd name="T69" fmla="*/ 3186920 h 12976"/>
              <a:gd name="T70" fmla="*/ 8946846 w 14781"/>
              <a:gd name="T71" fmla="*/ 3098220 h 12976"/>
              <a:gd name="T72" fmla="*/ 8944425 w 14781"/>
              <a:gd name="T73" fmla="*/ 446784 h 12976"/>
              <a:gd name="T74" fmla="*/ 8919604 w 14781"/>
              <a:gd name="T75" fmla="*/ 359279 h 12976"/>
              <a:gd name="T76" fmla="*/ 8872385 w 14781"/>
              <a:gd name="T77" fmla="*/ 275656 h 12976"/>
              <a:gd name="T78" fmla="*/ 8803372 w 14781"/>
              <a:gd name="T79" fmla="*/ 197111 h 12976"/>
              <a:gd name="T80" fmla="*/ 8714987 w 14781"/>
              <a:gd name="T81" fmla="*/ 124239 h 12976"/>
              <a:gd name="T82" fmla="*/ 8608441 w 14781"/>
              <a:gd name="T83" fmla="*/ 58237 h 12976"/>
              <a:gd name="T84" fmla="*/ 8485550 w 14781"/>
              <a:gd name="T85" fmla="*/ -299 h 12976"/>
              <a:gd name="T86" fmla="*/ 8347524 w 14781"/>
              <a:gd name="T87" fmla="*/ -50771 h 12976"/>
              <a:gd name="T88" fmla="*/ 8197391 w 14781"/>
              <a:gd name="T89" fmla="*/ -92284 h 12976"/>
              <a:gd name="T90" fmla="*/ 8035151 w 14781"/>
              <a:gd name="T91" fmla="*/ -123642 h 12976"/>
              <a:gd name="T92" fmla="*/ 7863829 w 14781"/>
              <a:gd name="T93" fmla="*/ -144249 h 12976"/>
              <a:gd name="T94" fmla="*/ 7684033 w 14781"/>
              <a:gd name="T95" fmla="*/ -153507 h 1297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14781" h="12976">
                <a:moveTo>
                  <a:pt x="12617" y="0"/>
                </a:moveTo>
                <a:lnTo>
                  <a:pt x="2163" y="0"/>
                </a:lnTo>
                <a:lnTo>
                  <a:pt x="2087" y="1"/>
                </a:lnTo>
                <a:lnTo>
                  <a:pt x="2011" y="5"/>
                </a:lnTo>
                <a:lnTo>
                  <a:pt x="1937" y="11"/>
                </a:lnTo>
                <a:lnTo>
                  <a:pt x="1863" y="20"/>
                </a:lnTo>
                <a:lnTo>
                  <a:pt x="1790" y="32"/>
                </a:lnTo>
                <a:lnTo>
                  <a:pt x="1718" y="46"/>
                </a:lnTo>
                <a:lnTo>
                  <a:pt x="1646" y="62"/>
                </a:lnTo>
                <a:lnTo>
                  <a:pt x="1576" y="80"/>
                </a:lnTo>
                <a:lnTo>
                  <a:pt x="1507" y="101"/>
                </a:lnTo>
                <a:lnTo>
                  <a:pt x="1438" y="124"/>
                </a:lnTo>
                <a:lnTo>
                  <a:pt x="1371" y="149"/>
                </a:lnTo>
                <a:lnTo>
                  <a:pt x="1304" y="177"/>
                </a:lnTo>
                <a:lnTo>
                  <a:pt x="1239" y="206"/>
                </a:lnTo>
                <a:lnTo>
                  <a:pt x="1175" y="238"/>
                </a:lnTo>
                <a:lnTo>
                  <a:pt x="1112" y="272"/>
                </a:lnTo>
                <a:lnTo>
                  <a:pt x="1051" y="307"/>
                </a:lnTo>
                <a:lnTo>
                  <a:pt x="990" y="345"/>
                </a:lnTo>
                <a:lnTo>
                  <a:pt x="931" y="384"/>
                </a:lnTo>
                <a:lnTo>
                  <a:pt x="874" y="425"/>
                </a:lnTo>
                <a:lnTo>
                  <a:pt x="818" y="469"/>
                </a:lnTo>
                <a:lnTo>
                  <a:pt x="763" y="514"/>
                </a:lnTo>
                <a:lnTo>
                  <a:pt x="710" y="560"/>
                </a:lnTo>
                <a:lnTo>
                  <a:pt x="658" y="608"/>
                </a:lnTo>
                <a:lnTo>
                  <a:pt x="608" y="658"/>
                </a:lnTo>
                <a:lnTo>
                  <a:pt x="560" y="710"/>
                </a:lnTo>
                <a:lnTo>
                  <a:pt x="513" y="763"/>
                </a:lnTo>
                <a:lnTo>
                  <a:pt x="469" y="818"/>
                </a:lnTo>
                <a:lnTo>
                  <a:pt x="425" y="874"/>
                </a:lnTo>
                <a:lnTo>
                  <a:pt x="384" y="931"/>
                </a:lnTo>
                <a:lnTo>
                  <a:pt x="345" y="990"/>
                </a:lnTo>
                <a:lnTo>
                  <a:pt x="307" y="1051"/>
                </a:lnTo>
                <a:lnTo>
                  <a:pt x="271" y="1112"/>
                </a:lnTo>
                <a:lnTo>
                  <a:pt x="238" y="1175"/>
                </a:lnTo>
                <a:lnTo>
                  <a:pt x="206" y="1239"/>
                </a:lnTo>
                <a:lnTo>
                  <a:pt x="177" y="1304"/>
                </a:lnTo>
                <a:lnTo>
                  <a:pt x="149" y="1371"/>
                </a:lnTo>
                <a:lnTo>
                  <a:pt x="124" y="1438"/>
                </a:lnTo>
                <a:lnTo>
                  <a:pt x="101" y="1506"/>
                </a:lnTo>
                <a:lnTo>
                  <a:pt x="80" y="1576"/>
                </a:lnTo>
                <a:lnTo>
                  <a:pt x="62" y="1646"/>
                </a:lnTo>
                <a:lnTo>
                  <a:pt x="45" y="1718"/>
                </a:lnTo>
                <a:lnTo>
                  <a:pt x="32" y="1790"/>
                </a:lnTo>
                <a:lnTo>
                  <a:pt x="20" y="1863"/>
                </a:lnTo>
                <a:lnTo>
                  <a:pt x="11" y="1937"/>
                </a:lnTo>
                <a:lnTo>
                  <a:pt x="5" y="2011"/>
                </a:lnTo>
                <a:lnTo>
                  <a:pt x="1" y="2087"/>
                </a:lnTo>
                <a:lnTo>
                  <a:pt x="0" y="2163"/>
                </a:lnTo>
                <a:lnTo>
                  <a:pt x="0" y="10813"/>
                </a:lnTo>
                <a:lnTo>
                  <a:pt x="1" y="10889"/>
                </a:lnTo>
                <a:lnTo>
                  <a:pt x="5" y="10964"/>
                </a:lnTo>
                <a:lnTo>
                  <a:pt x="11" y="11039"/>
                </a:lnTo>
                <a:lnTo>
                  <a:pt x="20" y="11113"/>
                </a:lnTo>
                <a:lnTo>
                  <a:pt x="32" y="11186"/>
                </a:lnTo>
                <a:lnTo>
                  <a:pt x="45" y="11258"/>
                </a:lnTo>
                <a:lnTo>
                  <a:pt x="62" y="11329"/>
                </a:lnTo>
                <a:lnTo>
                  <a:pt x="80" y="11400"/>
                </a:lnTo>
                <a:lnTo>
                  <a:pt x="101" y="11469"/>
                </a:lnTo>
                <a:lnTo>
                  <a:pt x="124" y="11538"/>
                </a:lnTo>
                <a:lnTo>
                  <a:pt x="149" y="11605"/>
                </a:lnTo>
                <a:lnTo>
                  <a:pt x="177" y="11671"/>
                </a:lnTo>
                <a:lnTo>
                  <a:pt x="206" y="11737"/>
                </a:lnTo>
                <a:lnTo>
                  <a:pt x="238" y="11801"/>
                </a:lnTo>
                <a:lnTo>
                  <a:pt x="271" y="11863"/>
                </a:lnTo>
                <a:lnTo>
                  <a:pt x="307" y="11925"/>
                </a:lnTo>
                <a:lnTo>
                  <a:pt x="345" y="11985"/>
                </a:lnTo>
                <a:lnTo>
                  <a:pt x="384" y="12044"/>
                </a:lnTo>
                <a:lnTo>
                  <a:pt x="425" y="12102"/>
                </a:lnTo>
                <a:lnTo>
                  <a:pt x="469" y="12158"/>
                </a:lnTo>
                <a:lnTo>
                  <a:pt x="513" y="12212"/>
                </a:lnTo>
                <a:lnTo>
                  <a:pt x="560" y="12266"/>
                </a:lnTo>
                <a:lnTo>
                  <a:pt x="608" y="12317"/>
                </a:lnTo>
                <a:lnTo>
                  <a:pt x="658" y="12367"/>
                </a:lnTo>
                <a:lnTo>
                  <a:pt x="710" y="12415"/>
                </a:lnTo>
                <a:lnTo>
                  <a:pt x="763" y="12462"/>
                </a:lnTo>
                <a:lnTo>
                  <a:pt x="818" y="12507"/>
                </a:lnTo>
                <a:lnTo>
                  <a:pt x="874" y="12550"/>
                </a:lnTo>
                <a:lnTo>
                  <a:pt x="931" y="12591"/>
                </a:lnTo>
                <a:lnTo>
                  <a:pt x="990" y="12631"/>
                </a:lnTo>
                <a:lnTo>
                  <a:pt x="1051" y="12668"/>
                </a:lnTo>
                <a:lnTo>
                  <a:pt x="1112" y="12704"/>
                </a:lnTo>
                <a:lnTo>
                  <a:pt x="1175" y="12738"/>
                </a:lnTo>
                <a:lnTo>
                  <a:pt x="1239" y="12769"/>
                </a:lnTo>
                <a:lnTo>
                  <a:pt x="1304" y="12799"/>
                </a:lnTo>
                <a:lnTo>
                  <a:pt x="1371" y="12826"/>
                </a:lnTo>
                <a:lnTo>
                  <a:pt x="1438" y="12851"/>
                </a:lnTo>
                <a:lnTo>
                  <a:pt x="1507" y="12874"/>
                </a:lnTo>
                <a:lnTo>
                  <a:pt x="1576" y="12895"/>
                </a:lnTo>
                <a:lnTo>
                  <a:pt x="1646" y="12914"/>
                </a:lnTo>
                <a:lnTo>
                  <a:pt x="1718" y="12930"/>
                </a:lnTo>
                <a:lnTo>
                  <a:pt x="1790" y="12944"/>
                </a:lnTo>
                <a:lnTo>
                  <a:pt x="1863" y="12955"/>
                </a:lnTo>
                <a:lnTo>
                  <a:pt x="1937" y="12964"/>
                </a:lnTo>
                <a:lnTo>
                  <a:pt x="2011" y="12971"/>
                </a:lnTo>
                <a:lnTo>
                  <a:pt x="2087" y="12974"/>
                </a:lnTo>
                <a:lnTo>
                  <a:pt x="2163" y="12976"/>
                </a:lnTo>
                <a:lnTo>
                  <a:pt x="12617" y="12976"/>
                </a:lnTo>
                <a:lnTo>
                  <a:pt x="12693" y="12974"/>
                </a:lnTo>
                <a:lnTo>
                  <a:pt x="12768" y="12971"/>
                </a:lnTo>
                <a:lnTo>
                  <a:pt x="12843" y="12964"/>
                </a:lnTo>
                <a:lnTo>
                  <a:pt x="12917" y="12955"/>
                </a:lnTo>
                <a:lnTo>
                  <a:pt x="12990" y="12944"/>
                </a:lnTo>
                <a:lnTo>
                  <a:pt x="13062" y="12930"/>
                </a:lnTo>
                <a:lnTo>
                  <a:pt x="13133" y="12914"/>
                </a:lnTo>
                <a:lnTo>
                  <a:pt x="13204" y="12895"/>
                </a:lnTo>
                <a:lnTo>
                  <a:pt x="13273" y="12874"/>
                </a:lnTo>
                <a:lnTo>
                  <a:pt x="13342" y="12851"/>
                </a:lnTo>
                <a:lnTo>
                  <a:pt x="13409" y="12826"/>
                </a:lnTo>
                <a:lnTo>
                  <a:pt x="13475" y="12799"/>
                </a:lnTo>
                <a:lnTo>
                  <a:pt x="13541" y="12769"/>
                </a:lnTo>
                <a:lnTo>
                  <a:pt x="13605" y="12738"/>
                </a:lnTo>
                <a:lnTo>
                  <a:pt x="13668" y="12704"/>
                </a:lnTo>
                <a:lnTo>
                  <a:pt x="13729" y="12668"/>
                </a:lnTo>
                <a:lnTo>
                  <a:pt x="13789" y="12631"/>
                </a:lnTo>
                <a:lnTo>
                  <a:pt x="13848" y="12591"/>
                </a:lnTo>
                <a:lnTo>
                  <a:pt x="13906" y="12550"/>
                </a:lnTo>
                <a:lnTo>
                  <a:pt x="13962" y="12507"/>
                </a:lnTo>
                <a:lnTo>
                  <a:pt x="14017" y="12462"/>
                </a:lnTo>
                <a:lnTo>
                  <a:pt x="14070" y="12415"/>
                </a:lnTo>
                <a:lnTo>
                  <a:pt x="14121" y="12367"/>
                </a:lnTo>
                <a:lnTo>
                  <a:pt x="14171" y="12317"/>
                </a:lnTo>
                <a:lnTo>
                  <a:pt x="14220" y="12266"/>
                </a:lnTo>
                <a:lnTo>
                  <a:pt x="14266" y="12212"/>
                </a:lnTo>
                <a:lnTo>
                  <a:pt x="14311" y="12158"/>
                </a:lnTo>
                <a:lnTo>
                  <a:pt x="14354" y="12102"/>
                </a:lnTo>
                <a:lnTo>
                  <a:pt x="14396" y="12044"/>
                </a:lnTo>
                <a:lnTo>
                  <a:pt x="14435" y="11985"/>
                </a:lnTo>
                <a:lnTo>
                  <a:pt x="14473" y="11925"/>
                </a:lnTo>
                <a:lnTo>
                  <a:pt x="14508" y="11863"/>
                </a:lnTo>
                <a:lnTo>
                  <a:pt x="14542" y="11801"/>
                </a:lnTo>
                <a:lnTo>
                  <a:pt x="14574" y="11737"/>
                </a:lnTo>
                <a:lnTo>
                  <a:pt x="14603" y="11671"/>
                </a:lnTo>
                <a:lnTo>
                  <a:pt x="14630" y="11605"/>
                </a:lnTo>
                <a:lnTo>
                  <a:pt x="14656" y="11538"/>
                </a:lnTo>
                <a:lnTo>
                  <a:pt x="14679" y="11469"/>
                </a:lnTo>
                <a:lnTo>
                  <a:pt x="14700" y="11400"/>
                </a:lnTo>
                <a:lnTo>
                  <a:pt x="14718" y="11329"/>
                </a:lnTo>
                <a:lnTo>
                  <a:pt x="14734" y="11258"/>
                </a:lnTo>
                <a:lnTo>
                  <a:pt x="14748" y="11186"/>
                </a:lnTo>
                <a:lnTo>
                  <a:pt x="14760" y="11113"/>
                </a:lnTo>
                <a:lnTo>
                  <a:pt x="14768" y="11039"/>
                </a:lnTo>
                <a:lnTo>
                  <a:pt x="14775" y="10964"/>
                </a:lnTo>
                <a:lnTo>
                  <a:pt x="14779" y="10889"/>
                </a:lnTo>
                <a:lnTo>
                  <a:pt x="14780" y="10813"/>
                </a:lnTo>
                <a:lnTo>
                  <a:pt x="14780" y="2163"/>
                </a:lnTo>
                <a:lnTo>
                  <a:pt x="14779" y="2087"/>
                </a:lnTo>
                <a:lnTo>
                  <a:pt x="14775" y="2011"/>
                </a:lnTo>
                <a:lnTo>
                  <a:pt x="14768" y="1937"/>
                </a:lnTo>
                <a:lnTo>
                  <a:pt x="14760" y="1863"/>
                </a:lnTo>
                <a:lnTo>
                  <a:pt x="14748" y="1790"/>
                </a:lnTo>
                <a:lnTo>
                  <a:pt x="14734" y="1718"/>
                </a:lnTo>
                <a:lnTo>
                  <a:pt x="14718" y="1646"/>
                </a:lnTo>
                <a:lnTo>
                  <a:pt x="14700" y="1576"/>
                </a:lnTo>
                <a:lnTo>
                  <a:pt x="14679" y="1506"/>
                </a:lnTo>
                <a:lnTo>
                  <a:pt x="14656" y="1438"/>
                </a:lnTo>
                <a:lnTo>
                  <a:pt x="14630" y="1371"/>
                </a:lnTo>
                <a:lnTo>
                  <a:pt x="14603" y="1304"/>
                </a:lnTo>
                <a:lnTo>
                  <a:pt x="14574" y="1239"/>
                </a:lnTo>
                <a:lnTo>
                  <a:pt x="14542" y="1175"/>
                </a:lnTo>
                <a:lnTo>
                  <a:pt x="14508" y="1112"/>
                </a:lnTo>
                <a:lnTo>
                  <a:pt x="14473" y="1051"/>
                </a:lnTo>
                <a:lnTo>
                  <a:pt x="14435" y="990"/>
                </a:lnTo>
                <a:lnTo>
                  <a:pt x="14396" y="931"/>
                </a:lnTo>
                <a:lnTo>
                  <a:pt x="14354" y="874"/>
                </a:lnTo>
                <a:lnTo>
                  <a:pt x="14311" y="818"/>
                </a:lnTo>
                <a:lnTo>
                  <a:pt x="14266" y="763"/>
                </a:lnTo>
                <a:lnTo>
                  <a:pt x="14220" y="710"/>
                </a:lnTo>
                <a:lnTo>
                  <a:pt x="14171" y="658"/>
                </a:lnTo>
                <a:lnTo>
                  <a:pt x="14121" y="608"/>
                </a:lnTo>
                <a:lnTo>
                  <a:pt x="14070" y="560"/>
                </a:lnTo>
                <a:lnTo>
                  <a:pt x="14017" y="514"/>
                </a:lnTo>
                <a:lnTo>
                  <a:pt x="13962" y="469"/>
                </a:lnTo>
                <a:lnTo>
                  <a:pt x="13906" y="425"/>
                </a:lnTo>
                <a:lnTo>
                  <a:pt x="13848" y="384"/>
                </a:lnTo>
                <a:lnTo>
                  <a:pt x="13789" y="345"/>
                </a:lnTo>
                <a:lnTo>
                  <a:pt x="13729" y="307"/>
                </a:lnTo>
                <a:lnTo>
                  <a:pt x="13668" y="272"/>
                </a:lnTo>
                <a:lnTo>
                  <a:pt x="13605" y="238"/>
                </a:lnTo>
                <a:lnTo>
                  <a:pt x="13541" y="206"/>
                </a:lnTo>
                <a:lnTo>
                  <a:pt x="13475" y="177"/>
                </a:lnTo>
                <a:lnTo>
                  <a:pt x="13409" y="149"/>
                </a:lnTo>
                <a:lnTo>
                  <a:pt x="13342" y="124"/>
                </a:lnTo>
                <a:lnTo>
                  <a:pt x="13273" y="101"/>
                </a:lnTo>
                <a:lnTo>
                  <a:pt x="13204" y="80"/>
                </a:lnTo>
                <a:lnTo>
                  <a:pt x="13133" y="62"/>
                </a:lnTo>
                <a:lnTo>
                  <a:pt x="13062" y="46"/>
                </a:lnTo>
                <a:lnTo>
                  <a:pt x="12990" y="32"/>
                </a:lnTo>
                <a:lnTo>
                  <a:pt x="12917" y="20"/>
                </a:lnTo>
                <a:lnTo>
                  <a:pt x="12843" y="11"/>
                </a:lnTo>
                <a:lnTo>
                  <a:pt x="12768" y="5"/>
                </a:lnTo>
                <a:lnTo>
                  <a:pt x="12693" y="1"/>
                </a:lnTo>
                <a:lnTo>
                  <a:pt x="12617" y="0"/>
                </a:lnTo>
                <a:close/>
              </a:path>
            </a:pathLst>
          </a:cu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6767878"/>
            <a:ext cx="12643556" cy="34412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FA8D60F-B2A0-4F8F-80B2-B071299630BD}"/>
              </a:ext>
            </a:extLst>
          </p:cNvPr>
          <p:cNvSpPr txBox="1"/>
          <p:nvPr/>
        </p:nvSpPr>
        <p:spPr>
          <a:xfrm>
            <a:off x="602888" y="1694144"/>
            <a:ext cx="575634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Segoe Script" panose="030B0504020000000003" pitchFamily="66" charset="0"/>
                <a:ea typeface="Roboto" panose="02000000000000000000" pitchFamily="2" charset="0"/>
              </a:rPr>
              <a:t>Наша организация давно вышла за рамки места оказания услуг.</a:t>
            </a:r>
          </a:p>
          <a:p>
            <a:endParaRPr lang="ru-RU" b="1" dirty="0" smtClean="0">
              <a:latin typeface="Segoe Script" panose="030B0504020000000003" pitchFamily="66" charset="0"/>
              <a:ea typeface="Roboto" panose="02000000000000000000" pitchFamily="2" charset="0"/>
            </a:endParaRPr>
          </a:p>
          <a:p>
            <a:r>
              <a:rPr lang="ru-RU" b="1" dirty="0" smtClean="0">
                <a:solidFill>
                  <a:prstClr val="black"/>
                </a:solidFill>
                <a:latin typeface="Segoe Script" panose="030B0504020000000003" pitchFamily="66" charset="0"/>
                <a:ea typeface="Roboto" panose="02000000000000000000" pitchFamily="2" charset="0"/>
              </a:rPr>
              <a:t>На сегодняшний день мы проводим диагностику </a:t>
            </a:r>
            <a:r>
              <a:rPr lang="en-US" b="1" u="sng" dirty="0" smtClean="0">
                <a:solidFill>
                  <a:prstClr val="black"/>
                </a:solidFill>
                <a:latin typeface="Segoe Script" panose="030B0504020000000003" pitchFamily="66" charset="0"/>
                <a:ea typeface="Roboto" panose="02000000000000000000" pitchFamily="2" charset="0"/>
              </a:rPr>
              <a:t>ADOS-2</a:t>
            </a:r>
            <a:r>
              <a:rPr lang="ru-RU" b="1" dirty="0" smtClean="0">
                <a:solidFill>
                  <a:prstClr val="black"/>
                </a:solidFill>
                <a:latin typeface="Segoe Script" panose="030B0504020000000003" pitchFamily="66" charset="0"/>
                <a:ea typeface="Roboto" panose="02000000000000000000" pitchFamily="2" charset="0"/>
              </a:rPr>
              <a:t>, что является золотым стандартом диагностики аутизма.</a:t>
            </a:r>
          </a:p>
          <a:p>
            <a:r>
              <a:rPr lang="ru-RU" dirty="0" smtClean="0">
                <a:solidFill>
                  <a:prstClr val="black"/>
                </a:solidFill>
                <a:latin typeface="Segoe Script" panose="030B0504020000000003" pitchFamily="66" charset="0"/>
                <a:ea typeface="Roboto" panose="02000000000000000000" pitchFamily="2" charset="0"/>
              </a:rPr>
              <a:t>Далее идет комплекс мероприятий в </a:t>
            </a:r>
            <a:r>
              <a:rPr lang="ru-RU" b="1" u="sng" dirty="0" smtClean="0">
                <a:solidFill>
                  <a:prstClr val="black"/>
                </a:solidFill>
                <a:latin typeface="Segoe Script" panose="030B0504020000000003" pitchFamily="66" charset="0"/>
                <a:ea typeface="Roboto" panose="02000000000000000000" pitchFamily="2" charset="0"/>
              </a:rPr>
              <a:t>Службе ранней помощи по </a:t>
            </a:r>
            <a:r>
              <a:rPr lang="ru-RU" b="1" u="sng" dirty="0" err="1" smtClean="0">
                <a:solidFill>
                  <a:prstClr val="black"/>
                </a:solidFill>
                <a:latin typeface="Segoe Script" panose="030B0504020000000003" pitchFamily="66" charset="0"/>
                <a:ea typeface="Roboto" panose="02000000000000000000" pitchFamily="2" charset="0"/>
              </a:rPr>
              <a:t>Денверской</a:t>
            </a:r>
            <a:r>
              <a:rPr lang="ru-RU" b="1" u="sng" dirty="0" smtClean="0">
                <a:solidFill>
                  <a:prstClr val="black"/>
                </a:solidFill>
                <a:latin typeface="Segoe Script" panose="030B0504020000000003" pitchFamily="66" charset="0"/>
                <a:ea typeface="Roboto" panose="02000000000000000000" pitchFamily="2" charset="0"/>
              </a:rPr>
              <a:t> модели раннего вмешательства (сюда же входят </a:t>
            </a:r>
            <a:r>
              <a:rPr lang="ru-RU" b="1" u="sng" dirty="0" err="1" smtClean="0">
                <a:solidFill>
                  <a:prstClr val="black"/>
                </a:solidFill>
                <a:latin typeface="Segoe Script" panose="030B0504020000000003" pitchFamily="66" charset="0"/>
                <a:ea typeface="Roboto" panose="02000000000000000000" pitchFamily="2" charset="0"/>
              </a:rPr>
              <a:t>коучинги</a:t>
            </a:r>
            <a:r>
              <a:rPr lang="ru-RU" b="1" u="sng" dirty="0" smtClean="0">
                <a:solidFill>
                  <a:prstClr val="black"/>
                </a:solidFill>
                <a:latin typeface="Segoe Script" panose="030B0504020000000003" pitchFamily="66" charset="0"/>
                <a:ea typeface="Roboto" panose="02000000000000000000" pitchFamily="2" charset="0"/>
              </a:rPr>
              <a:t>)</a:t>
            </a:r>
            <a:r>
              <a:rPr lang="ru-RU" b="1" dirty="0" smtClean="0">
                <a:solidFill>
                  <a:prstClr val="black"/>
                </a:solidFill>
                <a:latin typeface="Segoe Script" panose="030B0504020000000003" pitchFamily="66" charset="0"/>
                <a:ea typeface="Roboto" panose="02000000000000000000" pitchFamily="2" charset="0"/>
              </a:rPr>
              <a:t>– </a:t>
            </a:r>
            <a:r>
              <a:rPr lang="ru-RU" b="1" u="sng" dirty="0" smtClean="0">
                <a:solidFill>
                  <a:prstClr val="black"/>
                </a:solidFill>
                <a:latin typeface="Segoe Script" panose="030B0504020000000003" pitchFamily="66" charset="0"/>
                <a:ea typeface="Roboto" panose="02000000000000000000" pitchFamily="2" charset="0"/>
              </a:rPr>
              <a:t>передача ребенка в ДОУ </a:t>
            </a:r>
            <a:r>
              <a:rPr lang="ru-RU" b="1" dirty="0" smtClean="0">
                <a:solidFill>
                  <a:prstClr val="black"/>
                </a:solidFill>
                <a:latin typeface="Segoe Script" panose="030B0504020000000003" pitchFamily="66" charset="0"/>
                <a:ea typeface="Roboto" panose="02000000000000000000" pitchFamily="2" charset="0"/>
              </a:rPr>
              <a:t>– </a:t>
            </a:r>
            <a:r>
              <a:rPr lang="ru-RU" b="1" u="sng" dirty="0" smtClean="0">
                <a:solidFill>
                  <a:prstClr val="black"/>
                </a:solidFill>
                <a:latin typeface="Segoe Script" panose="030B0504020000000003" pitchFamily="66" charset="0"/>
                <a:ea typeface="Roboto" panose="02000000000000000000" pitchFamily="2" charset="0"/>
              </a:rPr>
              <a:t>содействие в организации Ресурсного класса </a:t>
            </a:r>
            <a:r>
              <a:rPr lang="ru-RU" b="1" dirty="0" smtClean="0">
                <a:solidFill>
                  <a:prstClr val="black"/>
                </a:solidFill>
                <a:latin typeface="Segoe Script" panose="030B0504020000000003" pitchFamily="66" charset="0"/>
                <a:ea typeface="Roboto" panose="02000000000000000000" pitchFamily="2" charset="0"/>
              </a:rPr>
              <a:t>– </a:t>
            </a:r>
            <a:r>
              <a:rPr lang="ru-RU" dirty="0" smtClean="0">
                <a:solidFill>
                  <a:prstClr val="black"/>
                </a:solidFill>
                <a:latin typeface="Segoe Script" panose="030B0504020000000003" pitchFamily="66" charset="0"/>
                <a:ea typeface="Roboto" panose="02000000000000000000" pitchFamily="2" charset="0"/>
              </a:rPr>
              <a:t>параллельно ведется </a:t>
            </a:r>
            <a:r>
              <a:rPr lang="ru-RU" b="1" u="sng" dirty="0" smtClean="0">
                <a:solidFill>
                  <a:prstClr val="black"/>
                </a:solidFill>
                <a:latin typeface="Segoe Script" panose="030B0504020000000003" pitchFamily="66" charset="0"/>
                <a:ea typeface="Roboto" panose="02000000000000000000" pitchFamily="2" charset="0"/>
              </a:rPr>
              <a:t>досуговая деятельность</a:t>
            </a:r>
            <a:r>
              <a:rPr lang="ru-RU" b="1" dirty="0" smtClean="0">
                <a:solidFill>
                  <a:prstClr val="black"/>
                </a:solidFill>
                <a:latin typeface="Segoe Script" panose="030B0504020000000003" pitchFamily="66" charset="0"/>
                <a:ea typeface="Roboto" panose="02000000000000000000" pitchFamily="2" charset="0"/>
              </a:rPr>
              <a:t> (организация творческих мастерских, летний лагерь).</a:t>
            </a:r>
            <a:endParaRPr lang="ru-RU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27AA8DD5-3CEC-481C-A60C-0C534BD1C1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7" r="24761" b="2185"/>
          <a:stretch/>
        </p:blipFill>
        <p:spPr>
          <a:xfrm>
            <a:off x="11804689" y="5838092"/>
            <a:ext cx="724577" cy="800415"/>
          </a:xfrm>
          <a:prstGeom prst="rect">
            <a:avLst/>
          </a:prstGeom>
        </p:spPr>
      </p:pic>
      <p:grpSp>
        <p:nvGrpSpPr>
          <p:cNvPr id="18" name="Group 8">
            <a:extLst>
              <a:ext uri="{FF2B5EF4-FFF2-40B4-BE49-F238E27FC236}">
                <a16:creationId xmlns:a16="http://schemas.microsoft.com/office/drawing/2014/main" xmlns="" id="{42C44549-9B0B-4825-BC7D-9F34D3B4F276}"/>
              </a:ext>
            </a:extLst>
          </p:cNvPr>
          <p:cNvGrpSpPr>
            <a:grpSpLocks/>
          </p:cNvGrpSpPr>
          <p:nvPr/>
        </p:nvGrpSpPr>
        <p:grpSpPr bwMode="auto">
          <a:xfrm>
            <a:off x="7142923" y="2531166"/>
            <a:ext cx="5557656" cy="4580836"/>
            <a:chOff x="12911" y="959"/>
            <a:chExt cx="18750" cy="14744"/>
          </a:xfrm>
        </p:grpSpPr>
        <p:sp>
          <p:nvSpPr>
            <p:cNvPr id="19" name="AutoShape 9">
              <a:extLst>
                <a:ext uri="{FF2B5EF4-FFF2-40B4-BE49-F238E27FC236}">
                  <a16:creationId xmlns:a16="http://schemas.microsoft.com/office/drawing/2014/main" xmlns="" id="{5A43D98A-3BF8-44BF-B08F-21BED16B0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13" y="9633"/>
              <a:ext cx="10224" cy="6020"/>
            </a:xfrm>
            <a:custGeom>
              <a:avLst/>
              <a:gdLst>
                <a:gd name="T0" fmla="+- 0 14854 14814"/>
                <a:gd name="T1" fmla="*/ T0 w 10224"/>
                <a:gd name="T2" fmla="+- 0 14275 9634"/>
                <a:gd name="T3" fmla="*/ 14275 h 6020"/>
                <a:gd name="T4" fmla="+- 0 14931 14814"/>
                <a:gd name="T5" fmla="*/ T4 w 10224"/>
                <a:gd name="T6" fmla="+- 0 13753 9634"/>
                <a:gd name="T7" fmla="*/ 13753 h 6020"/>
                <a:gd name="T8" fmla="+- 0 15045 14814"/>
                <a:gd name="T9" fmla="*/ T8 w 10224"/>
                <a:gd name="T10" fmla="+- 0 13252 9634"/>
                <a:gd name="T11" fmla="*/ 13252 h 6020"/>
                <a:gd name="T12" fmla="+- 0 15195 14814"/>
                <a:gd name="T13" fmla="*/ T12 w 10224"/>
                <a:gd name="T14" fmla="+- 0 12775 9634"/>
                <a:gd name="T15" fmla="*/ 12775 h 6020"/>
                <a:gd name="T16" fmla="+- 0 15382 14814"/>
                <a:gd name="T17" fmla="*/ T16 w 10224"/>
                <a:gd name="T18" fmla="+- 0 12324 9634"/>
                <a:gd name="T19" fmla="*/ 12324 h 6020"/>
                <a:gd name="T20" fmla="+- 0 15605 14814"/>
                <a:gd name="T21" fmla="*/ T20 w 10224"/>
                <a:gd name="T22" fmla="+- 0 11899 9634"/>
                <a:gd name="T23" fmla="*/ 11899 h 6020"/>
                <a:gd name="T24" fmla="+- 0 15865 14814"/>
                <a:gd name="T25" fmla="*/ T24 w 10224"/>
                <a:gd name="T26" fmla="+- 0 11505 9634"/>
                <a:gd name="T27" fmla="*/ 11505 h 6020"/>
                <a:gd name="T28" fmla="+- 0 16161 14814"/>
                <a:gd name="T29" fmla="*/ T28 w 10224"/>
                <a:gd name="T30" fmla="+- 0 11143 9634"/>
                <a:gd name="T31" fmla="*/ 11143 h 6020"/>
                <a:gd name="T32" fmla="+- 0 16494 14814"/>
                <a:gd name="T33" fmla="*/ T32 w 10224"/>
                <a:gd name="T34" fmla="+- 0 10814 9634"/>
                <a:gd name="T35" fmla="*/ 10814 h 6020"/>
                <a:gd name="T36" fmla="+- 0 16863 14814"/>
                <a:gd name="T37" fmla="*/ T36 w 10224"/>
                <a:gd name="T38" fmla="+- 0 10521 9634"/>
                <a:gd name="T39" fmla="*/ 10521 h 6020"/>
                <a:gd name="T40" fmla="+- 0 17268 14814"/>
                <a:gd name="T41" fmla="*/ T40 w 10224"/>
                <a:gd name="T42" fmla="+- 0 10267 9634"/>
                <a:gd name="T43" fmla="*/ 10267 h 6020"/>
                <a:gd name="T44" fmla="+- 0 17710 14814"/>
                <a:gd name="T45" fmla="*/ T44 w 10224"/>
                <a:gd name="T46" fmla="+- 0 10052 9634"/>
                <a:gd name="T47" fmla="*/ 10052 h 6020"/>
                <a:gd name="T48" fmla="+- 0 18188 14814"/>
                <a:gd name="T49" fmla="*/ T48 w 10224"/>
                <a:gd name="T50" fmla="+- 0 9880 9634"/>
                <a:gd name="T51" fmla="*/ 9880 h 6020"/>
                <a:gd name="T52" fmla="+- 0 18701 14814"/>
                <a:gd name="T53" fmla="*/ T52 w 10224"/>
                <a:gd name="T54" fmla="+- 0 9753 9634"/>
                <a:gd name="T55" fmla="*/ 9753 h 6020"/>
                <a:gd name="T56" fmla="+- 0 19251 14814"/>
                <a:gd name="T57" fmla="*/ T56 w 10224"/>
                <a:gd name="T58" fmla="+- 0 9672 9634"/>
                <a:gd name="T59" fmla="*/ 9672 h 6020"/>
                <a:gd name="T60" fmla="+- 0 19837 14814"/>
                <a:gd name="T61" fmla="*/ T60 w 10224"/>
                <a:gd name="T62" fmla="+- 0 9639 9634"/>
                <a:gd name="T63" fmla="*/ 9639 h 6020"/>
                <a:gd name="T64" fmla="+- 0 20382 14814"/>
                <a:gd name="T65" fmla="*/ T64 w 10224"/>
                <a:gd name="T66" fmla="+- 0 9639 9634"/>
                <a:gd name="T67" fmla="*/ 9639 h 6020"/>
                <a:gd name="T68" fmla="+- 0 20902 14814"/>
                <a:gd name="T69" fmla="*/ T68 w 10224"/>
                <a:gd name="T70" fmla="+- 0 9691 9634"/>
                <a:gd name="T71" fmla="*/ 9691 h 6020"/>
                <a:gd name="T72" fmla="+- 0 21403 14814"/>
                <a:gd name="T73" fmla="*/ T72 w 10224"/>
                <a:gd name="T74" fmla="+- 0 9795 9634"/>
                <a:gd name="T75" fmla="*/ 9795 h 6020"/>
                <a:gd name="T76" fmla="+- 0 21883 14814"/>
                <a:gd name="T77" fmla="*/ T76 w 10224"/>
                <a:gd name="T78" fmla="+- 0 9948 9634"/>
                <a:gd name="T79" fmla="*/ 9948 h 6020"/>
                <a:gd name="T80" fmla="+- 0 22340 14814"/>
                <a:gd name="T81" fmla="*/ T80 w 10224"/>
                <a:gd name="T82" fmla="+- 0 10148 9634"/>
                <a:gd name="T83" fmla="*/ 10148 h 6020"/>
                <a:gd name="T84" fmla="+- 0 22770 14814"/>
                <a:gd name="T85" fmla="*/ T84 w 10224"/>
                <a:gd name="T86" fmla="+- 0 10391 9634"/>
                <a:gd name="T87" fmla="*/ 10391 h 6020"/>
                <a:gd name="T88" fmla="+- 0 23171 14814"/>
                <a:gd name="T89" fmla="*/ T88 w 10224"/>
                <a:gd name="T90" fmla="+- 0 10674 9634"/>
                <a:gd name="T91" fmla="*/ 10674 h 6020"/>
                <a:gd name="T92" fmla="+- 0 23541 14814"/>
                <a:gd name="T93" fmla="*/ T92 w 10224"/>
                <a:gd name="T94" fmla="+- 0 10993 9634"/>
                <a:gd name="T95" fmla="*/ 10993 h 6020"/>
                <a:gd name="T96" fmla="+- 0 23876 14814"/>
                <a:gd name="T97" fmla="*/ T96 w 10224"/>
                <a:gd name="T98" fmla="+- 0 11347 9634"/>
                <a:gd name="T99" fmla="*/ 11347 h 6020"/>
                <a:gd name="T100" fmla="+- 0 24174 14814"/>
                <a:gd name="T101" fmla="*/ T100 w 10224"/>
                <a:gd name="T102" fmla="+- 0 11732 9634"/>
                <a:gd name="T103" fmla="*/ 11732 h 6020"/>
                <a:gd name="T104" fmla="+- 0 24433 14814"/>
                <a:gd name="T105" fmla="*/ T104 w 10224"/>
                <a:gd name="T106" fmla="+- 0 12144 9634"/>
                <a:gd name="T107" fmla="*/ 12144 h 6020"/>
                <a:gd name="T108" fmla="+- 0 24649 14814"/>
                <a:gd name="T109" fmla="*/ T108 w 10224"/>
                <a:gd name="T110" fmla="+- 0 12582 9634"/>
                <a:gd name="T111" fmla="*/ 12582 h 6020"/>
                <a:gd name="T112" fmla="+- 0 24820 14814"/>
                <a:gd name="T113" fmla="*/ T112 w 10224"/>
                <a:gd name="T114" fmla="+- 0 13041 9634"/>
                <a:gd name="T115" fmla="*/ 13041 h 6020"/>
                <a:gd name="T116" fmla="+- 0 24944 14814"/>
                <a:gd name="T117" fmla="*/ T116 w 10224"/>
                <a:gd name="T118" fmla="+- 0 13519 9634"/>
                <a:gd name="T119" fmla="*/ 13519 h 6020"/>
                <a:gd name="T120" fmla="+- 0 25017 14814"/>
                <a:gd name="T121" fmla="*/ T120 w 10224"/>
                <a:gd name="T122" fmla="+- 0 14012 9634"/>
                <a:gd name="T123" fmla="*/ 14012 h 6020"/>
                <a:gd name="T124" fmla="+- 0 25037 14814"/>
                <a:gd name="T125" fmla="*/ T124 w 10224"/>
                <a:gd name="T126" fmla="+- 0 14518 9634"/>
                <a:gd name="T127" fmla="*/ 14518 h 6020"/>
                <a:gd name="T128" fmla="+- 0 24997 14814"/>
                <a:gd name="T129" fmla="*/ T128 w 10224"/>
                <a:gd name="T130" fmla="+- 0 15064 9634"/>
                <a:gd name="T131" fmla="*/ 15064 h 6020"/>
                <a:gd name="T132" fmla="+- 0 24910 14814"/>
                <a:gd name="T133" fmla="*/ T132 w 10224"/>
                <a:gd name="T134" fmla="+- 0 15613 9634"/>
                <a:gd name="T135" fmla="*/ 15613 h 6020"/>
                <a:gd name="T136" fmla="+- 0 14832 14814"/>
                <a:gd name="T137" fmla="*/ T136 w 10224"/>
                <a:gd name="T138" fmla="+- 0 15310 9634"/>
                <a:gd name="T139" fmla="*/ 15310 h 6020"/>
                <a:gd name="T140" fmla="+- 0 14815 14814"/>
                <a:gd name="T141" fmla="*/ T140 w 10224"/>
                <a:gd name="T142" fmla="+- 0 14810 9634"/>
                <a:gd name="T143" fmla="*/ 14810 h 6020"/>
                <a:gd name="T144" fmla="+- 0 16886 14814"/>
                <a:gd name="T145" fmla="*/ T144 w 10224"/>
                <a:gd name="T146" fmla="+- 0 14746 9634"/>
                <a:gd name="T147" fmla="*/ 14746 h 6020"/>
                <a:gd name="T148" fmla="+- 0 16993 14814"/>
                <a:gd name="T149" fmla="*/ T148 w 10224"/>
                <a:gd name="T150" fmla="+- 0 14226 9634"/>
                <a:gd name="T151" fmla="*/ 14226 h 6020"/>
                <a:gd name="T152" fmla="+- 0 17155 14814"/>
                <a:gd name="T153" fmla="*/ T152 w 10224"/>
                <a:gd name="T154" fmla="+- 0 13745 9634"/>
                <a:gd name="T155" fmla="*/ 13745 h 6020"/>
                <a:gd name="T156" fmla="+- 0 17372 14814"/>
                <a:gd name="T157" fmla="*/ T156 w 10224"/>
                <a:gd name="T158" fmla="+- 0 13307 9634"/>
                <a:gd name="T159" fmla="*/ 13307 h 6020"/>
                <a:gd name="T160" fmla="+- 0 17643 14814"/>
                <a:gd name="T161" fmla="*/ T160 w 10224"/>
                <a:gd name="T162" fmla="+- 0 12917 9634"/>
                <a:gd name="T163" fmla="*/ 12917 h 6020"/>
                <a:gd name="T164" fmla="+- 0 17969 14814"/>
                <a:gd name="T165" fmla="*/ T164 w 10224"/>
                <a:gd name="T166" fmla="+- 0 12580 9634"/>
                <a:gd name="T167" fmla="*/ 12580 h 6020"/>
                <a:gd name="T168" fmla="+- 0 18349 14814"/>
                <a:gd name="T169" fmla="*/ T168 w 10224"/>
                <a:gd name="T170" fmla="+- 0 12300 9634"/>
                <a:gd name="T171" fmla="*/ 12300 h 6020"/>
                <a:gd name="T172" fmla="+- 0 18782 14814"/>
                <a:gd name="T173" fmla="*/ T172 w 10224"/>
                <a:gd name="T174" fmla="+- 0 12082 9634"/>
                <a:gd name="T175" fmla="*/ 12082 h 6020"/>
                <a:gd name="T176" fmla="+- 0 19270 14814"/>
                <a:gd name="T177" fmla="*/ T176 w 10224"/>
                <a:gd name="T178" fmla="+- 0 11930 9634"/>
                <a:gd name="T179" fmla="*/ 11930 h 6020"/>
                <a:gd name="T180" fmla="+- 0 19812 14814"/>
                <a:gd name="T181" fmla="*/ T180 w 10224"/>
                <a:gd name="T182" fmla="+- 0 11849 9634"/>
                <a:gd name="T183" fmla="*/ 11849 h 6020"/>
                <a:gd name="T184" fmla="+- 0 20365 14814"/>
                <a:gd name="T185" fmla="*/ T184 w 10224"/>
                <a:gd name="T186" fmla="+- 0 11839 9634"/>
                <a:gd name="T187" fmla="*/ 11839 h 6020"/>
                <a:gd name="T188" fmla="+- 0 20870 14814"/>
                <a:gd name="T189" fmla="*/ T188 w 10224"/>
                <a:gd name="T190" fmla="+- 0 11902 9634"/>
                <a:gd name="T191" fmla="*/ 11902 h 6020"/>
                <a:gd name="T192" fmla="+- 0 21359 14814"/>
                <a:gd name="T193" fmla="*/ T192 w 10224"/>
                <a:gd name="T194" fmla="+- 0 12036 9634"/>
                <a:gd name="T195" fmla="*/ 12036 h 6020"/>
                <a:gd name="T196" fmla="+- 0 21821 14814"/>
                <a:gd name="T197" fmla="*/ T196 w 10224"/>
                <a:gd name="T198" fmla="+- 0 12236 9634"/>
                <a:gd name="T199" fmla="*/ 12236 h 6020"/>
                <a:gd name="T200" fmla="+- 0 22247 14814"/>
                <a:gd name="T201" fmla="*/ T200 w 10224"/>
                <a:gd name="T202" fmla="+- 0 12495 9634"/>
                <a:gd name="T203" fmla="*/ 12495 h 6020"/>
                <a:gd name="T204" fmla="+- 0 22626 14814"/>
                <a:gd name="T205" fmla="*/ T204 w 10224"/>
                <a:gd name="T206" fmla="+- 0 12807 9634"/>
                <a:gd name="T207" fmla="*/ 12807 h 6020"/>
                <a:gd name="T208" fmla="+- 0 22949 14814"/>
                <a:gd name="T209" fmla="*/ T208 w 10224"/>
                <a:gd name="T210" fmla="+- 0 13165 9634"/>
                <a:gd name="T211" fmla="*/ 13165 h 6020"/>
                <a:gd name="T212" fmla="+- 0 23205 14814"/>
                <a:gd name="T213" fmla="*/ T212 w 10224"/>
                <a:gd name="T214" fmla="+- 0 13562 9634"/>
                <a:gd name="T215" fmla="*/ 13562 h 6020"/>
                <a:gd name="T216" fmla="+- 0 23386 14814"/>
                <a:gd name="T217" fmla="*/ T216 w 10224"/>
                <a:gd name="T218" fmla="+- 0 13993 9634"/>
                <a:gd name="T219" fmla="*/ 13993 h 6020"/>
                <a:gd name="T220" fmla="+- 0 23481 14814"/>
                <a:gd name="T221" fmla="*/ T220 w 10224"/>
                <a:gd name="T222" fmla="+- 0 14451 9634"/>
                <a:gd name="T223" fmla="*/ 14451 h 6020"/>
                <a:gd name="T224" fmla="+- 0 23481 14814"/>
                <a:gd name="T225" fmla="*/ T224 w 10224"/>
                <a:gd name="T226" fmla="+- 0 14929 9634"/>
                <a:gd name="T227" fmla="*/ 14929 h 6020"/>
                <a:gd name="T228" fmla="+- 0 23397 14814"/>
                <a:gd name="T229" fmla="*/ T228 w 10224"/>
                <a:gd name="T230" fmla="+- 0 15478 9634"/>
                <a:gd name="T231" fmla="*/ 15478 h 6020"/>
                <a:gd name="T232" fmla="+- 0 16841 14814"/>
                <a:gd name="T233" fmla="*/ T232 w 10224"/>
                <a:gd name="T234" fmla="+- 0 15481 9634"/>
                <a:gd name="T235" fmla="*/ 15481 h 602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</a:cxnLst>
              <a:rect l="0" t="0" r="r" b="b"/>
              <a:pathLst>
                <a:path w="10224" h="6020">
                  <a:moveTo>
                    <a:pt x="3" y="5104"/>
                  </a:moveTo>
                  <a:lnTo>
                    <a:pt x="8" y="5025"/>
                  </a:lnTo>
                  <a:lnTo>
                    <a:pt x="13" y="4948"/>
                  </a:lnTo>
                  <a:lnTo>
                    <a:pt x="18" y="4870"/>
                  </a:lnTo>
                  <a:lnTo>
                    <a:pt x="25" y="4794"/>
                  </a:lnTo>
                  <a:lnTo>
                    <a:pt x="32" y="4717"/>
                  </a:lnTo>
                  <a:lnTo>
                    <a:pt x="40" y="4641"/>
                  </a:lnTo>
                  <a:lnTo>
                    <a:pt x="49" y="4565"/>
                  </a:lnTo>
                  <a:lnTo>
                    <a:pt x="58" y="4490"/>
                  </a:lnTo>
                  <a:lnTo>
                    <a:pt x="69" y="4415"/>
                  </a:lnTo>
                  <a:lnTo>
                    <a:pt x="80" y="4340"/>
                  </a:lnTo>
                  <a:lnTo>
                    <a:pt x="91" y="4266"/>
                  </a:lnTo>
                  <a:lnTo>
                    <a:pt x="104" y="4192"/>
                  </a:lnTo>
                  <a:lnTo>
                    <a:pt x="117" y="4119"/>
                  </a:lnTo>
                  <a:lnTo>
                    <a:pt x="131" y="4046"/>
                  </a:lnTo>
                  <a:lnTo>
                    <a:pt x="146" y="3974"/>
                  </a:lnTo>
                  <a:lnTo>
                    <a:pt x="161" y="3902"/>
                  </a:lnTo>
                  <a:lnTo>
                    <a:pt x="177" y="3830"/>
                  </a:lnTo>
                  <a:lnTo>
                    <a:pt x="194" y="3759"/>
                  </a:lnTo>
                  <a:lnTo>
                    <a:pt x="212" y="3688"/>
                  </a:lnTo>
                  <a:lnTo>
                    <a:pt x="231" y="3618"/>
                  </a:lnTo>
                  <a:lnTo>
                    <a:pt x="250" y="3549"/>
                  </a:lnTo>
                  <a:lnTo>
                    <a:pt x="270" y="3480"/>
                  </a:lnTo>
                  <a:lnTo>
                    <a:pt x="291" y="3411"/>
                  </a:lnTo>
                  <a:lnTo>
                    <a:pt x="312" y="3343"/>
                  </a:lnTo>
                  <a:lnTo>
                    <a:pt x="334" y="3275"/>
                  </a:lnTo>
                  <a:lnTo>
                    <a:pt x="357" y="3208"/>
                  </a:lnTo>
                  <a:lnTo>
                    <a:pt x="381" y="3141"/>
                  </a:lnTo>
                  <a:lnTo>
                    <a:pt x="405" y="3075"/>
                  </a:lnTo>
                  <a:lnTo>
                    <a:pt x="431" y="3009"/>
                  </a:lnTo>
                  <a:lnTo>
                    <a:pt x="457" y="2944"/>
                  </a:lnTo>
                  <a:lnTo>
                    <a:pt x="483" y="2880"/>
                  </a:lnTo>
                  <a:lnTo>
                    <a:pt x="511" y="2816"/>
                  </a:lnTo>
                  <a:lnTo>
                    <a:pt x="539" y="2752"/>
                  </a:lnTo>
                  <a:lnTo>
                    <a:pt x="568" y="2690"/>
                  </a:lnTo>
                  <a:lnTo>
                    <a:pt x="597" y="2627"/>
                  </a:lnTo>
                  <a:lnTo>
                    <a:pt x="628" y="2565"/>
                  </a:lnTo>
                  <a:lnTo>
                    <a:pt x="659" y="2504"/>
                  </a:lnTo>
                  <a:lnTo>
                    <a:pt x="691" y="2444"/>
                  </a:lnTo>
                  <a:lnTo>
                    <a:pt x="724" y="2384"/>
                  </a:lnTo>
                  <a:lnTo>
                    <a:pt x="757" y="2324"/>
                  </a:lnTo>
                  <a:lnTo>
                    <a:pt x="791" y="2265"/>
                  </a:lnTo>
                  <a:lnTo>
                    <a:pt x="826" y="2207"/>
                  </a:lnTo>
                  <a:lnTo>
                    <a:pt x="862" y="2150"/>
                  </a:lnTo>
                  <a:lnTo>
                    <a:pt x="898" y="2093"/>
                  </a:lnTo>
                  <a:lnTo>
                    <a:pt x="935" y="2036"/>
                  </a:lnTo>
                  <a:lnTo>
                    <a:pt x="973" y="1981"/>
                  </a:lnTo>
                  <a:lnTo>
                    <a:pt x="1012" y="1926"/>
                  </a:lnTo>
                  <a:lnTo>
                    <a:pt x="1051" y="1871"/>
                  </a:lnTo>
                  <a:lnTo>
                    <a:pt x="1091" y="1817"/>
                  </a:lnTo>
                  <a:lnTo>
                    <a:pt x="1132" y="1764"/>
                  </a:lnTo>
                  <a:lnTo>
                    <a:pt x="1174" y="1712"/>
                  </a:lnTo>
                  <a:lnTo>
                    <a:pt x="1216" y="1660"/>
                  </a:lnTo>
                  <a:lnTo>
                    <a:pt x="1259" y="1609"/>
                  </a:lnTo>
                  <a:lnTo>
                    <a:pt x="1303" y="1558"/>
                  </a:lnTo>
                  <a:lnTo>
                    <a:pt x="1347" y="1509"/>
                  </a:lnTo>
                  <a:lnTo>
                    <a:pt x="1393" y="1460"/>
                  </a:lnTo>
                  <a:lnTo>
                    <a:pt x="1439" y="1411"/>
                  </a:lnTo>
                  <a:lnTo>
                    <a:pt x="1486" y="1363"/>
                  </a:lnTo>
                  <a:lnTo>
                    <a:pt x="1533" y="1317"/>
                  </a:lnTo>
                  <a:lnTo>
                    <a:pt x="1581" y="1270"/>
                  </a:lnTo>
                  <a:lnTo>
                    <a:pt x="1630" y="1225"/>
                  </a:lnTo>
                  <a:lnTo>
                    <a:pt x="1680" y="1180"/>
                  </a:lnTo>
                  <a:lnTo>
                    <a:pt x="1731" y="1136"/>
                  </a:lnTo>
                  <a:lnTo>
                    <a:pt x="1782" y="1093"/>
                  </a:lnTo>
                  <a:lnTo>
                    <a:pt x="1834" y="1050"/>
                  </a:lnTo>
                  <a:lnTo>
                    <a:pt x="1887" y="1008"/>
                  </a:lnTo>
                  <a:lnTo>
                    <a:pt x="1940" y="967"/>
                  </a:lnTo>
                  <a:lnTo>
                    <a:pt x="1994" y="927"/>
                  </a:lnTo>
                  <a:lnTo>
                    <a:pt x="2049" y="887"/>
                  </a:lnTo>
                  <a:lnTo>
                    <a:pt x="2105" y="849"/>
                  </a:lnTo>
                  <a:lnTo>
                    <a:pt x="2161" y="811"/>
                  </a:lnTo>
                  <a:lnTo>
                    <a:pt x="2218" y="773"/>
                  </a:lnTo>
                  <a:lnTo>
                    <a:pt x="2276" y="737"/>
                  </a:lnTo>
                  <a:lnTo>
                    <a:pt x="2335" y="702"/>
                  </a:lnTo>
                  <a:lnTo>
                    <a:pt x="2394" y="667"/>
                  </a:lnTo>
                  <a:lnTo>
                    <a:pt x="2454" y="633"/>
                  </a:lnTo>
                  <a:lnTo>
                    <a:pt x="2515" y="600"/>
                  </a:lnTo>
                  <a:lnTo>
                    <a:pt x="2577" y="567"/>
                  </a:lnTo>
                  <a:lnTo>
                    <a:pt x="2639" y="536"/>
                  </a:lnTo>
                  <a:lnTo>
                    <a:pt x="2702" y="505"/>
                  </a:lnTo>
                  <a:lnTo>
                    <a:pt x="2766" y="475"/>
                  </a:lnTo>
                  <a:lnTo>
                    <a:pt x="2831" y="447"/>
                  </a:lnTo>
                  <a:lnTo>
                    <a:pt x="2896" y="418"/>
                  </a:lnTo>
                  <a:lnTo>
                    <a:pt x="2962" y="391"/>
                  </a:lnTo>
                  <a:lnTo>
                    <a:pt x="3029" y="365"/>
                  </a:lnTo>
                  <a:lnTo>
                    <a:pt x="3096" y="339"/>
                  </a:lnTo>
                  <a:lnTo>
                    <a:pt x="3164" y="315"/>
                  </a:lnTo>
                  <a:lnTo>
                    <a:pt x="3233" y="291"/>
                  </a:lnTo>
                  <a:lnTo>
                    <a:pt x="3303" y="268"/>
                  </a:lnTo>
                  <a:lnTo>
                    <a:pt x="3374" y="246"/>
                  </a:lnTo>
                  <a:lnTo>
                    <a:pt x="3445" y="225"/>
                  </a:lnTo>
                  <a:lnTo>
                    <a:pt x="3517" y="205"/>
                  </a:lnTo>
                  <a:lnTo>
                    <a:pt x="3589" y="186"/>
                  </a:lnTo>
                  <a:lnTo>
                    <a:pt x="3663" y="168"/>
                  </a:lnTo>
                  <a:lnTo>
                    <a:pt x="3737" y="151"/>
                  </a:lnTo>
                  <a:lnTo>
                    <a:pt x="3812" y="134"/>
                  </a:lnTo>
                  <a:lnTo>
                    <a:pt x="3887" y="119"/>
                  </a:lnTo>
                  <a:lnTo>
                    <a:pt x="3964" y="104"/>
                  </a:lnTo>
                  <a:lnTo>
                    <a:pt x="4041" y="91"/>
                  </a:lnTo>
                  <a:lnTo>
                    <a:pt x="4118" y="78"/>
                  </a:lnTo>
                  <a:lnTo>
                    <a:pt x="4197" y="67"/>
                  </a:lnTo>
                  <a:lnTo>
                    <a:pt x="4276" y="56"/>
                  </a:lnTo>
                  <a:lnTo>
                    <a:pt x="4356" y="46"/>
                  </a:lnTo>
                  <a:lnTo>
                    <a:pt x="4437" y="38"/>
                  </a:lnTo>
                  <a:lnTo>
                    <a:pt x="4519" y="30"/>
                  </a:lnTo>
                  <a:lnTo>
                    <a:pt x="4601" y="23"/>
                  </a:lnTo>
                  <a:lnTo>
                    <a:pt x="4684" y="18"/>
                  </a:lnTo>
                  <a:lnTo>
                    <a:pt x="4767" y="13"/>
                  </a:lnTo>
                  <a:lnTo>
                    <a:pt x="4852" y="9"/>
                  </a:lnTo>
                  <a:lnTo>
                    <a:pt x="4937" y="7"/>
                  </a:lnTo>
                  <a:lnTo>
                    <a:pt x="5023" y="5"/>
                  </a:lnTo>
                  <a:lnTo>
                    <a:pt x="5109" y="5"/>
                  </a:lnTo>
                  <a:lnTo>
                    <a:pt x="5187" y="2"/>
                  </a:lnTo>
                  <a:lnTo>
                    <a:pt x="5263" y="0"/>
                  </a:lnTo>
                  <a:lnTo>
                    <a:pt x="5340" y="0"/>
                  </a:lnTo>
                  <a:lnTo>
                    <a:pt x="5416" y="0"/>
                  </a:lnTo>
                  <a:lnTo>
                    <a:pt x="5492" y="2"/>
                  </a:lnTo>
                  <a:lnTo>
                    <a:pt x="5568" y="5"/>
                  </a:lnTo>
                  <a:lnTo>
                    <a:pt x="5643" y="9"/>
                  </a:lnTo>
                  <a:lnTo>
                    <a:pt x="5718" y="14"/>
                  </a:lnTo>
                  <a:lnTo>
                    <a:pt x="5793" y="21"/>
                  </a:lnTo>
                  <a:lnTo>
                    <a:pt x="5867" y="28"/>
                  </a:lnTo>
                  <a:lnTo>
                    <a:pt x="5941" y="37"/>
                  </a:lnTo>
                  <a:lnTo>
                    <a:pt x="6014" y="46"/>
                  </a:lnTo>
                  <a:lnTo>
                    <a:pt x="6088" y="57"/>
                  </a:lnTo>
                  <a:lnTo>
                    <a:pt x="6160" y="69"/>
                  </a:lnTo>
                  <a:lnTo>
                    <a:pt x="6233" y="81"/>
                  </a:lnTo>
                  <a:lnTo>
                    <a:pt x="6305" y="95"/>
                  </a:lnTo>
                  <a:lnTo>
                    <a:pt x="6377" y="110"/>
                  </a:lnTo>
                  <a:lnTo>
                    <a:pt x="6448" y="126"/>
                  </a:lnTo>
                  <a:lnTo>
                    <a:pt x="6519" y="143"/>
                  </a:lnTo>
                  <a:lnTo>
                    <a:pt x="6589" y="161"/>
                  </a:lnTo>
                  <a:lnTo>
                    <a:pt x="6659" y="180"/>
                  </a:lnTo>
                  <a:lnTo>
                    <a:pt x="6729" y="200"/>
                  </a:lnTo>
                  <a:lnTo>
                    <a:pt x="6798" y="221"/>
                  </a:lnTo>
                  <a:lnTo>
                    <a:pt x="6866" y="243"/>
                  </a:lnTo>
                  <a:lnTo>
                    <a:pt x="6934" y="266"/>
                  </a:lnTo>
                  <a:lnTo>
                    <a:pt x="7002" y="290"/>
                  </a:lnTo>
                  <a:lnTo>
                    <a:pt x="7069" y="314"/>
                  </a:lnTo>
                  <a:lnTo>
                    <a:pt x="7136" y="340"/>
                  </a:lnTo>
                  <a:lnTo>
                    <a:pt x="7202" y="367"/>
                  </a:lnTo>
                  <a:lnTo>
                    <a:pt x="7268" y="394"/>
                  </a:lnTo>
                  <a:lnTo>
                    <a:pt x="7333" y="423"/>
                  </a:lnTo>
                  <a:lnTo>
                    <a:pt x="7398" y="452"/>
                  </a:lnTo>
                  <a:lnTo>
                    <a:pt x="7462" y="483"/>
                  </a:lnTo>
                  <a:lnTo>
                    <a:pt x="7526" y="514"/>
                  </a:lnTo>
                  <a:lnTo>
                    <a:pt x="7589" y="546"/>
                  </a:lnTo>
                  <a:lnTo>
                    <a:pt x="7652" y="579"/>
                  </a:lnTo>
                  <a:lnTo>
                    <a:pt x="7714" y="613"/>
                  </a:lnTo>
                  <a:lnTo>
                    <a:pt x="7775" y="648"/>
                  </a:lnTo>
                  <a:lnTo>
                    <a:pt x="7836" y="683"/>
                  </a:lnTo>
                  <a:lnTo>
                    <a:pt x="7897" y="720"/>
                  </a:lnTo>
                  <a:lnTo>
                    <a:pt x="7956" y="757"/>
                  </a:lnTo>
                  <a:lnTo>
                    <a:pt x="8015" y="795"/>
                  </a:lnTo>
                  <a:lnTo>
                    <a:pt x="8074" y="834"/>
                  </a:lnTo>
                  <a:lnTo>
                    <a:pt x="8132" y="873"/>
                  </a:lnTo>
                  <a:lnTo>
                    <a:pt x="8189" y="914"/>
                  </a:lnTo>
                  <a:lnTo>
                    <a:pt x="8246" y="955"/>
                  </a:lnTo>
                  <a:lnTo>
                    <a:pt x="8302" y="997"/>
                  </a:lnTo>
                  <a:lnTo>
                    <a:pt x="8357" y="1040"/>
                  </a:lnTo>
                  <a:lnTo>
                    <a:pt x="8412" y="1083"/>
                  </a:lnTo>
                  <a:lnTo>
                    <a:pt x="8466" y="1127"/>
                  </a:lnTo>
                  <a:lnTo>
                    <a:pt x="8520" y="1172"/>
                  </a:lnTo>
                  <a:lnTo>
                    <a:pt x="8573" y="1218"/>
                  </a:lnTo>
                  <a:lnTo>
                    <a:pt x="8625" y="1264"/>
                  </a:lnTo>
                  <a:lnTo>
                    <a:pt x="8676" y="1312"/>
                  </a:lnTo>
                  <a:lnTo>
                    <a:pt x="8727" y="1359"/>
                  </a:lnTo>
                  <a:lnTo>
                    <a:pt x="8777" y="1408"/>
                  </a:lnTo>
                  <a:lnTo>
                    <a:pt x="8826" y="1457"/>
                  </a:lnTo>
                  <a:lnTo>
                    <a:pt x="8875" y="1507"/>
                  </a:lnTo>
                  <a:lnTo>
                    <a:pt x="8923" y="1558"/>
                  </a:lnTo>
                  <a:lnTo>
                    <a:pt x="8970" y="1609"/>
                  </a:lnTo>
                  <a:lnTo>
                    <a:pt x="9016" y="1661"/>
                  </a:lnTo>
                  <a:lnTo>
                    <a:pt x="9062" y="1713"/>
                  </a:lnTo>
                  <a:lnTo>
                    <a:pt x="9107" y="1766"/>
                  </a:lnTo>
                  <a:lnTo>
                    <a:pt x="9151" y="1820"/>
                  </a:lnTo>
                  <a:lnTo>
                    <a:pt x="9195" y="1874"/>
                  </a:lnTo>
                  <a:lnTo>
                    <a:pt x="9237" y="1929"/>
                  </a:lnTo>
                  <a:lnTo>
                    <a:pt x="9279" y="1985"/>
                  </a:lnTo>
                  <a:lnTo>
                    <a:pt x="9320" y="2041"/>
                  </a:lnTo>
                  <a:lnTo>
                    <a:pt x="9360" y="2098"/>
                  </a:lnTo>
                  <a:lnTo>
                    <a:pt x="9400" y="2155"/>
                  </a:lnTo>
                  <a:lnTo>
                    <a:pt x="9438" y="2213"/>
                  </a:lnTo>
                  <a:lnTo>
                    <a:pt x="9476" y="2271"/>
                  </a:lnTo>
                  <a:lnTo>
                    <a:pt x="9513" y="2330"/>
                  </a:lnTo>
                  <a:lnTo>
                    <a:pt x="9549" y="2390"/>
                  </a:lnTo>
                  <a:lnTo>
                    <a:pt x="9584" y="2450"/>
                  </a:lnTo>
                  <a:lnTo>
                    <a:pt x="9619" y="2510"/>
                  </a:lnTo>
                  <a:lnTo>
                    <a:pt x="9652" y="2571"/>
                  </a:lnTo>
                  <a:lnTo>
                    <a:pt x="9685" y="2633"/>
                  </a:lnTo>
                  <a:lnTo>
                    <a:pt x="9717" y="2695"/>
                  </a:lnTo>
                  <a:lnTo>
                    <a:pt x="9748" y="2758"/>
                  </a:lnTo>
                  <a:lnTo>
                    <a:pt x="9778" y="2820"/>
                  </a:lnTo>
                  <a:lnTo>
                    <a:pt x="9807" y="2884"/>
                  </a:lnTo>
                  <a:lnTo>
                    <a:pt x="9835" y="2948"/>
                  </a:lnTo>
                  <a:lnTo>
                    <a:pt x="9862" y="3012"/>
                  </a:lnTo>
                  <a:lnTo>
                    <a:pt x="9888" y="3077"/>
                  </a:lnTo>
                  <a:lnTo>
                    <a:pt x="9914" y="3142"/>
                  </a:lnTo>
                  <a:lnTo>
                    <a:pt x="9938" y="3208"/>
                  </a:lnTo>
                  <a:lnTo>
                    <a:pt x="9962" y="3274"/>
                  </a:lnTo>
                  <a:lnTo>
                    <a:pt x="9984" y="3340"/>
                  </a:lnTo>
                  <a:lnTo>
                    <a:pt x="10006" y="3407"/>
                  </a:lnTo>
                  <a:lnTo>
                    <a:pt x="10027" y="3474"/>
                  </a:lnTo>
                  <a:lnTo>
                    <a:pt x="10046" y="3542"/>
                  </a:lnTo>
                  <a:lnTo>
                    <a:pt x="10065" y="3609"/>
                  </a:lnTo>
                  <a:lnTo>
                    <a:pt x="10083" y="3678"/>
                  </a:lnTo>
                  <a:lnTo>
                    <a:pt x="10099" y="3746"/>
                  </a:lnTo>
                  <a:lnTo>
                    <a:pt x="10115" y="3815"/>
                  </a:lnTo>
                  <a:lnTo>
                    <a:pt x="10130" y="3885"/>
                  </a:lnTo>
                  <a:lnTo>
                    <a:pt x="10143" y="3954"/>
                  </a:lnTo>
                  <a:lnTo>
                    <a:pt x="10156" y="4024"/>
                  </a:lnTo>
                  <a:lnTo>
                    <a:pt x="10167" y="4094"/>
                  </a:lnTo>
                  <a:lnTo>
                    <a:pt x="10178" y="4165"/>
                  </a:lnTo>
                  <a:lnTo>
                    <a:pt x="10187" y="4235"/>
                  </a:lnTo>
                  <a:lnTo>
                    <a:pt x="10196" y="4306"/>
                  </a:lnTo>
                  <a:lnTo>
                    <a:pt x="10203" y="4378"/>
                  </a:lnTo>
                  <a:lnTo>
                    <a:pt x="10209" y="4449"/>
                  </a:lnTo>
                  <a:lnTo>
                    <a:pt x="10214" y="4521"/>
                  </a:lnTo>
                  <a:lnTo>
                    <a:pt x="10218" y="4593"/>
                  </a:lnTo>
                  <a:lnTo>
                    <a:pt x="10221" y="4666"/>
                  </a:lnTo>
                  <a:lnTo>
                    <a:pt x="10223" y="4738"/>
                  </a:lnTo>
                  <a:lnTo>
                    <a:pt x="10224" y="4811"/>
                  </a:lnTo>
                  <a:lnTo>
                    <a:pt x="10223" y="4884"/>
                  </a:lnTo>
                  <a:lnTo>
                    <a:pt x="10222" y="4957"/>
                  </a:lnTo>
                  <a:lnTo>
                    <a:pt x="10219" y="5030"/>
                  </a:lnTo>
                  <a:lnTo>
                    <a:pt x="10215" y="5104"/>
                  </a:lnTo>
                  <a:lnTo>
                    <a:pt x="10208" y="5186"/>
                  </a:lnTo>
                  <a:lnTo>
                    <a:pt x="10201" y="5268"/>
                  </a:lnTo>
                  <a:lnTo>
                    <a:pt x="10192" y="5349"/>
                  </a:lnTo>
                  <a:lnTo>
                    <a:pt x="10183" y="5430"/>
                  </a:lnTo>
                  <a:lnTo>
                    <a:pt x="10173" y="5510"/>
                  </a:lnTo>
                  <a:lnTo>
                    <a:pt x="10162" y="5590"/>
                  </a:lnTo>
                  <a:lnTo>
                    <a:pt x="10150" y="5669"/>
                  </a:lnTo>
                  <a:lnTo>
                    <a:pt x="10138" y="5748"/>
                  </a:lnTo>
                  <a:lnTo>
                    <a:pt x="10124" y="5825"/>
                  </a:lnTo>
                  <a:lnTo>
                    <a:pt x="10110" y="5903"/>
                  </a:lnTo>
                  <a:lnTo>
                    <a:pt x="10096" y="5979"/>
                  </a:lnTo>
                  <a:lnTo>
                    <a:pt x="10087" y="6019"/>
                  </a:lnTo>
                  <a:moveTo>
                    <a:pt x="62" y="6019"/>
                  </a:moveTo>
                  <a:lnTo>
                    <a:pt x="52" y="5958"/>
                  </a:lnTo>
                  <a:lnTo>
                    <a:pt x="42" y="5888"/>
                  </a:lnTo>
                  <a:lnTo>
                    <a:pt x="33" y="5818"/>
                  </a:lnTo>
                  <a:lnTo>
                    <a:pt x="25" y="5747"/>
                  </a:lnTo>
                  <a:lnTo>
                    <a:pt x="18" y="5676"/>
                  </a:lnTo>
                  <a:lnTo>
                    <a:pt x="12" y="5605"/>
                  </a:lnTo>
                  <a:lnTo>
                    <a:pt x="7" y="5534"/>
                  </a:lnTo>
                  <a:lnTo>
                    <a:pt x="4" y="5462"/>
                  </a:lnTo>
                  <a:lnTo>
                    <a:pt x="1" y="5391"/>
                  </a:lnTo>
                  <a:lnTo>
                    <a:pt x="0" y="5319"/>
                  </a:lnTo>
                  <a:lnTo>
                    <a:pt x="0" y="5247"/>
                  </a:lnTo>
                  <a:lnTo>
                    <a:pt x="1" y="5176"/>
                  </a:lnTo>
                  <a:lnTo>
                    <a:pt x="3" y="5104"/>
                  </a:lnTo>
                  <a:moveTo>
                    <a:pt x="2029" y="5505"/>
                  </a:moveTo>
                  <a:lnTo>
                    <a:pt x="2035" y="5425"/>
                  </a:lnTo>
                  <a:lnTo>
                    <a:pt x="2042" y="5346"/>
                  </a:lnTo>
                  <a:lnTo>
                    <a:pt x="2051" y="5267"/>
                  </a:lnTo>
                  <a:lnTo>
                    <a:pt x="2061" y="5189"/>
                  </a:lnTo>
                  <a:lnTo>
                    <a:pt x="2072" y="5112"/>
                  </a:lnTo>
                  <a:lnTo>
                    <a:pt x="2084" y="5035"/>
                  </a:lnTo>
                  <a:lnTo>
                    <a:pt x="2097" y="4960"/>
                  </a:lnTo>
                  <a:lnTo>
                    <a:pt x="2111" y="4885"/>
                  </a:lnTo>
                  <a:lnTo>
                    <a:pt x="2126" y="4810"/>
                  </a:lnTo>
                  <a:lnTo>
                    <a:pt x="2143" y="4737"/>
                  </a:lnTo>
                  <a:lnTo>
                    <a:pt x="2160" y="4664"/>
                  </a:lnTo>
                  <a:lnTo>
                    <a:pt x="2179" y="4592"/>
                  </a:lnTo>
                  <a:lnTo>
                    <a:pt x="2199" y="4521"/>
                  </a:lnTo>
                  <a:lnTo>
                    <a:pt x="2220" y="4450"/>
                  </a:lnTo>
                  <a:lnTo>
                    <a:pt x="2242" y="4381"/>
                  </a:lnTo>
                  <a:lnTo>
                    <a:pt x="2265" y="4312"/>
                  </a:lnTo>
                  <a:lnTo>
                    <a:pt x="2289" y="4244"/>
                  </a:lnTo>
                  <a:lnTo>
                    <a:pt x="2315" y="4177"/>
                  </a:lnTo>
                  <a:lnTo>
                    <a:pt x="2341" y="4111"/>
                  </a:lnTo>
                  <a:lnTo>
                    <a:pt x="2369" y="4045"/>
                  </a:lnTo>
                  <a:lnTo>
                    <a:pt x="2397" y="3981"/>
                  </a:lnTo>
                  <a:lnTo>
                    <a:pt x="2427" y="3917"/>
                  </a:lnTo>
                  <a:lnTo>
                    <a:pt x="2458" y="3855"/>
                  </a:lnTo>
                  <a:lnTo>
                    <a:pt x="2490" y="3793"/>
                  </a:lnTo>
                  <a:lnTo>
                    <a:pt x="2523" y="3733"/>
                  </a:lnTo>
                  <a:lnTo>
                    <a:pt x="2558" y="3673"/>
                  </a:lnTo>
                  <a:lnTo>
                    <a:pt x="2593" y="3614"/>
                  </a:lnTo>
                  <a:lnTo>
                    <a:pt x="2630" y="3556"/>
                  </a:lnTo>
                  <a:lnTo>
                    <a:pt x="2667" y="3500"/>
                  </a:lnTo>
                  <a:lnTo>
                    <a:pt x="2706" y="3444"/>
                  </a:lnTo>
                  <a:lnTo>
                    <a:pt x="2746" y="3389"/>
                  </a:lnTo>
                  <a:lnTo>
                    <a:pt x="2787" y="3336"/>
                  </a:lnTo>
                  <a:lnTo>
                    <a:pt x="2829" y="3283"/>
                  </a:lnTo>
                  <a:lnTo>
                    <a:pt x="2872" y="3232"/>
                  </a:lnTo>
                  <a:lnTo>
                    <a:pt x="2917" y="3181"/>
                  </a:lnTo>
                  <a:lnTo>
                    <a:pt x="2962" y="3132"/>
                  </a:lnTo>
                  <a:lnTo>
                    <a:pt x="3008" y="3084"/>
                  </a:lnTo>
                  <a:lnTo>
                    <a:pt x="3056" y="3037"/>
                  </a:lnTo>
                  <a:lnTo>
                    <a:pt x="3105" y="2991"/>
                  </a:lnTo>
                  <a:lnTo>
                    <a:pt x="3155" y="2946"/>
                  </a:lnTo>
                  <a:lnTo>
                    <a:pt x="3206" y="2902"/>
                  </a:lnTo>
                  <a:lnTo>
                    <a:pt x="3258" y="2860"/>
                  </a:lnTo>
                  <a:lnTo>
                    <a:pt x="3311" y="2819"/>
                  </a:lnTo>
                  <a:lnTo>
                    <a:pt x="3365" y="2779"/>
                  </a:lnTo>
                  <a:lnTo>
                    <a:pt x="3420" y="2740"/>
                  </a:lnTo>
                  <a:lnTo>
                    <a:pt x="3477" y="2702"/>
                  </a:lnTo>
                  <a:lnTo>
                    <a:pt x="3535" y="2666"/>
                  </a:lnTo>
                  <a:lnTo>
                    <a:pt x="3593" y="2631"/>
                  </a:lnTo>
                  <a:lnTo>
                    <a:pt x="3653" y="2597"/>
                  </a:lnTo>
                  <a:lnTo>
                    <a:pt x="3714" y="2565"/>
                  </a:lnTo>
                  <a:lnTo>
                    <a:pt x="3776" y="2534"/>
                  </a:lnTo>
                  <a:lnTo>
                    <a:pt x="3839" y="2504"/>
                  </a:lnTo>
                  <a:lnTo>
                    <a:pt x="3903" y="2475"/>
                  </a:lnTo>
                  <a:lnTo>
                    <a:pt x="3968" y="2448"/>
                  </a:lnTo>
                  <a:lnTo>
                    <a:pt x="4035" y="2422"/>
                  </a:lnTo>
                  <a:lnTo>
                    <a:pt x="4102" y="2397"/>
                  </a:lnTo>
                  <a:lnTo>
                    <a:pt x="4171" y="2374"/>
                  </a:lnTo>
                  <a:lnTo>
                    <a:pt x="4241" y="2353"/>
                  </a:lnTo>
                  <a:lnTo>
                    <a:pt x="4311" y="2332"/>
                  </a:lnTo>
                  <a:lnTo>
                    <a:pt x="4383" y="2313"/>
                  </a:lnTo>
                  <a:lnTo>
                    <a:pt x="4456" y="2296"/>
                  </a:lnTo>
                  <a:lnTo>
                    <a:pt x="4530" y="2280"/>
                  </a:lnTo>
                  <a:lnTo>
                    <a:pt x="4606" y="2265"/>
                  </a:lnTo>
                  <a:lnTo>
                    <a:pt x="4682" y="2252"/>
                  </a:lnTo>
                  <a:lnTo>
                    <a:pt x="4759" y="2241"/>
                  </a:lnTo>
                  <a:lnTo>
                    <a:pt x="4838" y="2231"/>
                  </a:lnTo>
                  <a:lnTo>
                    <a:pt x="4917" y="2222"/>
                  </a:lnTo>
                  <a:lnTo>
                    <a:pt x="4998" y="2215"/>
                  </a:lnTo>
                  <a:lnTo>
                    <a:pt x="5080" y="2209"/>
                  </a:lnTo>
                  <a:lnTo>
                    <a:pt x="5163" y="2205"/>
                  </a:lnTo>
                  <a:lnTo>
                    <a:pt x="5247" y="2203"/>
                  </a:lnTo>
                  <a:lnTo>
                    <a:pt x="5332" y="2202"/>
                  </a:lnTo>
                  <a:lnTo>
                    <a:pt x="5405" y="2202"/>
                  </a:lnTo>
                  <a:lnTo>
                    <a:pt x="5478" y="2203"/>
                  </a:lnTo>
                  <a:lnTo>
                    <a:pt x="5551" y="2205"/>
                  </a:lnTo>
                  <a:lnTo>
                    <a:pt x="5624" y="2210"/>
                  </a:lnTo>
                  <a:lnTo>
                    <a:pt x="5697" y="2216"/>
                  </a:lnTo>
                  <a:lnTo>
                    <a:pt x="5769" y="2223"/>
                  </a:lnTo>
                  <a:lnTo>
                    <a:pt x="5841" y="2232"/>
                  </a:lnTo>
                  <a:lnTo>
                    <a:pt x="5913" y="2242"/>
                  </a:lnTo>
                  <a:lnTo>
                    <a:pt x="5985" y="2254"/>
                  </a:lnTo>
                  <a:lnTo>
                    <a:pt x="6056" y="2268"/>
                  </a:lnTo>
                  <a:lnTo>
                    <a:pt x="6128" y="2283"/>
                  </a:lnTo>
                  <a:lnTo>
                    <a:pt x="6198" y="2299"/>
                  </a:lnTo>
                  <a:lnTo>
                    <a:pt x="6269" y="2317"/>
                  </a:lnTo>
                  <a:lnTo>
                    <a:pt x="6338" y="2336"/>
                  </a:lnTo>
                  <a:lnTo>
                    <a:pt x="6408" y="2357"/>
                  </a:lnTo>
                  <a:lnTo>
                    <a:pt x="6477" y="2379"/>
                  </a:lnTo>
                  <a:lnTo>
                    <a:pt x="6545" y="2402"/>
                  </a:lnTo>
                  <a:lnTo>
                    <a:pt x="6613" y="2427"/>
                  </a:lnTo>
                  <a:lnTo>
                    <a:pt x="6680" y="2453"/>
                  </a:lnTo>
                  <a:lnTo>
                    <a:pt x="6747" y="2480"/>
                  </a:lnTo>
                  <a:lnTo>
                    <a:pt x="6813" y="2509"/>
                  </a:lnTo>
                  <a:lnTo>
                    <a:pt x="6878" y="2539"/>
                  </a:lnTo>
                  <a:lnTo>
                    <a:pt x="6943" y="2570"/>
                  </a:lnTo>
                  <a:lnTo>
                    <a:pt x="7007" y="2602"/>
                  </a:lnTo>
                  <a:lnTo>
                    <a:pt x="7070" y="2636"/>
                  </a:lnTo>
                  <a:lnTo>
                    <a:pt x="7133" y="2671"/>
                  </a:lnTo>
                  <a:lnTo>
                    <a:pt x="7194" y="2707"/>
                  </a:lnTo>
                  <a:lnTo>
                    <a:pt x="7255" y="2744"/>
                  </a:lnTo>
                  <a:lnTo>
                    <a:pt x="7315" y="2782"/>
                  </a:lnTo>
                  <a:lnTo>
                    <a:pt x="7374" y="2821"/>
                  </a:lnTo>
                  <a:lnTo>
                    <a:pt x="7433" y="2861"/>
                  </a:lnTo>
                  <a:lnTo>
                    <a:pt x="7490" y="2903"/>
                  </a:lnTo>
                  <a:lnTo>
                    <a:pt x="7546" y="2945"/>
                  </a:lnTo>
                  <a:lnTo>
                    <a:pt x="7601" y="2989"/>
                  </a:lnTo>
                  <a:lnTo>
                    <a:pt x="7655" y="3033"/>
                  </a:lnTo>
                  <a:lnTo>
                    <a:pt x="7709" y="3079"/>
                  </a:lnTo>
                  <a:lnTo>
                    <a:pt x="7761" y="3125"/>
                  </a:lnTo>
                  <a:lnTo>
                    <a:pt x="7812" y="3173"/>
                  </a:lnTo>
                  <a:lnTo>
                    <a:pt x="7861" y="3221"/>
                  </a:lnTo>
                  <a:lnTo>
                    <a:pt x="7910" y="3271"/>
                  </a:lnTo>
                  <a:lnTo>
                    <a:pt x="7957" y="3321"/>
                  </a:lnTo>
                  <a:lnTo>
                    <a:pt x="8004" y="3372"/>
                  </a:lnTo>
                  <a:lnTo>
                    <a:pt x="8049" y="3424"/>
                  </a:lnTo>
                  <a:lnTo>
                    <a:pt x="8092" y="3477"/>
                  </a:lnTo>
                  <a:lnTo>
                    <a:pt x="8135" y="3531"/>
                  </a:lnTo>
                  <a:lnTo>
                    <a:pt x="8175" y="3585"/>
                  </a:lnTo>
                  <a:lnTo>
                    <a:pt x="8215" y="3641"/>
                  </a:lnTo>
                  <a:lnTo>
                    <a:pt x="8253" y="3697"/>
                  </a:lnTo>
                  <a:lnTo>
                    <a:pt x="8290" y="3753"/>
                  </a:lnTo>
                  <a:lnTo>
                    <a:pt x="8325" y="3811"/>
                  </a:lnTo>
                  <a:lnTo>
                    <a:pt x="8359" y="3869"/>
                  </a:lnTo>
                  <a:lnTo>
                    <a:pt x="8391" y="3928"/>
                  </a:lnTo>
                  <a:lnTo>
                    <a:pt x="8422" y="3988"/>
                  </a:lnTo>
                  <a:lnTo>
                    <a:pt x="8451" y="4048"/>
                  </a:lnTo>
                  <a:lnTo>
                    <a:pt x="8479" y="4109"/>
                  </a:lnTo>
                  <a:lnTo>
                    <a:pt x="8505" y="4171"/>
                  </a:lnTo>
                  <a:lnTo>
                    <a:pt x="8529" y="4233"/>
                  </a:lnTo>
                  <a:lnTo>
                    <a:pt x="8551" y="4296"/>
                  </a:lnTo>
                  <a:lnTo>
                    <a:pt x="8572" y="4359"/>
                  </a:lnTo>
                  <a:lnTo>
                    <a:pt x="8591" y="4423"/>
                  </a:lnTo>
                  <a:lnTo>
                    <a:pt x="8608" y="4487"/>
                  </a:lnTo>
                  <a:lnTo>
                    <a:pt x="8624" y="4552"/>
                  </a:lnTo>
                  <a:lnTo>
                    <a:pt x="8638" y="4618"/>
                  </a:lnTo>
                  <a:lnTo>
                    <a:pt x="8649" y="4684"/>
                  </a:lnTo>
                  <a:lnTo>
                    <a:pt x="8659" y="4750"/>
                  </a:lnTo>
                  <a:lnTo>
                    <a:pt x="8667" y="4817"/>
                  </a:lnTo>
                  <a:lnTo>
                    <a:pt x="8673" y="4884"/>
                  </a:lnTo>
                  <a:lnTo>
                    <a:pt x="8677" y="4952"/>
                  </a:lnTo>
                  <a:lnTo>
                    <a:pt x="8679" y="5020"/>
                  </a:lnTo>
                  <a:lnTo>
                    <a:pt x="8679" y="5088"/>
                  </a:lnTo>
                  <a:lnTo>
                    <a:pt x="8677" y="5157"/>
                  </a:lnTo>
                  <a:lnTo>
                    <a:pt x="8673" y="5226"/>
                  </a:lnTo>
                  <a:lnTo>
                    <a:pt x="8667" y="5295"/>
                  </a:lnTo>
                  <a:lnTo>
                    <a:pt x="8658" y="5365"/>
                  </a:lnTo>
                  <a:lnTo>
                    <a:pt x="8648" y="5435"/>
                  </a:lnTo>
                  <a:lnTo>
                    <a:pt x="8635" y="5505"/>
                  </a:lnTo>
                  <a:lnTo>
                    <a:pt x="8623" y="5591"/>
                  </a:lnTo>
                  <a:lnTo>
                    <a:pt x="8611" y="5677"/>
                  </a:lnTo>
                  <a:lnTo>
                    <a:pt x="8598" y="5761"/>
                  </a:lnTo>
                  <a:lnTo>
                    <a:pt x="8583" y="5844"/>
                  </a:lnTo>
                  <a:lnTo>
                    <a:pt x="8568" y="5926"/>
                  </a:lnTo>
                  <a:lnTo>
                    <a:pt x="8551" y="6007"/>
                  </a:lnTo>
                  <a:lnTo>
                    <a:pt x="8549" y="6019"/>
                  </a:lnTo>
                  <a:moveTo>
                    <a:pt x="2044" y="6019"/>
                  </a:moveTo>
                  <a:lnTo>
                    <a:pt x="2040" y="5984"/>
                  </a:lnTo>
                  <a:lnTo>
                    <a:pt x="2033" y="5915"/>
                  </a:lnTo>
                  <a:lnTo>
                    <a:pt x="2027" y="5847"/>
                  </a:lnTo>
                  <a:lnTo>
                    <a:pt x="2024" y="5778"/>
                  </a:lnTo>
                  <a:lnTo>
                    <a:pt x="2022" y="5710"/>
                  </a:lnTo>
                  <a:lnTo>
                    <a:pt x="2022" y="5642"/>
                  </a:lnTo>
                  <a:lnTo>
                    <a:pt x="2025" y="5573"/>
                  </a:lnTo>
                  <a:lnTo>
                    <a:pt x="2029" y="5505"/>
                  </a:lnTo>
                </a:path>
              </a:pathLst>
            </a:custGeom>
            <a:noFill/>
            <a:ln w="62736">
              <a:solidFill>
                <a:srgbClr val="78AC86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AutoShape 10">
              <a:extLst>
                <a:ext uri="{FF2B5EF4-FFF2-40B4-BE49-F238E27FC236}">
                  <a16:creationId xmlns:a16="http://schemas.microsoft.com/office/drawing/2014/main" xmlns="" id="{CD13500F-2018-40C3-AF24-C46841EB3C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60" y="7743"/>
              <a:ext cx="13103" cy="7910"/>
            </a:xfrm>
            <a:custGeom>
              <a:avLst/>
              <a:gdLst>
                <a:gd name="T0" fmla="+- 0 13040 12960"/>
                <a:gd name="T1" fmla="*/ T0 w 13103"/>
                <a:gd name="T2" fmla="+- 0 13874 7744"/>
                <a:gd name="T3" fmla="*/ 13874 h 7910"/>
                <a:gd name="T4" fmla="+- 0 13115 12960"/>
                <a:gd name="T5" fmla="*/ T4 w 13103"/>
                <a:gd name="T6" fmla="+- 0 13399 7744"/>
                <a:gd name="T7" fmla="*/ 13399 h 7910"/>
                <a:gd name="T8" fmla="+- 0 13207 12960"/>
                <a:gd name="T9" fmla="*/ T8 w 13103"/>
                <a:gd name="T10" fmla="+- 0 12940 7744"/>
                <a:gd name="T11" fmla="*/ 12940 h 7910"/>
                <a:gd name="T12" fmla="+- 0 13314 12960"/>
                <a:gd name="T13" fmla="*/ T12 w 13103"/>
                <a:gd name="T14" fmla="+- 0 12495 7744"/>
                <a:gd name="T15" fmla="*/ 12495 h 7910"/>
                <a:gd name="T16" fmla="+- 0 13439 12960"/>
                <a:gd name="T17" fmla="*/ T16 w 13103"/>
                <a:gd name="T18" fmla="+- 0 12068 7744"/>
                <a:gd name="T19" fmla="*/ 12068 h 7910"/>
                <a:gd name="T20" fmla="+- 0 13580 12960"/>
                <a:gd name="T21" fmla="*/ T20 w 13103"/>
                <a:gd name="T22" fmla="+- 0 11656 7744"/>
                <a:gd name="T23" fmla="*/ 11656 h 7910"/>
                <a:gd name="T24" fmla="+- 0 13740 12960"/>
                <a:gd name="T25" fmla="*/ T24 w 13103"/>
                <a:gd name="T26" fmla="+- 0 11262 7744"/>
                <a:gd name="T27" fmla="*/ 11262 h 7910"/>
                <a:gd name="T28" fmla="+- 0 13918 12960"/>
                <a:gd name="T29" fmla="*/ T28 w 13103"/>
                <a:gd name="T30" fmla="+- 0 10886 7744"/>
                <a:gd name="T31" fmla="*/ 10886 h 7910"/>
                <a:gd name="T32" fmla="+- 0 14114 12960"/>
                <a:gd name="T33" fmla="*/ T32 w 13103"/>
                <a:gd name="T34" fmla="+- 0 10529 7744"/>
                <a:gd name="T35" fmla="*/ 10529 h 7910"/>
                <a:gd name="T36" fmla="+- 0 14329 12960"/>
                <a:gd name="T37" fmla="*/ T36 w 13103"/>
                <a:gd name="T38" fmla="+- 0 10191 7744"/>
                <a:gd name="T39" fmla="*/ 10191 h 7910"/>
                <a:gd name="T40" fmla="+- 0 14564 12960"/>
                <a:gd name="T41" fmla="*/ T40 w 13103"/>
                <a:gd name="T42" fmla="+- 0 9872 7744"/>
                <a:gd name="T43" fmla="*/ 9872 h 7910"/>
                <a:gd name="T44" fmla="+- 0 14819 12960"/>
                <a:gd name="T45" fmla="*/ T44 w 13103"/>
                <a:gd name="T46" fmla="+- 0 9574 7744"/>
                <a:gd name="T47" fmla="*/ 9574 h 7910"/>
                <a:gd name="T48" fmla="+- 0 15094 12960"/>
                <a:gd name="T49" fmla="*/ T48 w 13103"/>
                <a:gd name="T50" fmla="+- 0 9296 7744"/>
                <a:gd name="T51" fmla="*/ 9296 h 7910"/>
                <a:gd name="T52" fmla="+- 0 15389 12960"/>
                <a:gd name="T53" fmla="*/ T52 w 13103"/>
                <a:gd name="T54" fmla="+- 0 9040 7744"/>
                <a:gd name="T55" fmla="*/ 9040 h 7910"/>
                <a:gd name="T56" fmla="+- 0 15706 12960"/>
                <a:gd name="T57" fmla="*/ T56 w 13103"/>
                <a:gd name="T58" fmla="+- 0 8806 7744"/>
                <a:gd name="T59" fmla="*/ 8806 h 7910"/>
                <a:gd name="T60" fmla="+- 0 16044 12960"/>
                <a:gd name="T61" fmla="*/ T60 w 13103"/>
                <a:gd name="T62" fmla="+- 0 8594 7744"/>
                <a:gd name="T63" fmla="*/ 8594 h 7910"/>
                <a:gd name="T64" fmla="+- 0 16404 12960"/>
                <a:gd name="T65" fmla="*/ T64 w 13103"/>
                <a:gd name="T66" fmla="+- 0 8406 7744"/>
                <a:gd name="T67" fmla="*/ 8406 h 7910"/>
                <a:gd name="T68" fmla="+- 0 16787 12960"/>
                <a:gd name="T69" fmla="*/ T68 w 13103"/>
                <a:gd name="T70" fmla="+- 0 8242 7744"/>
                <a:gd name="T71" fmla="*/ 8242 h 7910"/>
                <a:gd name="T72" fmla="+- 0 17192 12960"/>
                <a:gd name="T73" fmla="*/ T72 w 13103"/>
                <a:gd name="T74" fmla="+- 0 8101 7744"/>
                <a:gd name="T75" fmla="*/ 8101 h 7910"/>
                <a:gd name="T76" fmla="+- 0 17620 12960"/>
                <a:gd name="T77" fmla="*/ T76 w 13103"/>
                <a:gd name="T78" fmla="+- 0 7986 7744"/>
                <a:gd name="T79" fmla="*/ 7986 h 7910"/>
                <a:gd name="T80" fmla="+- 0 18072 12960"/>
                <a:gd name="T81" fmla="*/ T80 w 13103"/>
                <a:gd name="T82" fmla="+- 0 7897 7744"/>
                <a:gd name="T83" fmla="*/ 7897 h 7910"/>
                <a:gd name="T84" fmla="+- 0 18548 12960"/>
                <a:gd name="T85" fmla="*/ T84 w 13103"/>
                <a:gd name="T86" fmla="+- 0 7833 7744"/>
                <a:gd name="T87" fmla="*/ 7833 h 7910"/>
                <a:gd name="T88" fmla="+- 0 19049 12960"/>
                <a:gd name="T89" fmla="*/ T88 w 13103"/>
                <a:gd name="T90" fmla="+- 0 7796 7744"/>
                <a:gd name="T91" fmla="*/ 7796 h 7910"/>
                <a:gd name="T92" fmla="+- 0 19563 12960"/>
                <a:gd name="T93" fmla="*/ T92 w 13103"/>
                <a:gd name="T94" fmla="+- 0 7778 7744"/>
                <a:gd name="T95" fmla="*/ 7778 h 7910"/>
                <a:gd name="T96" fmla="+- 0 20029 12960"/>
                <a:gd name="T97" fmla="*/ T96 w 13103"/>
                <a:gd name="T98" fmla="+- 0 7746 7744"/>
                <a:gd name="T99" fmla="*/ 7746 h 7910"/>
                <a:gd name="T100" fmla="+- 0 20485 12960"/>
                <a:gd name="T101" fmla="*/ T100 w 13103"/>
                <a:gd name="T102" fmla="+- 0 7750 7744"/>
                <a:gd name="T103" fmla="*/ 7750 h 7910"/>
                <a:gd name="T104" fmla="+- 0 20931 12960"/>
                <a:gd name="T105" fmla="*/ T104 w 13103"/>
                <a:gd name="T106" fmla="+- 0 7786 7744"/>
                <a:gd name="T107" fmla="*/ 7786 h 7910"/>
                <a:gd name="T108" fmla="+- 0 21365 12960"/>
                <a:gd name="T109" fmla="*/ T108 w 13103"/>
                <a:gd name="T110" fmla="+- 0 7854 7744"/>
                <a:gd name="T111" fmla="*/ 7854 h 7910"/>
                <a:gd name="T112" fmla="+- 0 21787 12960"/>
                <a:gd name="T113" fmla="*/ T112 w 13103"/>
                <a:gd name="T114" fmla="+- 0 7953 7744"/>
                <a:gd name="T115" fmla="*/ 7953 h 7910"/>
                <a:gd name="T116" fmla="+- 0 22195 12960"/>
                <a:gd name="T117" fmla="*/ T116 w 13103"/>
                <a:gd name="T118" fmla="+- 0 8080 7744"/>
                <a:gd name="T119" fmla="*/ 8080 h 7910"/>
                <a:gd name="T120" fmla="+- 0 22589 12960"/>
                <a:gd name="T121" fmla="*/ T120 w 13103"/>
                <a:gd name="T122" fmla="+- 0 8235 7744"/>
                <a:gd name="T123" fmla="*/ 8235 h 7910"/>
                <a:gd name="T124" fmla="+- 0 22968 12960"/>
                <a:gd name="T125" fmla="*/ T124 w 13103"/>
                <a:gd name="T126" fmla="+- 0 8417 7744"/>
                <a:gd name="T127" fmla="*/ 8417 h 7910"/>
                <a:gd name="T128" fmla="+- 0 23329 12960"/>
                <a:gd name="T129" fmla="*/ T128 w 13103"/>
                <a:gd name="T130" fmla="+- 0 8623 7744"/>
                <a:gd name="T131" fmla="*/ 8623 h 7910"/>
                <a:gd name="T132" fmla="+- 0 23673 12960"/>
                <a:gd name="T133" fmla="*/ T132 w 13103"/>
                <a:gd name="T134" fmla="+- 0 8852 7744"/>
                <a:gd name="T135" fmla="*/ 8852 h 7910"/>
                <a:gd name="T136" fmla="+- 0 23999 12960"/>
                <a:gd name="T137" fmla="*/ T136 w 13103"/>
                <a:gd name="T138" fmla="+- 0 9103 7744"/>
                <a:gd name="T139" fmla="*/ 9103 h 7910"/>
                <a:gd name="T140" fmla="+- 0 24304 12960"/>
                <a:gd name="T141" fmla="*/ T140 w 13103"/>
                <a:gd name="T142" fmla="+- 0 9375 7744"/>
                <a:gd name="T143" fmla="*/ 9375 h 7910"/>
                <a:gd name="T144" fmla="+- 0 24589 12960"/>
                <a:gd name="T145" fmla="*/ T144 w 13103"/>
                <a:gd name="T146" fmla="+- 0 9666 7744"/>
                <a:gd name="T147" fmla="*/ 9666 h 7910"/>
                <a:gd name="T148" fmla="+- 0 24852 12960"/>
                <a:gd name="T149" fmla="*/ T148 w 13103"/>
                <a:gd name="T150" fmla="+- 0 9975 7744"/>
                <a:gd name="T151" fmla="*/ 9975 h 7910"/>
                <a:gd name="T152" fmla="+- 0 25092 12960"/>
                <a:gd name="T153" fmla="*/ T152 w 13103"/>
                <a:gd name="T154" fmla="+- 0 10300 7744"/>
                <a:gd name="T155" fmla="*/ 10300 h 7910"/>
                <a:gd name="T156" fmla="+- 0 25308 12960"/>
                <a:gd name="T157" fmla="*/ T156 w 13103"/>
                <a:gd name="T158" fmla="+- 0 10640 7744"/>
                <a:gd name="T159" fmla="*/ 10640 h 7910"/>
                <a:gd name="T160" fmla="+- 0 25499 12960"/>
                <a:gd name="T161" fmla="*/ T160 w 13103"/>
                <a:gd name="T162" fmla="+- 0 10994 7744"/>
                <a:gd name="T163" fmla="*/ 10994 h 7910"/>
                <a:gd name="T164" fmla="+- 0 25664 12960"/>
                <a:gd name="T165" fmla="*/ T164 w 13103"/>
                <a:gd name="T166" fmla="+- 0 11360 7744"/>
                <a:gd name="T167" fmla="*/ 11360 h 7910"/>
                <a:gd name="T168" fmla="+- 0 25802 12960"/>
                <a:gd name="T169" fmla="*/ T168 w 13103"/>
                <a:gd name="T170" fmla="+- 0 11736 7744"/>
                <a:gd name="T171" fmla="*/ 11736 h 7910"/>
                <a:gd name="T172" fmla="+- 0 25912 12960"/>
                <a:gd name="T173" fmla="*/ T172 w 13103"/>
                <a:gd name="T174" fmla="+- 0 12122 7744"/>
                <a:gd name="T175" fmla="*/ 12122 h 7910"/>
                <a:gd name="T176" fmla="+- 0 25993 12960"/>
                <a:gd name="T177" fmla="*/ T176 w 13103"/>
                <a:gd name="T178" fmla="+- 0 12516 7744"/>
                <a:gd name="T179" fmla="*/ 12516 h 7910"/>
                <a:gd name="T180" fmla="+- 0 26043 12960"/>
                <a:gd name="T181" fmla="*/ T180 w 13103"/>
                <a:gd name="T182" fmla="+- 0 12917 7744"/>
                <a:gd name="T183" fmla="*/ 12917 h 7910"/>
                <a:gd name="T184" fmla="+- 0 26062 12960"/>
                <a:gd name="T185" fmla="*/ T184 w 13103"/>
                <a:gd name="T186" fmla="+- 0 13322 7744"/>
                <a:gd name="T187" fmla="*/ 13322 h 7910"/>
                <a:gd name="T188" fmla="+- 0 26049 12960"/>
                <a:gd name="T189" fmla="*/ T188 w 13103"/>
                <a:gd name="T190" fmla="+- 0 13732 7744"/>
                <a:gd name="T191" fmla="*/ 13732 h 7910"/>
                <a:gd name="T192" fmla="+- 0 26003 12960"/>
                <a:gd name="T193" fmla="*/ T192 w 13103"/>
                <a:gd name="T194" fmla="+- 0 14143 7744"/>
                <a:gd name="T195" fmla="*/ 14143 h 7910"/>
                <a:gd name="T196" fmla="+- 0 25934 12960"/>
                <a:gd name="T197" fmla="*/ T196 w 13103"/>
                <a:gd name="T198" fmla="+- 0 14625 7744"/>
                <a:gd name="T199" fmla="*/ 14625 h 7910"/>
                <a:gd name="T200" fmla="+- 0 25848 12960"/>
                <a:gd name="T201" fmla="*/ T200 w 13103"/>
                <a:gd name="T202" fmla="+- 0 15124 7744"/>
                <a:gd name="T203" fmla="*/ 15124 h 7910"/>
                <a:gd name="T204" fmla="+- 0 25744 12960"/>
                <a:gd name="T205" fmla="*/ T204 w 13103"/>
                <a:gd name="T206" fmla="+- 0 15603 7744"/>
                <a:gd name="T207" fmla="*/ 15603 h 7910"/>
                <a:gd name="T208" fmla="+- 0 13002 12960"/>
                <a:gd name="T209" fmla="*/ T208 w 13103"/>
                <a:gd name="T210" fmla="+- 0 15394 7744"/>
                <a:gd name="T211" fmla="*/ 15394 h 7910"/>
                <a:gd name="T212" fmla="+- 0 12965 12960"/>
                <a:gd name="T213" fmla="*/ T212 w 13103"/>
                <a:gd name="T214" fmla="+- 0 14999 7744"/>
                <a:gd name="T215" fmla="*/ 14999 h 7910"/>
                <a:gd name="T216" fmla="+- 0 12964 12960"/>
                <a:gd name="T217" fmla="*/ T216 w 13103"/>
                <a:gd name="T218" fmla="+- 0 14606 7744"/>
                <a:gd name="T219" fmla="*/ 14606 h 791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</a:cxnLst>
              <a:rect l="0" t="0" r="r" b="b"/>
              <a:pathLst>
                <a:path w="13103" h="7910">
                  <a:moveTo>
                    <a:pt x="30" y="6537"/>
                  </a:moveTo>
                  <a:lnTo>
                    <a:pt x="39" y="6455"/>
                  </a:lnTo>
                  <a:lnTo>
                    <a:pt x="49" y="6373"/>
                  </a:lnTo>
                  <a:lnTo>
                    <a:pt x="59" y="6292"/>
                  </a:lnTo>
                  <a:lnTo>
                    <a:pt x="70" y="6211"/>
                  </a:lnTo>
                  <a:lnTo>
                    <a:pt x="80" y="6130"/>
                  </a:lnTo>
                  <a:lnTo>
                    <a:pt x="92" y="6050"/>
                  </a:lnTo>
                  <a:lnTo>
                    <a:pt x="104" y="5970"/>
                  </a:lnTo>
                  <a:lnTo>
                    <a:pt x="116" y="5891"/>
                  </a:lnTo>
                  <a:lnTo>
                    <a:pt x="129" y="5812"/>
                  </a:lnTo>
                  <a:lnTo>
                    <a:pt x="142" y="5733"/>
                  </a:lnTo>
                  <a:lnTo>
                    <a:pt x="155" y="5655"/>
                  </a:lnTo>
                  <a:lnTo>
                    <a:pt x="169" y="5578"/>
                  </a:lnTo>
                  <a:lnTo>
                    <a:pt x="184" y="5500"/>
                  </a:lnTo>
                  <a:lnTo>
                    <a:pt x="199" y="5424"/>
                  </a:lnTo>
                  <a:lnTo>
                    <a:pt x="214" y="5347"/>
                  </a:lnTo>
                  <a:lnTo>
                    <a:pt x="230" y="5271"/>
                  </a:lnTo>
                  <a:lnTo>
                    <a:pt x="247" y="5196"/>
                  </a:lnTo>
                  <a:lnTo>
                    <a:pt x="263" y="5121"/>
                  </a:lnTo>
                  <a:lnTo>
                    <a:pt x="281" y="5046"/>
                  </a:lnTo>
                  <a:lnTo>
                    <a:pt x="298" y="4972"/>
                  </a:lnTo>
                  <a:lnTo>
                    <a:pt x="316" y="4898"/>
                  </a:lnTo>
                  <a:lnTo>
                    <a:pt x="335" y="4824"/>
                  </a:lnTo>
                  <a:lnTo>
                    <a:pt x="354" y="4751"/>
                  </a:lnTo>
                  <a:lnTo>
                    <a:pt x="374" y="4679"/>
                  </a:lnTo>
                  <a:lnTo>
                    <a:pt x="394" y="4607"/>
                  </a:lnTo>
                  <a:lnTo>
                    <a:pt x="414" y="4535"/>
                  </a:lnTo>
                  <a:lnTo>
                    <a:pt x="435" y="4464"/>
                  </a:lnTo>
                  <a:lnTo>
                    <a:pt x="457" y="4394"/>
                  </a:lnTo>
                  <a:lnTo>
                    <a:pt x="479" y="4324"/>
                  </a:lnTo>
                  <a:lnTo>
                    <a:pt x="501" y="4254"/>
                  </a:lnTo>
                  <a:lnTo>
                    <a:pt x="524" y="4185"/>
                  </a:lnTo>
                  <a:lnTo>
                    <a:pt x="547" y="4116"/>
                  </a:lnTo>
                  <a:lnTo>
                    <a:pt x="571" y="4047"/>
                  </a:lnTo>
                  <a:lnTo>
                    <a:pt x="596" y="3980"/>
                  </a:lnTo>
                  <a:lnTo>
                    <a:pt x="620" y="3912"/>
                  </a:lnTo>
                  <a:lnTo>
                    <a:pt x="646" y="3845"/>
                  </a:lnTo>
                  <a:lnTo>
                    <a:pt x="672" y="3779"/>
                  </a:lnTo>
                  <a:lnTo>
                    <a:pt x="698" y="3713"/>
                  </a:lnTo>
                  <a:lnTo>
                    <a:pt x="725" y="3648"/>
                  </a:lnTo>
                  <a:lnTo>
                    <a:pt x="752" y="3583"/>
                  </a:lnTo>
                  <a:lnTo>
                    <a:pt x="780" y="3518"/>
                  </a:lnTo>
                  <a:lnTo>
                    <a:pt x="808" y="3454"/>
                  </a:lnTo>
                  <a:lnTo>
                    <a:pt x="837" y="3391"/>
                  </a:lnTo>
                  <a:lnTo>
                    <a:pt x="867" y="3328"/>
                  </a:lnTo>
                  <a:lnTo>
                    <a:pt x="896" y="3266"/>
                  </a:lnTo>
                  <a:lnTo>
                    <a:pt x="927" y="3204"/>
                  </a:lnTo>
                  <a:lnTo>
                    <a:pt x="958" y="3142"/>
                  </a:lnTo>
                  <a:lnTo>
                    <a:pt x="989" y="3082"/>
                  </a:lnTo>
                  <a:lnTo>
                    <a:pt x="1021" y="3021"/>
                  </a:lnTo>
                  <a:lnTo>
                    <a:pt x="1054" y="2961"/>
                  </a:lnTo>
                  <a:lnTo>
                    <a:pt x="1087" y="2902"/>
                  </a:lnTo>
                  <a:lnTo>
                    <a:pt x="1120" y="2843"/>
                  </a:lnTo>
                  <a:lnTo>
                    <a:pt x="1154" y="2785"/>
                  </a:lnTo>
                  <a:lnTo>
                    <a:pt x="1189" y="2727"/>
                  </a:lnTo>
                  <a:lnTo>
                    <a:pt x="1224" y="2670"/>
                  </a:lnTo>
                  <a:lnTo>
                    <a:pt x="1259" y="2613"/>
                  </a:lnTo>
                  <a:lnTo>
                    <a:pt x="1296" y="2557"/>
                  </a:lnTo>
                  <a:lnTo>
                    <a:pt x="1332" y="2502"/>
                  </a:lnTo>
                  <a:lnTo>
                    <a:pt x="1369" y="2447"/>
                  </a:lnTo>
                  <a:lnTo>
                    <a:pt x="1407" y="2392"/>
                  </a:lnTo>
                  <a:lnTo>
                    <a:pt x="1446" y="2338"/>
                  </a:lnTo>
                  <a:lnTo>
                    <a:pt x="1484" y="2285"/>
                  </a:lnTo>
                  <a:lnTo>
                    <a:pt x="1524" y="2232"/>
                  </a:lnTo>
                  <a:lnTo>
                    <a:pt x="1564" y="2180"/>
                  </a:lnTo>
                  <a:lnTo>
                    <a:pt x="1604" y="2128"/>
                  </a:lnTo>
                  <a:lnTo>
                    <a:pt x="1645" y="2077"/>
                  </a:lnTo>
                  <a:lnTo>
                    <a:pt x="1687" y="2026"/>
                  </a:lnTo>
                  <a:lnTo>
                    <a:pt x="1729" y="1976"/>
                  </a:lnTo>
                  <a:lnTo>
                    <a:pt x="1772" y="1927"/>
                  </a:lnTo>
                  <a:lnTo>
                    <a:pt x="1815" y="1878"/>
                  </a:lnTo>
                  <a:lnTo>
                    <a:pt x="1859" y="1830"/>
                  </a:lnTo>
                  <a:lnTo>
                    <a:pt x="1903" y="1782"/>
                  </a:lnTo>
                  <a:lnTo>
                    <a:pt x="1948" y="1735"/>
                  </a:lnTo>
                  <a:lnTo>
                    <a:pt x="1994" y="1688"/>
                  </a:lnTo>
                  <a:lnTo>
                    <a:pt x="2040" y="1642"/>
                  </a:lnTo>
                  <a:lnTo>
                    <a:pt x="2087" y="1597"/>
                  </a:lnTo>
                  <a:lnTo>
                    <a:pt x="2134" y="1552"/>
                  </a:lnTo>
                  <a:lnTo>
                    <a:pt x="2182" y="1508"/>
                  </a:lnTo>
                  <a:lnTo>
                    <a:pt x="2230" y="1464"/>
                  </a:lnTo>
                  <a:lnTo>
                    <a:pt x="2279" y="1421"/>
                  </a:lnTo>
                  <a:lnTo>
                    <a:pt x="2329" y="1379"/>
                  </a:lnTo>
                  <a:lnTo>
                    <a:pt x="2379" y="1337"/>
                  </a:lnTo>
                  <a:lnTo>
                    <a:pt x="2429" y="1296"/>
                  </a:lnTo>
                  <a:lnTo>
                    <a:pt x="2481" y="1255"/>
                  </a:lnTo>
                  <a:lnTo>
                    <a:pt x="2533" y="1215"/>
                  </a:lnTo>
                  <a:lnTo>
                    <a:pt x="2585" y="1176"/>
                  </a:lnTo>
                  <a:lnTo>
                    <a:pt x="2638" y="1137"/>
                  </a:lnTo>
                  <a:lnTo>
                    <a:pt x="2692" y="1099"/>
                  </a:lnTo>
                  <a:lnTo>
                    <a:pt x="2746" y="1062"/>
                  </a:lnTo>
                  <a:lnTo>
                    <a:pt x="2801" y="1025"/>
                  </a:lnTo>
                  <a:lnTo>
                    <a:pt x="2856" y="989"/>
                  </a:lnTo>
                  <a:lnTo>
                    <a:pt x="2912" y="953"/>
                  </a:lnTo>
                  <a:lnTo>
                    <a:pt x="2969" y="918"/>
                  </a:lnTo>
                  <a:lnTo>
                    <a:pt x="3026" y="884"/>
                  </a:lnTo>
                  <a:lnTo>
                    <a:pt x="3084" y="850"/>
                  </a:lnTo>
                  <a:lnTo>
                    <a:pt x="3143" y="817"/>
                  </a:lnTo>
                  <a:lnTo>
                    <a:pt x="3202" y="785"/>
                  </a:lnTo>
                  <a:lnTo>
                    <a:pt x="3262" y="753"/>
                  </a:lnTo>
                  <a:lnTo>
                    <a:pt x="3322" y="722"/>
                  </a:lnTo>
                  <a:lnTo>
                    <a:pt x="3383" y="692"/>
                  </a:lnTo>
                  <a:lnTo>
                    <a:pt x="3444" y="662"/>
                  </a:lnTo>
                  <a:lnTo>
                    <a:pt x="3507" y="633"/>
                  </a:lnTo>
                  <a:lnTo>
                    <a:pt x="3569" y="605"/>
                  </a:lnTo>
                  <a:lnTo>
                    <a:pt x="3633" y="577"/>
                  </a:lnTo>
                  <a:lnTo>
                    <a:pt x="3697" y="550"/>
                  </a:lnTo>
                  <a:lnTo>
                    <a:pt x="3761" y="523"/>
                  </a:lnTo>
                  <a:lnTo>
                    <a:pt x="3827" y="498"/>
                  </a:lnTo>
                  <a:lnTo>
                    <a:pt x="3893" y="472"/>
                  </a:lnTo>
                  <a:lnTo>
                    <a:pt x="3959" y="448"/>
                  </a:lnTo>
                  <a:lnTo>
                    <a:pt x="4027" y="424"/>
                  </a:lnTo>
                  <a:lnTo>
                    <a:pt x="4094" y="401"/>
                  </a:lnTo>
                  <a:lnTo>
                    <a:pt x="4163" y="379"/>
                  </a:lnTo>
                  <a:lnTo>
                    <a:pt x="4232" y="357"/>
                  </a:lnTo>
                  <a:lnTo>
                    <a:pt x="4302" y="336"/>
                  </a:lnTo>
                  <a:lnTo>
                    <a:pt x="4372" y="316"/>
                  </a:lnTo>
                  <a:lnTo>
                    <a:pt x="4443" y="297"/>
                  </a:lnTo>
                  <a:lnTo>
                    <a:pt x="4515" y="278"/>
                  </a:lnTo>
                  <a:lnTo>
                    <a:pt x="4587" y="260"/>
                  </a:lnTo>
                  <a:lnTo>
                    <a:pt x="4660" y="242"/>
                  </a:lnTo>
                  <a:lnTo>
                    <a:pt x="4734" y="226"/>
                  </a:lnTo>
                  <a:lnTo>
                    <a:pt x="4808" y="209"/>
                  </a:lnTo>
                  <a:lnTo>
                    <a:pt x="4883" y="194"/>
                  </a:lnTo>
                  <a:lnTo>
                    <a:pt x="4959" y="180"/>
                  </a:lnTo>
                  <a:lnTo>
                    <a:pt x="5035" y="166"/>
                  </a:lnTo>
                  <a:lnTo>
                    <a:pt x="5112" y="153"/>
                  </a:lnTo>
                  <a:lnTo>
                    <a:pt x="5190" y="140"/>
                  </a:lnTo>
                  <a:lnTo>
                    <a:pt x="5268" y="129"/>
                  </a:lnTo>
                  <a:lnTo>
                    <a:pt x="5347" y="118"/>
                  </a:lnTo>
                  <a:lnTo>
                    <a:pt x="5427" y="107"/>
                  </a:lnTo>
                  <a:lnTo>
                    <a:pt x="5507" y="98"/>
                  </a:lnTo>
                  <a:lnTo>
                    <a:pt x="5588" y="89"/>
                  </a:lnTo>
                  <a:lnTo>
                    <a:pt x="5670" y="81"/>
                  </a:lnTo>
                  <a:lnTo>
                    <a:pt x="5753" y="74"/>
                  </a:lnTo>
                  <a:lnTo>
                    <a:pt x="5836" y="67"/>
                  </a:lnTo>
                  <a:lnTo>
                    <a:pt x="5919" y="62"/>
                  </a:lnTo>
                  <a:lnTo>
                    <a:pt x="6004" y="57"/>
                  </a:lnTo>
                  <a:lnTo>
                    <a:pt x="6089" y="52"/>
                  </a:lnTo>
                  <a:lnTo>
                    <a:pt x="6175" y="49"/>
                  </a:lnTo>
                  <a:lnTo>
                    <a:pt x="6261" y="46"/>
                  </a:lnTo>
                  <a:lnTo>
                    <a:pt x="6348" y="44"/>
                  </a:lnTo>
                  <a:lnTo>
                    <a:pt x="6436" y="43"/>
                  </a:lnTo>
                  <a:lnTo>
                    <a:pt x="6525" y="43"/>
                  </a:lnTo>
                  <a:lnTo>
                    <a:pt x="6603" y="34"/>
                  </a:lnTo>
                  <a:lnTo>
                    <a:pt x="6682" y="26"/>
                  </a:lnTo>
                  <a:lnTo>
                    <a:pt x="6760" y="19"/>
                  </a:lnTo>
                  <a:lnTo>
                    <a:pt x="6837" y="14"/>
                  </a:lnTo>
                  <a:lnTo>
                    <a:pt x="6915" y="9"/>
                  </a:lnTo>
                  <a:lnTo>
                    <a:pt x="6992" y="5"/>
                  </a:lnTo>
                  <a:lnTo>
                    <a:pt x="7069" y="2"/>
                  </a:lnTo>
                  <a:lnTo>
                    <a:pt x="7146" y="1"/>
                  </a:lnTo>
                  <a:lnTo>
                    <a:pt x="7222" y="0"/>
                  </a:lnTo>
                  <a:lnTo>
                    <a:pt x="7298" y="0"/>
                  </a:lnTo>
                  <a:lnTo>
                    <a:pt x="7374" y="1"/>
                  </a:lnTo>
                  <a:lnTo>
                    <a:pt x="7450" y="3"/>
                  </a:lnTo>
                  <a:lnTo>
                    <a:pt x="7525" y="6"/>
                  </a:lnTo>
                  <a:lnTo>
                    <a:pt x="7600" y="10"/>
                  </a:lnTo>
                  <a:lnTo>
                    <a:pt x="7675" y="14"/>
                  </a:lnTo>
                  <a:lnTo>
                    <a:pt x="7749" y="20"/>
                  </a:lnTo>
                  <a:lnTo>
                    <a:pt x="7823" y="26"/>
                  </a:lnTo>
                  <a:lnTo>
                    <a:pt x="7897" y="34"/>
                  </a:lnTo>
                  <a:lnTo>
                    <a:pt x="7971" y="42"/>
                  </a:lnTo>
                  <a:lnTo>
                    <a:pt x="8044" y="51"/>
                  </a:lnTo>
                  <a:lnTo>
                    <a:pt x="8117" y="61"/>
                  </a:lnTo>
                  <a:lnTo>
                    <a:pt x="8189" y="72"/>
                  </a:lnTo>
                  <a:lnTo>
                    <a:pt x="8262" y="84"/>
                  </a:lnTo>
                  <a:lnTo>
                    <a:pt x="8334" y="97"/>
                  </a:lnTo>
                  <a:lnTo>
                    <a:pt x="8405" y="110"/>
                  </a:lnTo>
                  <a:lnTo>
                    <a:pt x="8476" y="125"/>
                  </a:lnTo>
                  <a:lnTo>
                    <a:pt x="8547" y="140"/>
                  </a:lnTo>
                  <a:lnTo>
                    <a:pt x="8618" y="156"/>
                  </a:lnTo>
                  <a:lnTo>
                    <a:pt x="8688" y="173"/>
                  </a:lnTo>
                  <a:lnTo>
                    <a:pt x="8758" y="190"/>
                  </a:lnTo>
                  <a:lnTo>
                    <a:pt x="8827" y="209"/>
                  </a:lnTo>
                  <a:lnTo>
                    <a:pt x="8896" y="228"/>
                  </a:lnTo>
                  <a:lnTo>
                    <a:pt x="8965" y="248"/>
                  </a:lnTo>
                  <a:lnTo>
                    <a:pt x="9033" y="269"/>
                  </a:lnTo>
                  <a:lnTo>
                    <a:pt x="9101" y="291"/>
                  </a:lnTo>
                  <a:lnTo>
                    <a:pt x="9168" y="313"/>
                  </a:lnTo>
                  <a:lnTo>
                    <a:pt x="9235" y="336"/>
                  </a:lnTo>
                  <a:lnTo>
                    <a:pt x="9302" y="360"/>
                  </a:lnTo>
                  <a:lnTo>
                    <a:pt x="9368" y="385"/>
                  </a:lnTo>
                  <a:lnTo>
                    <a:pt x="9434" y="410"/>
                  </a:lnTo>
                  <a:lnTo>
                    <a:pt x="9500" y="437"/>
                  </a:lnTo>
                  <a:lnTo>
                    <a:pt x="9565" y="464"/>
                  </a:lnTo>
                  <a:lnTo>
                    <a:pt x="9629" y="491"/>
                  </a:lnTo>
                  <a:lnTo>
                    <a:pt x="9693" y="520"/>
                  </a:lnTo>
                  <a:lnTo>
                    <a:pt x="9757" y="549"/>
                  </a:lnTo>
                  <a:lnTo>
                    <a:pt x="9820" y="579"/>
                  </a:lnTo>
                  <a:lnTo>
                    <a:pt x="9883" y="609"/>
                  </a:lnTo>
                  <a:lnTo>
                    <a:pt x="9946" y="641"/>
                  </a:lnTo>
                  <a:lnTo>
                    <a:pt x="10008" y="673"/>
                  </a:lnTo>
                  <a:lnTo>
                    <a:pt x="10069" y="705"/>
                  </a:lnTo>
                  <a:lnTo>
                    <a:pt x="10130" y="739"/>
                  </a:lnTo>
                  <a:lnTo>
                    <a:pt x="10191" y="773"/>
                  </a:lnTo>
                  <a:lnTo>
                    <a:pt x="10251" y="807"/>
                  </a:lnTo>
                  <a:lnTo>
                    <a:pt x="10310" y="843"/>
                  </a:lnTo>
                  <a:lnTo>
                    <a:pt x="10369" y="879"/>
                  </a:lnTo>
                  <a:lnTo>
                    <a:pt x="10428" y="915"/>
                  </a:lnTo>
                  <a:lnTo>
                    <a:pt x="10486" y="953"/>
                  </a:lnTo>
                  <a:lnTo>
                    <a:pt x="10544" y="990"/>
                  </a:lnTo>
                  <a:lnTo>
                    <a:pt x="10601" y="1029"/>
                  </a:lnTo>
                  <a:lnTo>
                    <a:pt x="10657" y="1068"/>
                  </a:lnTo>
                  <a:lnTo>
                    <a:pt x="10713" y="1108"/>
                  </a:lnTo>
                  <a:lnTo>
                    <a:pt x="10769" y="1148"/>
                  </a:lnTo>
                  <a:lnTo>
                    <a:pt x="10824" y="1189"/>
                  </a:lnTo>
                  <a:lnTo>
                    <a:pt x="10878" y="1231"/>
                  </a:lnTo>
                  <a:lnTo>
                    <a:pt x="10932" y="1273"/>
                  </a:lnTo>
                  <a:lnTo>
                    <a:pt x="10986" y="1316"/>
                  </a:lnTo>
                  <a:lnTo>
                    <a:pt x="11039" y="1359"/>
                  </a:lnTo>
                  <a:lnTo>
                    <a:pt x="11091" y="1403"/>
                  </a:lnTo>
                  <a:lnTo>
                    <a:pt x="11143" y="1448"/>
                  </a:lnTo>
                  <a:lnTo>
                    <a:pt x="11194" y="1493"/>
                  </a:lnTo>
                  <a:lnTo>
                    <a:pt x="11245" y="1538"/>
                  </a:lnTo>
                  <a:lnTo>
                    <a:pt x="11295" y="1585"/>
                  </a:lnTo>
                  <a:lnTo>
                    <a:pt x="11344" y="1631"/>
                  </a:lnTo>
                  <a:lnTo>
                    <a:pt x="11393" y="1678"/>
                  </a:lnTo>
                  <a:lnTo>
                    <a:pt x="11441" y="1726"/>
                  </a:lnTo>
                  <a:lnTo>
                    <a:pt x="11489" y="1774"/>
                  </a:lnTo>
                  <a:lnTo>
                    <a:pt x="11536" y="1823"/>
                  </a:lnTo>
                  <a:lnTo>
                    <a:pt x="11583" y="1873"/>
                  </a:lnTo>
                  <a:lnTo>
                    <a:pt x="11629" y="1922"/>
                  </a:lnTo>
                  <a:lnTo>
                    <a:pt x="11674" y="1973"/>
                  </a:lnTo>
                  <a:lnTo>
                    <a:pt x="11719" y="2023"/>
                  </a:lnTo>
                  <a:lnTo>
                    <a:pt x="11763" y="2075"/>
                  </a:lnTo>
                  <a:lnTo>
                    <a:pt x="11807" y="2126"/>
                  </a:lnTo>
                  <a:lnTo>
                    <a:pt x="11849" y="2178"/>
                  </a:lnTo>
                  <a:lnTo>
                    <a:pt x="11892" y="2231"/>
                  </a:lnTo>
                  <a:lnTo>
                    <a:pt x="11933" y="2284"/>
                  </a:lnTo>
                  <a:lnTo>
                    <a:pt x="11974" y="2338"/>
                  </a:lnTo>
                  <a:lnTo>
                    <a:pt x="12015" y="2392"/>
                  </a:lnTo>
                  <a:lnTo>
                    <a:pt x="12054" y="2446"/>
                  </a:lnTo>
                  <a:lnTo>
                    <a:pt x="12093" y="2501"/>
                  </a:lnTo>
                  <a:lnTo>
                    <a:pt x="12132" y="2556"/>
                  </a:lnTo>
                  <a:lnTo>
                    <a:pt x="12169" y="2612"/>
                  </a:lnTo>
                  <a:lnTo>
                    <a:pt x="12206" y="2668"/>
                  </a:lnTo>
                  <a:lnTo>
                    <a:pt x="12243" y="2725"/>
                  </a:lnTo>
                  <a:lnTo>
                    <a:pt x="12278" y="2781"/>
                  </a:lnTo>
                  <a:lnTo>
                    <a:pt x="12313" y="2839"/>
                  </a:lnTo>
                  <a:lnTo>
                    <a:pt x="12348" y="2896"/>
                  </a:lnTo>
                  <a:lnTo>
                    <a:pt x="12381" y="2954"/>
                  </a:lnTo>
                  <a:lnTo>
                    <a:pt x="12414" y="3013"/>
                  </a:lnTo>
                  <a:lnTo>
                    <a:pt x="12446" y="3072"/>
                  </a:lnTo>
                  <a:lnTo>
                    <a:pt x="12478" y="3131"/>
                  </a:lnTo>
                  <a:lnTo>
                    <a:pt x="12509" y="3190"/>
                  </a:lnTo>
                  <a:lnTo>
                    <a:pt x="12539" y="3250"/>
                  </a:lnTo>
                  <a:lnTo>
                    <a:pt x="12568" y="3310"/>
                  </a:lnTo>
                  <a:lnTo>
                    <a:pt x="12597" y="3371"/>
                  </a:lnTo>
                  <a:lnTo>
                    <a:pt x="12625" y="3432"/>
                  </a:lnTo>
                  <a:lnTo>
                    <a:pt x="12652" y="3493"/>
                  </a:lnTo>
                  <a:lnTo>
                    <a:pt x="12678" y="3554"/>
                  </a:lnTo>
                  <a:lnTo>
                    <a:pt x="12704" y="3616"/>
                  </a:lnTo>
                  <a:lnTo>
                    <a:pt x="12729" y="3678"/>
                  </a:lnTo>
                  <a:lnTo>
                    <a:pt x="12753" y="3740"/>
                  </a:lnTo>
                  <a:lnTo>
                    <a:pt x="12776" y="3803"/>
                  </a:lnTo>
                  <a:lnTo>
                    <a:pt x="12799" y="3866"/>
                  </a:lnTo>
                  <a:lnTo>
                    <a:pt x="12821" y="3929"/>
                  </a:lnTo>
                  <a:lnTo>
                    <a:pt x="12842" y="3992"/>
                  </a:lnTo>
                  <a:lnTo>
                    <a:pt x="12862" y="4056"/>
                  </a:lnTo>
                  <a:lnTo>
                    <a:pt x="12882" y="4120"/>
                  </a:lnTo>
                  <a:lnTo>
                    <a:pt x="12900" y="4184"/>
                  </a:lnTo>
                  <a:lnTo>
                    <a:pt x="12918" y="4249"/>
                  </a:lnTo>
                  <a:lnTo>
                    <a:pt x="12935" y="4313"/>
                  </a:lnTo>
                  <a:lnTo>
                    <a:pt x="12952" y="4378"/>
                  </a:lnTo>
                  <a:lnTo>
                    <a:pt x="12967" y="4444"/>
                  </a:lnTo>
                  <a:lnTo>
                    <a:pt x="12982" y="4509"/>
                  </a:lnTo>
                  <a:lnTo>
                    <a:pt x="12996" y="4574"/>
                  </a:lnTo>
                  <a:lnTo>
                    <a:pt x="13009" y="4640"/>
                  </a:lnTo>
                  <a:lnTo>
                    <a:pt x="13021" y="4706"/>
                  </a:lnTo>
                  <a:lnTo>
                    <a:pt x="13033" y="4772"/>
                  </a:lnTo>
                  <a:lnTo>
                    <a:pt x="13043" y="4839"/>
                  </a:lnTo>
                  <a:lnTo>
                    <a:pt x="13053" y="4905"/>
                  </a:lnTo>
                  <a:lnTo>
                    <a:pt x="13062" y="4972"/>
                  </a:lnTo>
                  <a:lnTo>
                    <a:pt x="13070" y="5039"/>
                  </a:lnTo>
                  <a:lnTo>
                    <a:pt x="13077" y="5106"/>
                  </a:lnTo>
                  <a:lnTo>
                    <a:pt x="13083" y="5173"/>
                  </a:lnTo>
                  <a:lnTo>
                    <a:pt x="13088" y="5240"/>
                  </a:lnTo>
                  <a:lnTo>
                    <a:pt x="13093" y="5307"/>
                  </a:lnTo>
                  <a:lnTo>
                    <a:pt x="13097" y="5375"/>
                  </a:lnTo>
                  <a:lnTo>
                    <a:pt x="13099" y="5443"/>
                  </a:lnTo>
                  <a:lnTo>
                    <a:pt x="13101" y="5510"/>
                  </a:lnTo>
                  <a:lnTo>
                    <a:pt x="13102" y="5578"/>
                  </a:lnTo>
                  <a:lnTo>
                    <a:pt x="13102" y="5646"/>
                  </a:lnTo>
                  <a:lnTo>
                    <a:pt x="13102" y="5714"/>
                  </a:lnTo>
                  <a:lnTo>
                    <a:pt x="13100" y="5783"/>
                  </a:lnTo>
                  <a:lnTo>
                    <a:pt x="13097" y="5851"/>
                  </a:lnTo>
                  <a:lnTo>
                    <a:pt x="13094" y="5919"/>
                  </a:lnTo>
                  <a:lnTo>
                    <a:pt x="13089" y="5988"/>
                  </a:lnTo>
                  <a:lnTo>
                    <a:pt x="13084" y="6056"/>
                  </a:lnTo>
                  <a:lnTo>
                    <a:pt x="13078" y="6125"/>
                  </a:lnTo>
                  <a:lnTo>
                    <a:pt x="13070" y="6193"/>
                  </a:lnTo>
                  <a:lnTo>
                    <a:pt x="13062" y="6262"/>
                  </a:lnTo>
                  <a:lnTo>
                    <a:pt x="13053" y="6330"/>
                  </a:lnTo>
                  <a:lnTo>
                    <a:pt x="13043" y="6399"/>
                  </a:lnTo>
                  <a:lnTo>
                    <a:pt x="13032" y="6468"/>
                  </a:lnTo>
                  <a:lnTo>
                    <a:pt x="13020" y="6537"/>
                  </a:lnTo>
                  <a:lnTo>
                    <a:pt x="13009" y="6624"/>
                  </a:lnTo>
                  <a:lnTo>
                    <a:pt x="12998" y="6710"/>
                  </a:lnTo>
                  <a:lnTo>
                    <a:pt x="12986" y="6796"/>
                  </a:lnTo>
                  <a:lnTo>
                    <a:pt x="12974" y="6881"/>
                  </a:lnTo>
                  <a:lnTo>
                    <a:pt x="12961" y="6965"/>
                  </a:lnTo>
                  <a:lnTo>
                    <a:pt x="12947" y="7049"/>
                  </a:lnTo>
                  <a:lnTo>
                    <a:pt x="12933" y="7133"/>
                  </a:lnTo>
                  <a:lnTo>
                    <a:pt x="12919" y="7216"/>
                  </a:lnTo>
                  <a:lnTo>
                    <a:pt x="12904" y="7298"/>
                  </a:lnTo>
                  <a:lnTo>
                    <a:pt x="12888" y="7380"/>
                  </a:lnTo>
                  <a:lnTo>
                    <a:pt x="12872" y="7461"/>
                  </a:lnTo>
                  <a:lnTo>
                    <a:pt x="12856" y="7542"/>
                  </a:lnTo>
                  <a:lnTo>
                    <a:pt x="12839" y="7622"/>
                  </a:lnTo>
                  <a:lnTo>
                    <a:pt x="12821" y="7702"/>
                  </a:lnTo>
                  <a:lnTo>
                    <a:pt x="12803" y="7781"/>
                  </a:lnTo>
                  <a:lnTo>
                    <a:pt x="12784" y="7859"/>
                  </a:lnTo>
                  <a:lnTo>
                    <a:pt x="12772" y="7909"/>
                  </a:lnTo>
                  <a:moveTo>
                    <a:pt x="85" y="7909"/>
                  </a:moveTo>
                  <a:lnTo>
                    <a:pt x="74" y="7847"/>
                  </a:lnTo>
                  <a:lnTo>
                    <a:pt x="62" y="7781"/>
                  </a:lnTo>
                  <a:lnTo>
                    <a:pt x="52" y="7716"/>
                  </a:lnTo>
                  <a:lnTo>
                    <a:pt x="42" y="7650"/>
                  </a:lnTo>
                  <a:lnTo>
                    <a:pt x="34" y="7584"/>
                  </a:lnTo>
                  <a:lnTo>
                    <a:pt x="26" y="7518"/>
                  </a:lnTo>
                  <a:lnTo>
                    <a:pt x="20" y="7452"/>
                  </a:lnTo>
                  <a:lnTo>
                    <a:pt x="14" y="7386"/>
                  </a:lnTo>
                  <a:lnTo>
                    <a:pt x="9" y="7320"/>
                  </a:lnTo>
                  <a:lnTo>
                    <a:pt x="5" y="7255"/>
                  </a:lnTo>
                  <a:lnTo>
                    <a:pt x="3" y="7189"/>
                  </a:lnTo>
                  <a:lnTo>
                    <a:pt x="1" y="7123"/>
                  </a:lnTo>
                  <a:lnTo>
                    <a:pt x="0" y="7058"/>
                  </a:lnTo>
                  <a:lnTo>
                    <a:pt x="0" y="6992"/>
                  </a:lnTo>
                  <a:lnTo>
                    <a:pt x="1" y="6927"/>
                  </a:lnTo>
                  <a:lnTo>
                    <a:pt x="4" y="6862"/>
                  </a:lnTo>
                  <a:lnTo>
                    <a:pt x="7" y="6796"/>
                  </a:lnTo>
                  <a:lnTo>
                    <a:pt x="11" y="6731"/>
                  </a:lnTo>
                  <a:lnTo>
                    <a:pt x="16" y="6666"/>
                  </a:lnTo>
                  <a:lnTo>
                    <a:pt x="23" y="6601"/>
                  </a:lnTo>
                  <a:lnTo>
                    <a:pt x="30" y="6537"/>
                  </a:lnTo>
                </a:path>
              </a:pathLst>
            </a:custGeom>
            <a:noFill/>
            <a:ln w="62736">
              <a:solidFill>
                <a:srgbClr val="78AC86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Rectangle 11">
              <a:extLst>
                <a:ext uri="{FF2B5EF4-FFF2-40B4-BE49-F238E27FC236}">
                  <a16:creationId xmlns:a16="http://schemas.microsoft.com/office/drawing/2014/main" xmlns="" id="{4149ED18-EBDC-4A10-BC52-30BCF988D0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76" y="3897"/>
              <a:ext cx="12484" cy="11757"/>
            </a:xfrm>
            <a:prstGeom prst="rect">
              <a:avLst/>
            </a:prstGeom>
            <a:solidFill>
              <a:srgbClr val="F8F6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r>
                <a:rPr lang="ru-RU" dirty="0" smtClean="0"/>
                <a:t>Мы </a:t>
              </a:r>
            </a:p>
            <a:p>
              <a:endParaRPr lang="ru-RU" dirty="0"/>
            </a:p>
            <a:p>
              <a:endParaRPr lang="ru-RU" dirty="0" smtClean="0"/>
            </a:p>
            <a:p>
              <a:endParaRPr lang="ru-RU" dirty="0"/>
            </a:p>
            <a:p>
              <a:r>
                <a:rPr lang="ru-RU" dirty="0" smtClean="0">
                  <a:latin typeface="Segoe Script" panose="030B0504020000000003" pitchFamily="66" charset="0"/>
                </a:rPr>
                <a:t>Мы являемся </a:t>
              </a:r>
              <a:r>
                <a:rPr lang="ru-RU" b="1" dirty="0" smtClean="0">
                  <a:latin typeface="Segoe Script" panose="030B0504020000000003" pitchFamily="66" charset="0"/>
                </a:rPr>
                <a:t>партнерами</a:t>
              </a:r>
              <a:r>
                <a:rPr lang="ru-RU" dirty="0" smtClean="0">
                  <a:latin typeface="Segoe Script" panose="030B0504020000000003" pitchFamily="66" charset="0"/>
                </a:rPr>
                <a:t> школы </a:t>
              </a:r>
              <a:r>
                <a:rPr lang="ru-RU" b="1" dirty="0" smtClean="0">
                  <a:latin typeface="Segoe Script" panose="030B0504020000000003" pitchFamily="66" charset="0"/>
                </a:rPr>
                <a:t>Юлии Михайловны </a:t>
              </a:r>
              <a:r>
                <a:rPr lang="ru-RU" b="1" dirty="0" err="1" smtClean="0">
                  <a:latin typeface="Segoe Script" panose="030B0504020000000003" pitchFamily="66" charset="0"/>
                </a:rPr>
                <a:t>Эрц</a:t>
              </a:r>
              <a:r>
                <a:rPr lang="ru-RU" b="1" dirty="0" smtClean="0">
                  <a:latin typeface="Segoe Script" panose="030B0504020000000003" pitchFamily="66" charset="0"/>
                </a:rPr>
                <a:t>.</a:t>
              </a:r>
            </a:p>
            <a:p>
              <a:endParaRPr lang="ru-RU" b="1" dirty="0">
                <a:latin typeface="Segoe Script" panose="030B0504020000000003" pitchFamily="66" charset="0"/>
              </a:endParaRPr>
            </a:p>
            <a:p>
              <a:r>
                <a:rPr lang="ru-RU" b="1" dirty="0" smtClean="0">
                  <a:latin typeface="Segoe Script" panose="030B0504020000000003" pitchFamily="66" charset="0"/>
                </a:rPr>
                <a:t>У нас есть свой </a:t>
              </a:r>
              <a:r>
                <a:rPr lang="ru-RU" b="1" dirty="0" err="1" smtClean="0">
                  <a:latin typeface="Segoe Script" panose="030B0504020000000003" pitchFamily="66" charset="0"/>
                </a:rPr>
                <a:t>промокод</a:t>
              </a:r>
              <a:r>
                <a:rPr lang="ru-RU" b="1" dirty="0" smtClean="0">
                  <a:latin typeface="Segoe Script" panose="030B0504020000000003" pitchFamily="66" charset="0"/>
                </a:rPr>
                <a:t> для скидки!</a:t>
              </a:r>
            </a:p>
            <a:p>
              <a:r>
                <a:rPr lang="ru-RU" sz="1600" b="1" dirty="0" smtClean="0">
                  <a:latin typeface="Segoe Script" panose="030B0504020000000003" pitchFamily="66" charset="0"/>
                </a:rPr>
                <a:t>В 2025 году получили лицензию на два вида деятельности.</a:t>
              </a:r>
              <a:endParaRPr lang="ru-RU" sz="1600" b="1" dirty="0">
                <a:latin typeface="Segoe Script" panose="030B0504020000000003" pitchFamily="66" charset="0"/>
              </a:endParaRPr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xmlns="" id="{74D305F5-F00C-43AE-A0DB-01CDD2408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75" y="1008"/>
              <a:ext cx="8459" cy="5383"/>
            </a:xfrm>
            <a:custGeom>
              <a:avLst/>
              <a:gdLst>
                <a:gd name="T0" fmla="+- 0 18073 17176"/>
                <a:gd name="T1" fmla="*/ T0 w 8459"/>
                <a:gd name="T2" fmla="+- 0 1009 1009"/>
                <a:gd name="T3" fmla="*/ 1009 h 5383"/>
                <a:gd name="T4" fmla="+- 0 25634 17176"/>
                <a:gd name="T5" fmla="*/ T4 w 8459"/>
                <a:gd name="T6" fmla="+- 0 1009 1009"/>
                <a:gd name="T7" fmla="*/ 1009 h 5383"/>
                <a:gd name="T8" fmla="+- 0 25634 17176"/>
                <a:gd name="T9" fmla="*/ T8 w 8459"/>
                <a:gd name="T10" fmla="+- 0 5494 1009"/>
                <a:gd name="T11" fmla="*/ 5494 h 5383"/>
                <a:gd name="T12" fmla="+- 0 25631 17176"/>
                <a:gd name="T13" fmla="*/ T12 w 8459"/>
                <a:gd name="T14" fmla="+- 0 5572 1009"/>
                <a:gd name="T15" fmla="*/ 5572 h 5383"/>
                <a:gd name="T16" fmla="+- 0 25621 17176"/>
                <a:gd name="T17" fmla="*/ T16 w 8459"/>
                <a:gd name="T18" fmla="+- 0 5647 1009"/>
                <a:gd name="T19" fmla="*/ 5647 h 5383"/>
                <a:gd name="T20" fmla="+- 0 25605 17176"/>
                <a:gd name="T21" fmla="*/ T20 w 8459"/>
                <a:gd name="T22" fmla="+- 0 5721 1009"/>
                <a:gd name="T23" fmla="*/ 5721 h 5383"/>
                <a:gd name="T24" fmla="+- 0 25584 17176"/>
                <a:gd name="T25" fmla="*/ T24 w 8459"/>
                <a:gd name="T26" fmla="+- 0 5792 1009"/>
                <a:gd name="T27" fmla="*/ 5792 h 5383"/>
                <a:gd name="T28" fmla="+- 0 25556 17176"/>
                <a:gd name="T29" fmla="*/ T28 w 8459"/>
                <a:gd name="T30" fmla="+- 0 5860 1009"/>
                <a:gd name="T31" fmla="*/ 5860 h 5383"/>
                <a:gd name="T32" fmla="+- 0 25524 17176"/>
                <a:gd name="T33" fmla="*/ T32 w 8459"/>
                <a:gd name="T34" fmla="+- 0 5926 1009"/>
                <a:gd name="T35" fmla="*/ 5926 h 5383"/>
                <a:gd name="T36" fmla="+- 0 25486 17176"/>
                <a:gd name="T37" fmla="*/ T36 w 8459"/>
                <a:gd name="T38" fmla="+- 0 5988 1009"/>
                <a:gd name="T39" fmla="*/ 5988 h 5383"/>
                <a:gd name="T40" fmla="+- 0 25444 17176"/>
                <a:gd name="T41" fmla="*/ T40 w 8459"/>
                <a:gd name="T42" fmla="+- 0 6047 1009"/>
                <a:gd name="T43" fmla="*/ 6047 h 5383"/>
                <a:gd name="T44" fmla="+- 0 25397 17176"/>
                <a:gd name="T45" fmla="*/ T44 w 8459"/>
                <a:gd name="T46" fmla="+- 0 6102 1009"/>
                <a:gd name="T47" fmla="*/ 6102 h 5383"/>
                <a:gd name="T48" fmla="+- 0 25345 17176"/>
                <a:gd name="T49" fmla="*/ T48 w 8459"/>
                <a:gd name="T50" fmla="+- 0 6154 1009"/>
                <a:gd name="T51" fmla="*/ 6154 h 5383"/>
                <a:gd name="T52" fmla="+- 0 25290 17176"/>
                <a:gd name="T53" fmla="*/ T52 w 8459"/>
                <a:gd name="T54" fmla="+- 0 6201 1009"/>
                <a:gd name="T55" fmla="*/ 6201 h 5383"/>
                <a:gd name="T56" fmla="+- 0 25231 17176"/>
                <a:gd name="T57" fmla="*/ T56 w 8459"/>
                <a:gd name="T58" fmla="+- 0 6243 1009"/>
                <a:gd name="T59" fmla="*/ 6243 h 5383"/>
                <a:gd name="T60" fmla="+- 0 25169 17176"/>
                <a:gd name="T61" fmla="*/ T60 w 8459"/>
                <a:gd name="T62" fmla="+- 0 6281 1009"/>
                <a:gd name="T63" fmla="*/ 6281 h 5383"/>
                <a:gd name="T64" fmla="+- 0 25103 17176"/>
                <a:gd name="T65" fmla="*/ T64 w 8459"/>
                <a:gd name="T66" fmla="+- 0 6314 1009"/>
                <a:gd name="T67" fmla="*/ 6314 h 5383"/>
                <a:gd name="T68" fmla="+- 0 25035 17176"/>
                <a:gd name="T69" fmla="*/ T68 w 8459"/>
                <a:gd name="T70" fmla="+- 0 6341 1009"/>
                <a:gd name="T71" fmla="*/ 6341 h 5383"/>
                <a:gd name="T72" fmla="+- 0 24963 17176"/>
                <a:gd name="T73" fmla="*/ T72 w 8459"/>
                <a:gd name="T74" fmla="+- 0 6363 1009"/>
                <a:gd name="T75" fmla="*/ 6363 h 5383"/>
                <a:gd name="T76" fmla="+- 0 24890 17176"/>
                <a:gd name="T77" fmla="*/ T76 w 8459"/>
                <a:gd name="T78" fmla="+- 0 6378 1009"/>
                <a:gd name="T79" fmla="*/ 6378 h 5383"/>
                <a:gd name="T80" fmla="+- 0 24814 17176"/>
                <a:gd name="T81" fmla="*/ T80 w 8459"/>
                <a:gd name="T82" fmla="+- 0 6388 1009"/>
                <a:gd name="T83" fmla="*/ 6388 h 5383"/>
                <a:gd name="T84" fmla="+- 0 24737 17176"/>
                <a:gd name="T85" fmla="*/ T84 w 8459"/>
                <a:gd name="T86" fmla="+- 0 6391 1009"/>
                <a:gd name="T87" fmla="*/ 6391 h 5383"/>
                <a:gd name="T88" fmla="+- 0 17176 17176"/>
                <a:gd name="T89" fmla="*/ T88 w 8459"/>
                <a:gd name="T90" fmla="+- 0 6391 1009"/>
                <a:gd name="T91" fmla="*/ 6391 h 5383"/>
                <a:gd name="T92" fmla="+- 0 17176 17176"/>
                <a:gd name="T93" fmla="*/ T92 w 8459"/>
                <a:gd name="T94" fmla="+- 0 1906 1009"/>
                <a:gd name="T95" fmla="*/ 1906 h 5383"/>
                <a:gd name="T96" fmla="+- 0 17179 17176"/>
                <a:gd name="T97" fmla="*/ T96 w 8459"/>
                <a:gd name="T98" fmla="+- 0 1828 1009"/>
                <a:gd name="T99" fmla="*/ 1828 h 5383"/>
                <a:gd name="T100" fmla="+- 0 17189 17176"/>
                <a:gd name="T101" fmla="*/ T100 w 8459"/>
                <a:gd name="T102" fmla="+- 0 1753 1009"/>
                <a:gd name="T103" fmla="*/ 1753 h 5383"/>
                <a:gd name="T104" fmla="+- 0 17205 17176"/>
                <a:gd name="T105" fmla="*/ T104 w 8459"/>
                <a:gd name="T106" fmla="+- 0 1679 1009"/>
                <a:gd name="T107" fmla="*/ 1679 h 5383"/>
                <a:gd name="T108" fmla="+- 0 17226 17176"/>
                <a:gd name="T109" fmla="*/ T108 w 8459"/>
                <a:gd name="T110" fmla="+- 0 1608 1009"/>
                <a:gd name="T111" fmla="*/ 1608 h 5383"/>
                <a:gd name="T112" fmla="+- 0 17254 17176"/>
                <a:gd name="T113" fmla="*/ T112 w 8459"/>
                <a:gd name="T114" fmla="+- 0 1540 1009"/>
                <a:gd name="T115" fmla="*/ 1540 h 5383"/>
                <a:gd name="T116" fmla="+- 0 17286 17176"/>
                <a:gd name="T117" fmla="*/ T116 w 8459"/>
                <a:gd name="T118" fmla="+- 0 1474 1009"/>
                <a:gd name="T119" fmla="*/ 1474 h 5383"/>
                <a:gd name="T120" fmla="+- 0 17324 17176"/>
                <a:gd name="T121" fmla="*/ T120 w 8459"/>
                <a:gd name="T122" fmla="+- 0 1412 1009"/>
                <a:gd name="T123" fmla="*/ 1412 h 5383"/>
                <a:gd name="T124" fmla="+- 0 17367 17176"/>
                <a:gd name="T125" fmla="*/ T124 w 8459"/>
                <a:gd name="T126" fmla="+- 0 1353 1009"/>
                <a:gd name="T127" fmla="*/ 1353 h 5383"/>
                <a:gd name="T128" fmla="+- 0 17414 17176"/>
                <a:gd name="T129" fmla="*/ T128 w 8459"/>
                <a:gd name="T130" fmla="+- 0 1297 1009"/>
                <a:gd name="T131" fmla="*/ 1297 h 5383"/>
                <a:gd name="T132" fmla="+- 0 17465 17176"/>
                <a:gd name="T133" fmla="*/ T132 w 8459"/>
                <a:gd name="T134" fmla="+- 0 1246 1009"/>
                <a:gd name="T135" fmla="*/ 1246 h 5383"/>
                <a:gd name="T136" fmla="+- 0 17520 17176"/>
                <a:gd name="T137" fmla="*/ T136 w 8459"/>
                <a:gd name="T138" fmla="+- 0 1199 1009"/>
                <a:gd name="T139" fmla="*/ 1199 h 5383"/>
                <a:gd name="T140" fmla="+- 0 17579 17176"/>
                <a:gd name="T141" fmla="*/ T140 w 8459"/>
                <a:gd name="T142" fmla="+- 0 1157 1009"/>
                <a:gd name="T143" fmla="*/ 1157 h 5383"/>
                <a:gd name="T144" fmla="+- 0 17641 17176"/>
                <a:gd name="T145" fmla="*/ T144 w 8459"/>
                <a:gd name="T146" fmla="+- 0 1119 1009"/>
                <a:gd name="T147" fmla="*/ 1119 h 5383"/>
                <a:gd name="T148" fmla="+- 0 17707 17176"/>
                <a:gd name="T149" fmla="*/ T148 w 8459"/>
                <a:gd name="T150" fmla="+- 0 1086 1009"/>
                <a:gd name="T151" fmla="*/ 1086 h 5383"/>
                <a:gd name="T152" fmla="+- 0 17776 17176"/>
                <a:gd name="T153" fmla="*/ T152 w 8459"/>
                <a:gd name="T154" fmla="+- 0 1059 1009"/>
                <a:gd name="T155" fmla="*/ 1059 h 5383"/>
                <a:gd name="T156" fmla="+- 0 17847 17176"/>
                <a:gd name="T157" fmla="*/ T156 w 8459"/>
                <a:gd name="T158" fmla="+- 0 1037 1009"/>
                <a:gd name="T159" fmla="*/ 1037 h 5383"/>
                <a:gd name="T160" fmla="+- 0 17920 17176"/>
                <a:gd name="T161" fmla="*/ T160 w 8459"/>
                <a:gd name="T162" fmla="+- 0 1022 1009"/>
                <a:gd name="T163" fmla="*/ 1022 h 5383"/>
                <a:gd name="T164" fmla="+- 0 17996 17176"/>
                <a:gd name="T165" fmla="*/ T164 w 8459"/>
                <a:gd name="T166" fmla="+- 0 1012 1009"/>
                <a:gd name="T167" fmla="*/ 1012 h 5383"/>
                <a:gd name="T168" fmla="+- 0 18073 17176"/>
                <a:gd name="T169" fmla="*/ T168 w 8459"/>
                <a:gd name="T170" fmla="+- 0 1009 1009"/>
                <a:gd name="T171" fmla="*/ 1009 h 538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</a:cxnLst>
              <a:rect l="0" t="0" r="r" b="b"/>
              <a:pathLst>
                <a:path w="8459" h="5383">
                  <a:moveTo>
                    <a:pt x="897" y="0"/>
                  </a:moveTo>
                  <a:lnTo>
                    <a:pt x="8458" y="0"/>
                  </a:lnTo>
                  <a:lnTo>
                    <a:pt x="8458" y="4485"/>
                  </a:lnTo>
                  <a:lnTo>
                    <a:pt x="8455" y="4563"/>
                  </a:lnTo>
                  <a:lnTo>
                    <a:pt x="8445" y="4638"/>
                  </a:lnTo>
                  <a:lnTo>
                    <a:pt x="8429" y="4712"/>
                  </a:lnTo>
                  <a:lnTo>
                    <a:pt x="8408" y="4783"/>
                  </a:lnTo>
                  <a:lnTo>
                    <a:pt x="8380" y="4851"/>
                  </a:lnTo>
                  <a:lnTo>
                    <a:pt x="8348" y="4917"/>
                  </a:lnTo>
                  <a:lnTo>
                    <a:pt x="8310" y="4979"/>
                  </a:lnTo>
                  <a:lnTo>
                    <a:pt x="8268" y="5038"/>
                  </a:lnTo>
                  <a:lnTo>
                    <a:pt x="8221" y="5093"/>
                  </a:lnTo>
                  <a:lnTo>
                    <a:pt x="8169" y="5145"/>
                  </a:lnTo>
                  <a:lnTo>
                    <a:pt x="8114" y="5192"/>
                  </a:lnTo>
                  <a:lnTo>
                    <a:pt x="8055" y="5234"/>
                  </a:lnTo>
                  <a:lnTo>
                    <a:pt x="7993" y="5272"/>
                  </a:lnTo>
                  <a:lnTo>
                    <a:pt x="7927" y="5305"/>
                  </a:lnTo>
                  <a:lnTo>
                    <a:pt x="7859" y="5332"/>
                  </a:lnTo>
                  <a:lnTo>
                    <a:pt x="7787" y="5354"/>
                  </a:lnTo>
                  <a:lnTo>
                    <a:pt x="7714" y="5369"/>
                  </a:lnTo>
                  <a:lnTo>
                    <a:pt x="7638" y="5379"/>
                  </a:lnTo>
                  <a:lnTo>
                    <a:pt x="7561" y="5382"/>
                  </a:lnTo>
                  <a:lnTo>
                    <a:pt x="0" y="5382"/>
                  </a:lnTo>
                  <a:lnTo>
                    <a:pt x="0" y="897"/>
                  </a:lnTo>
                  <a:lnTo>
                    <a:pt x="3" y="819"/>
                  </a:lnTo>
                  <a:lnTo>
                    <a:pt x="13" y="744"/>
                  </a:lnTo>
                  <a:lnTo>
                    <a:pt x="29" y="670"/>
                  </a:lnTo>
                  <a:lnTo>
                    <a:pt x="50" y="599"/>
                  </a:lnTo>
                  <a:lnTo>
                    <a:pt x="78" y="531"/>
                  </a:lnTo>
                  <a:lnTo>
                    <a:pt x="110" y="465"/>
                  </a:lnTo>
                  <a:lnTo>
                    <a:pt x="148" y="403"/>
                  </a:lnTo>
                  <a:lnTo>
                    <a:pt x="191" y="344"/>
                  </a:lnTo>
                  <a:lnTo>
                    <a:pt x="238" y="288"/>
                  </a:lnTo>
                  <a:lnTo>
                    <a:pt x="289" y="237"/>
                  </a:lnTo>
                  <a:lnTo>
                    <a:pt x="344" y="190"/>
                  </a:lnTo>
                  <a:lnTo>
                    <a:pt x="403" y="148"/>
                  </a:lnTo>
                  <a:lnTo>
                    <a:pt x="465" y="110"/>
                  </a:lnTo>
                  <a:lnTo>
                    <a:pt x="531" y="77"/>
                  </a:lnTo>
                  <a:lnTo>
                    <a:pt x="600" y="50"/>
                  </a:lnTo>
                  <a:lnTo>
                    <a:pt x="671" y="28"/>
                  </a:lnTo>
                  <a:lnTo>
                    <a:pt x="744" y="13"/>
                  </a:lnTo>
                  <a:lnTo>
                    <a:pt x="820" y="3"/>
                  </a:lnTo>
                  <a:lnTo>
                    <a:pt x="897" y="0"/>
                  </a:lnTo>
                  <a:close/>
                </a:path>
              </a:pathLst>
            </a:custGeom>
            <a:noFill/>
            <a:ln w="62736">
              <a:solidFill>
                <a:srgbClr val="78AC86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2061" name="Picture 13">
              <a:extLst>
                <a:ext uri="{FF2B5EF4-FFF2-40B4-BE49-F238E27FC236}">
                  <a16:creationId xmlns:a16="http://schemas.microsoft.com/office/drawing/2014/main" xmlns="" id="{D972CF24-A334-4208-AFB3-59C77C2DCF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47" y="1255"/>
              <a:ext cx="7990" cy="49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72204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F255539-8638-42F7-89D7-2F4397402C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43556" cy="7112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9FA02B0C-18E7-4D6C-A10C-4A1C9E547CFF}"/>
              </a:ext>
            </a:extLst>
          </p:cNvPr>
          <p:cNvSpPr/>
          <p:nvPr/>
        </p:nvSpPr>
        <p:spPr>
          <a:xfrm>
            <a:off x="-65604" y="6592997"/>
            <a:ext cx="12709160" cy="3575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5A255F8-116A-47BA-ADAE-BB393B668929}"/>
              </a:ext>
            </a:extLst>
          </p:cNvPr>
          <p:cNvSpPr txBox="1"/>
          <p:nvPr/>
        </p:nvSpPr>
        <p:spPr>
          <a:xfrm>
            <a:off x="685655" y="476194"/>
            <a:ext cx="11206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КОМАНДА АНО «СИЯНИЕ ЧИСТОГО РАЗУМА»	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8B0284BF-08E7-4D1C-8FF3-4C37B3AC88F4}"/>
              </a:ext>
            </a:extLst>
          </p:cNvPr>
          <p:cNvSpPr/>
          <p:nvPr/>
        </p:nvSpPr>
        <p:spPr>
          <a:xfrm>
            <a:off x="424416" y="289698"/>
            <a:ext cx="157036" cy="77310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25542F1-3947-43C4-91FA-3D09E71F3989}"/>
              </a:ext>
            </a:extLst>
          </p:cNvPr>
          <p:cNvSpPr txBox="1"/>
          <p:nvPr/>
        </p:nvSpPr>
        <p:spPr>
          <a:xfrm>
            <a:off x="602888" y="1694144"/>
            <a:ext cx="549311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</a:rPr>
              <a:t>«Сияние чистого разума» это команда специалистов из разных сфер, ведь чтобы держаться на плаву нам нужно быть компетентными во многих вопросах.</a:t>
            </a:r>
          </a:p>
          <a:p>
            <a:endParaRPr lang="ru-RU" sz="1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</a:rPr>
              <a:t>Наши команда состоит из:</a:t>
            </a:r>
          </a:p>
          <a:p>
            <a:endParaRPr lang="ru-RU" sz="1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ru-RU" sz="1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ru-RU" sz="1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</a:rPr>
              <a:t>кураторов;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</a:rPr>
              <a:t>АВА- инструкторов</a:t>
            </a: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</a:rPr>
              <a:t>тьюторов;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</a:rPr>
              <a:t>логопедов;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</a:rPr>
              <a:t>клинических психологов;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</a:rPr>
              <a:t>дефектологов;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</a:rPr>
              <a:t>супервизоров.</a:t>
            </a:r>
            <a:endParaRPr lang="ru-RU" sz="1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3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42A3A7D-BB96-4F04-AF35-F28BFD5F07CA}"/>
              </a:ext>
            </a:extLst>
          </p:cNvPr>
          <p:cNvSpPr txBox="1"/>
          <p:nvPr/>
        </p:nvSpPr>
        <p:spPr>
          <a:xfrm>
            <a:off x="7826499" y="5195636"/>
            <a:ext cx="406049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latin typeface="Segoe Script" panose="030B0504020000000003" pitchFamily="66" charset="0"/>
              </a:rPr>
              <a:t>Общий штат сотрудников </a:t>
            </a:r>
            <a:r>
              <a:rPr lang="ru-RU" sz="1300" dirty="0" smtClean="0">
                <a:latin typeface="Roboto" panose="02000000000000000000" pitchFamily="2" charset="0"/>
                <a:ea typeface="Roboto" panose="02000000000000000000" pitchFamily="2" charset="0"/>
              </a:rPr>
              <a:t>26 </a:t>
            </a:r>
            <a:r>
              <a:rPr lang="ru-RU" sz="1300" dirty="0">
                <a:latin typeface="Roboto" panose="02000000000000000000" pitchFamily="2" charset="0"/>
                <a:ea typeface="Roboto" panose="02000000000000000000" pitchFamily="2" charset="0"/>
              </a:rPr>
              <a:t>человека.</a:t>
            </a:r>
          </a:p>
          <a:p>
            <a:r>
              <a:rPr lang="ru-RU" sz="1300" dirty="0"/>
              <a:t/>
            </a:r>
            <a:br>
              <a:rPr lang="ru-RU" sz="1300" dirty="0"/>
            </a:br>
            <a:r>
              <a:rPr lang="ru-RU" sz="1300" b="1" dirty="0">
                <a:latin typeface="Segoe Script" panose="030B0504020000000003" pitchFamily="66" charset="0"/>
              </a:rPr>
              <a:t>Количество волонтеров </a:t>
            </a:r>
            <a:r>
              <a:rPr lang="ru-RU" sz="1300" dirty="0">
                <a:latin typeface="Roboto" panose="02000000000000000000" pitchFamily="2" charset="0"/>
                <a:ea typeface="Roboto" panose="02000000000000000000" pitchFamily="2" charset="0"/>
              </a:rPr>
              <a:t>30 человек.</a:t>
            </a:r>
          </a:p>
        </p:txBody>
      </p:sp>
      <p:grpSp>
        <p:nvGrpSpPr>
          <p:cNvPr id="39" name="Group 41">
            <a:extLst>
              <a:ext uri="{FF2B5EF4-FFF2-40B4-BE49-F238E27FC236}">
                <a16:creationId xmlns:a16="http://schemas.microsoft.com/office/drawing/2014/main" xmlns="" id="{C1ADD3E4-3DAA-4316-84F1-671FD81B005A}"/>
              </a:ext>
            </a:extLst>
          </p:cNvPr>
          <p:cNvGrpSpPr>
            <a:grpSpLocks/>
          </p:cNvGrpSpPr>
          <p:nvPr/>
        </p:nvGrpSpPr>
        <p:grpSpPr bwMode="auto">
          <a:xfrm>
            <a:off x="7141103" y="476195"/>
            <a:ext cx="4365242" cy="4448668"/>
            <a:chOff x="16991" y="-11664"/>
            <a:chExt cx="10706" cy="10828"/>
          </a:xfrm>
        </p:grpSpPr>
        <p:sp>
          <p:nvSpPr>
            <p:cNvPr id="40" name="AutoShape 42">
              <a:extLst>
                <a:ext uri="{FF2B5EF4-FFF2-40B4-BE49-F238E27FC236}">
                  <a16:creationId xmlns:a16="http://schemas.microsoft.com/office/drawing/2014/main" xmlns="" id="{E9D4DF2A-B676-47A3-B300-EBA30D5131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86" y="-8948"/>
              <a:ext cx="2470" cy="1766"/>
            </a:xfrm>
            <a:custGeom>
              <a:avLst/>
              <a:gdLst>
                <a:gd name="T0" fmla="+- 0 23387 23387"/>
                <a:gd name="T1" fmla="*/ T0 w 2470"/>
                <a:gd name="T2" fmla="+- 0 -8713 -8948"/>
                <a:gd name="T3" fmla="*/ -8713 h 1766"/>
                <a:gd name="T4" fmla="+- 0 24733 23387"/>
                <a:gd name="T5" fmla="*/ T4 w 2470"/>
                <a:gd name="T6" fmla="+- 0 -7182 -8948"/>
                <a:gd name="T7" fmla="*/ -7182 h 1766"/>
                <a:gd name="T8" fmla="+- 0 23881 23387"/>
                <a:gd name="T9" fmla="*/ T8 w 2470"/>
                <a:gd name="T10" fmla="+- 0 -8948 -8948"/>
                <a:gd name="T11" fmla="*/ -8948 h 1766"/>
                <a:gd name="T12" fmla="+- 0 25856 23387"/>
                <a:gd name="T13" fmla="*/ T12 w 2470"/>
                <a:gd name="T14" fmla="+- 0 -8306 -8948"/>
                <a:gd name="T15" fmla="*/ -8306 h 176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470" h="1766">
                  <a:moveTo>
                    <a:pt x="0" y="235"/>
                  </a:moveTo>
                  <a:lnTo>
                    <a:pt x="1346" y="1766"/>
                  </a:lnTo>
                  <a:moveTo>
                    <a:pt x="494" y="0"/>
                  </a:moveTo>
                  <a:lnTo>
                    <a:pt x="2469" y="642"/>
                  </a:lnTo>
                </a:path>
              </a:pathLst>
            </a:custGeom>
            <a:noFill/>
            <a:ln w="31368">
              <a:solidFill>
                <a:srgbClr val="CFCFD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" name="Line 43">
              <a:extLst>
                <a:ext uri="{FF2B5EF4-FFF2-40B4-BE49-F238E27FC236}">
                  <a16:creationId xmlns:a16="http://schemas.microsoft.com/office/drawing/2014/main" xmlns="" id="{E0465CD2-96EC-40C9-AF22-09930F3614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91" y="-9534"/>
              <a:ext cx="272" cy="1247"/>
            </a:xfrm>
            <a:prstGeom prst="line">
              <a:avLst/>
            </a:prstGeom>
            <a:noFill/>
            <a:ln w="20912">
              <a:solidFill>
                <a:srgbClr val="C2C7CC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" name="AutoShape 44">
              <a:extLst>
                <a:ext uri="{FF2B5EF4-FFF2-40B4-BE49-F238E27FC236}">
                  <a16:creationId xmlns:a16="http://schemas.microsoft.com/office/drawing/2014/main" xmlns="" id="{73A6F912-3558-4CB3-AE53-B524FC14D7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32" y="-8158"/>
              <a:ext cx="2075" cy="1791"/>
            </a:xfrm>
            <a:custGeom>
              <a:avLst/>
              <a:gdLst>
                <a:gd name="T0" fmla="+- 0 25807 23733"/>
                <a:gd name="T1" fmla="*/ T0 w 2075"/>
                <a:gd name="T2" fmla="+- 0 -8158 -8158"/>
                <a:gd name="T3" fmla="*/ -8158 h 1791"/>
                <a:gd name="T4" fmla="+- 0 25140 23733"/>
                <a:gd name="T5" fmla="*/ T4 w 2075"/>
                <a:gd name="T6" fmla="+- 0 -7182 -8158"/>
                <a:gd name="T7" fmla="*/ -7182 h 1791"/>
                <a:gd name="T8" fmla="+- 0 23733 23733"/>
                <a:gd name="T9" fmla="*/ T8 w 2075"/>
                <a:gd name="T10" fmla="+- 0 -6368 -8158"/>
                <a:gd name="T11" fmla="*/ -6368 h 1791"/>
                <a:gd name="T12" fmla="+- 0 24782 23733"/>
                <a:gd name="T13" fmla="*/ T12 w 2075"/>
                <a:gd name="T14" fmla="+- 0 -6923 -8158"/>
                <a:gd name="T15" fmla="*/ -6923 h 179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75" h="1791">
                  <a:moveTo>
                    <a:pt x="2074" y="0"/>
                  </a:moveTo>
                  <a:lnTo>
                    <a:pt x="1407" y="976"/>
                  </a:lnTo>
                  <a:moveTo>
                    <a:pt x="0" y="1790"/>
                  </a:moveTo>
                  <a:lnTo>
                    <a:pt x="1049" y="1235"/>
                  </a:lnTo>
                </a:path>
              </a:pathLst>
            </a:custGeom>
            <a:noFill/>
            <a:ln w="31368">
              <a:solidFill>
                <a:srgbClr val="CFCFD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" name="Freeform 45">
              <a:extLst>
                <a:ext uri="{FF2B5EF4-FFF2-40B4-BE49-F238E27FC236}">
                  <a16:creationId xmlns:a16="http://schemas.microsoft.com/office/drawing/2014/main" xmlns="" id="{397AC8EF-C7B8-4C45-9D9D-7BE99F998B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13" y="-7664"/>
              <a:ext cx="1359" cy="1359"/>
            </a:xfrm>
            <a:custGeom>
              <a:avLst/>
              <a:gdLst>
                <a:gd name="T0" fmla="+- 0 24992 24313"/>
                <a:gd name="T1" fmla="*/ T0 w 1359"/>
                <a:gd name="T2" fmla="+- 0 -7664 -7664"/>
                <a:gd name="T3" fmla="*/ -7664 h 1359"/>
                <a:gd name="T4" fmla="+- 0 24918 24313"/>
                <a:gd name="T5" fmla="*/ T4 w 1359"/>
                <a:gd name="T6" fmla="+- 0 -7660 -7664"/>
                <a:gd name="T7" fmla="*/ -7660 h 1359"/>
                <a:gd name="T8" fmla="+- 0 24846 24313"/>
                <a:gd name="T9" fmla="*/ T8 w 1359"/>
                <a:gd name="T10" fmla="+- 0 -7648 -7664"/>
                <a:gd name="T11" fmla="*/ -7648 h 1359"/>
                <a:gd name="T12" fmla="+- 0 24777 24313"/>
                <a:gd name="T13" fmla="*/ T12 w 1359"/>
                <a:gd name="T14" fmla="+- 0 -7629 -7664"/>
                <a:gd name="T15" fmla="*/ -7629 h 1359"/>
                <a:gd name="T16" fmla="+- 0 24712 24313"/>
                <a:gd name="T17" fmla="*/ T16 w 1359"/>
                <a:gd name="T18" fmla="+- 0 -7603 -7664"/>
                <a:gd name="T19" fmla="*/ -7603 h 1359"/>
                <a:gd name="T20" fmla="+- 0 24649 24313"/>
                <a:gd name="T21" fmla="*/ T20 w 1359"/>
                <a:gd name="T22" fmla="+- 0 -7571 -7664"/>
                <a:gd name="T23" fmla="*/ -7571 h 1359"/>
                <a:gd name="T24" fmla="+- 0 24591 24313"/>
                <a:gd name="T25" fmla="*/ T24 w 1359"/>
                <a:gd name="T26" fmla="+- 0 -7533 -7664"/>
                <a:gd name="T27" fmla="*/ -7533 h 1359"/>
                <a:gd name="T28" fmla="+- 0 24537 24313"/>
                <a:gd name="T29" fmla="*/ T28 w 1359"/>
                <a:gd name="T30" fmla="+- 0 -7489 -7664"/>
                <a:gd name="T31" fmla="*/ -7489 h 1359"/>
                <a:gd name="T32" fmla="+- 0 24488 24313"/>
                <a:gd name="T33" fmla="*/ T32 w 1359"/>
                <a:gd name="T34" fmla="+- 0 -7440 -7664"/>
                <a:gd name="T35" fmla="*/ -7440 h 1359"/>
                <a:gd name="T36" fmla="+- 0 24444 24313"/>
                <a:gd name="T37" fmla="*/ T36 w 1359"/>
                <a:gd name="T38" fmla="+- 0 -7386 -7664"/>
                <a:gd name="T39" fmla="*/ -7386 h 1359"/>
                <a:gd name="T40" fmla="+- 0 24406 24313"/>
                <a:gd name="T41" fmla="*/ T40 w 1359"/>
                <a:gd name="T42" fmla="+- 0 -7328 -7664"/>
                <a:gd name="T43" fmla="*/ -7328 h 1359"/>
                <a:gd name="T44" fmla="+- 0 24373 24313"/>
                <a:gd name="T45" fmla="*/ T44 w 1359"/>
                <a:gd name="T46" fmla="+- 0 -7265 -7664"/>
                <a:gd name="T47" fmla="*/ -7265 h 1359"/>
                <a:gd name="T48" fmla="+- 0 24348 24313"/>
                <a:gd name="T49" fmla="*/ T48 w 1359"/>
                <a:gd name="T50" fmla="+- 0 -7200 -7664"/>
                <a:gd name="T51" fmla="*/ -7200 h 1359"/>
                <a:gd name="T52" fmla="+- 0 24329 24313"/>
                <a:gd name="T53" fmla="*/ T52 w 1359"/>
                <a:gd name="T54" fmla="+- 0 -7131 -7664"/>
                <a:gd name="T55" fmla="*/ -7131 h 1359"/>
                <a:gd name="T56" fmla="+- 0 24317 24313"/>
                <a:gd name="T57" fmla="*/ T56 w 1359"/>
                <a:gd name="T58" fmla="+- 0 -7059 -7664"/>
                <a:gd name="T59" fmla="*/ -7059 h 1359"/>
                <a:gd name="T60" fmla="+- 0 24313 24313"/>
                <a:gd name="T61" fmla="*/ T60 w 1359"/>
                <a:gd name="T62" fmla="+- 0 -6985 -7664"/>
                <a:gd name="T63" fmla="*/ -6985 h 1359"/>
                <a:gd name="T64" fmla="+- 0 24317 24313"/>
                <a:gd name="T65" fmla="*/ T64 w 1359"/>
                <a:gd name="T66" fmla="+- 0 -6911 -7664"/>
                <a:gd name="T67" fmla="*/ -6911 h 1359"/>
                <a:gd name="T68" fmla="+- 0 24329 24313"/>
                <a:gd name="T69" fmla="*/ T68 w 1359"/>
                <a:gd name="T70" fmla="+- 0 -6839 -7664"/>
                <a:gd name="T71" fmla="*/ -6839 h 1359"/>
                <a:gd name="T72" fmla="+- 0 24348 24313"/>
                <a:gd name="T73" fmla="*/ T72 w 1359"/>
                <a:gd name="T74" fmla="+- 0 -6770 -7664"/>
                <a:gd name="T75" fmla="*/ -6770 h 1359"/>
                <a:gd name="T76" fmla="+- 0 24373 24313"/>
                <a:gd name="T77" fmla="*/ T76 w 1359"/>
                <a:gd name="T78" fmla="+- 0 -6704 -7664"/>
                <a:gd name="T79" fmla="*/ -6704 h 1359"/>
                <a:gd name="T80" fmla="+- 0 24406 24313"/>
                <a:gd name="T81" fmla="*/ T80 w 1359"/>
                <a:gd name="T82" fmla="+- 0 -6642 -7664"/>
                <a:gd name="T83" fmla="*/ -6642 h 1359"/>
                <a:gd name="T84" fmla="+- 0 24444 24313"/>
                <a:gd name="T85" fmla="*/ T84 w 1359"/>
                <a:gd name="T86" fmla="+- 0 -6584 -7664"/>
                <a:gd name="T87" fmla="*/ -6584 h 1359"/>
                <a:gd name="T88" fmla="+- 0 24488 24313"/>
                <a:gd name="T89" fmla="*/ T88 w 1359"/>
                <a:gd name="T90" fmla="+- 0 -6530 -7664"/>
                <a:gd name="T91" fmla="*/ -6530 h 1359"/>
                <a:gd name="T92" fmla="+- 0 24537 24313"/>
                <a:gd name="T93" fmla="*/ T92 w 1359"/>
                <a:gd name="T94" fmla="+- 0 -6481 -7664"/>
                <a:gd name="T95" fmla="*/ -6481 h 1359"/>
                <a:gd name="T96" fmla="+- 0 24591 24313"/>
                <a:gd name="T97" fmla="*/ T96 w 1359"/>
                <a:gd name="T98" fmla="+- 0 -6437 -7664"/>
                <a:gd name="T99" fmla="*/ -6437 h 1359"/>
                <a:gd name="T100" fmla="+- 0 24649 24313"/>
                <a:gd name="T101" fmla="*/ T100 w 1359"/>
                <a:gd name="T102" fmla="+- 0 -6399 -7664"/>
                <a:gd name="T103" fmla="*/ -6399 h 1359"/>
                <a:gd name="T104" fmla="+- 0 24712 24313"/>
                <a:gd name="T105" fmla="*/ T104 w 1359"/>
                <a:gd name="T106" fmla="+- 0 -6366 -7664"/>
                <a:gd name="T107" fmla="*/ -6366 h 1359"/>
                <a:gd name="T108" fmla="+- 0 24777 24313"/>
                <a:gd name="T109" fmla="*/ T108 w 1359"/>
                <a:gd name="T110" fmla="+- 0 -6340 -7664"/>
                <a:gd name="T111" fmla="*/ -6340 h 1359"/>
                <a:gd name="T112" fmla="+- 0 24846 24313"/>
                <a:gd name="T113" fmla="*/ T112 w 1359"/>
                <a:gd name="T114" fmla="+- 0 -6321 -7664"/>
                <a:gd name="T115" fmla="*/ -6321 h 1359"/>
                <a:gd name="T116" fmla="+- 0 24918 24313"/>
                <a:gd name="T117" fmla="*/ T116 w 1359"/>
                <a:gd name="T118" fmla="+- 0 -6310 -7664"/>
                <a:gd name="T119" fmla="*/ -6310 h 1359"/>
                <a:gd name="T120" fmla="+- 0 24992 24313"/>
                <a:gd name="T121" fmla="*/ T120 w 1359"/>
                <a:gd name="T122" fmla="+- 0 -6306 -7664"/>
                <a:gd name="T123" fmla="*/ -6306 h 1359"/>
                <a:gd name="T124" fmla="+- 0 25066 24313"/>
                <a:gd name="T125" fmla="*/ T124 w 1359"/>
                <a:gd name="T126" fmla="+- 0 -6310 -7664"/>
                <a:gd name="T127" fmla="*/ -6310 h 1359"/>
                <a:gd name="T128" fmla="+- 0 25138 24313"/>
                <a:gd name="T129" fmla="*/ T128 w 1359"/>
                <a:gd name="T130" fmla="+- 0 -6321 -7664"/>
                <a:gd name="T131" fmla="*/ -6321 h 1359"/>
                <a:gd name="T132" fmla="+- 0 25207 24313"/>
                <a:gd name="T133" fmla="*/ T132 w 1359"/>
                <a:gd name="T134" fmla="+- 0 -6340 -7664"/>
                <a:gd name="T135" fmla="*/ -6340 h 1359"/>
                <a:gd name="T136" fmla="+- 0 25273 24313"/>
                <a:gd name="T137" fmla="*/ T136 w 1359"/>
                <a:gd name="T138" fmla="+- 0 -6366 -7664"/>
                <a:gd name="T139" fmla="*/ -6366 h 1359"/>
                <a:gd name="T140" fmla="+- 0 25335 24313"/>
                <a:gd name="T141" fmla="*/ T140 w 1359"/>
                <a:gd name="T142" fmla="+- 0 -6399 -7664"/>
                <a:gd name="T143" fmla="*/ -6399 h 1359"/>
                <a:gd name="T144" fmla="+- 0 25393 24313"/>
                <a:gd name="T145" fmla="*/ T144 w 1359"/>
                <a:gd name="T146" fmla="+- 0 -6437 -7664"/>
                <a:gd name="T147" fmla="*/ -6437 h 1359"/>
                <a:gd name="T148" fmla="+- 0 25447 24313"/>
                <a:gd name="T149" fmla="*/ T148 w 1359"/>
                <a:gd name="T150" fmla="+- 0 -6481 -7664"/>
                <a:gd name="T151" fmla="*/ -6481 h 1359"/>
                <a:gd name="T152" fmla="+- 0 25496 24313"/>
                <a:gd name="T153" fmla="*/ T152 w 1359"/>
                <a:gd name="T154" fmla="+- 0 -6530 -7664"/>
                <a:gd name="T155" fmla="*/ -6530 h 1359"/>
                <a:gd name="T156" fmla="+- 0 25540 24313"/>
                <a:gd name="T157" fmla="*/ T156 w 1359"/>
                <a:gd name="T158" fmla="+- 0 -6584 -7664"/>
                <a:gd name="T159" fmla="*/ -6584 h 1359"/>
                <a:gd name="T160" fmla="+- 0 25579 24313"/>
                <a:gd name="T161" fmla="*/ T160 w 1359"/>
                <a:gd name="T162" fmla="+- 0 -6642 -7664"/>
                <a:gd name="T163" fmla="*/ -6642 h 1359"/>
                <a:gd name="T164" fmla="+- 0 25611 24313"/>
                <a:gd name="T165" fmla="*/ T164 w 1359"/>
                <a:gd name="T166" fmla="+- 0 -6704 -7664"/>
                <a:gd name="T167" fmla="*/ -6704 h 1359"/>
                <a:gd name="T168" fmla="+- 0 25637 24313"/>
                <a:gd name="T169" fmla="*/ T168 w 1359"/>
                <a:gd name="T170" fmla="+- 0 -6770 -7664"/>
                <a:gd name="T171" fmla="*/ -6770 h 1359"/>
                <a:gd name="T172" fmla="+- 0 25656 24313"/>
                <a:gd name="T173" fmla="*/ T172 w 1359"/>
                <a:gd name="T174" fmla="+- 0 -6839 -7664"/>
                <a:gd name="T175" fmla="*/ -6839 h 1359"/>
                <a:gd name="T176" fmla="+- 0 25667 24313"/>
                <a:gd name="T177" fmla="*/ T176 w 1359"/>
                <a:gd name="T178" fmla="+- 0 -6911 -7664"/>
                <a:gd name="T179" fmla="*/ -6911 h 1359"/>
                <a:gd name="T180" fmla="+- 0 25671 24313"/>
                <a:gd name="T181" fmla="*/ T180 w 1359"/>
                <a:gd name="T182" fmla="+- 0 -6985 -7664"/>
                <a:gd name="T183" fmla="*/ -6985 h 1359"/>
                <a:gd name="T184" fmla="+- 0 25667 24313"/>
                <a:gd name="T185" fmla="*/ T184 w 1359"/>
                <a:gd name="T186" fmla="+- 0 -7059 -7664"/>
                <a:gd name="T187" fmla="*/ -7059 h 1359"/>
                <a:gd name="T188" fmla="+- 0 25656 24313"/>
                <a:gd name="T189" fmla="*/ T188 w 1359"/>
                <a:gd name="T190" fmla="+- 0 -7131 -7664"/>
                <a:gd name="T191" fmla="*/ -7131 h 1359"/>
                <a:gd name="T192" fmla="+- 0 25637 24313"/>
                <a:gd name="T193" fmla="*/ T192 w 1359"/>
                <a:gd name="T194" fmla="+- 0 -7200 -7664"/>
                <a:gd name="T195" fmla="*/ -7200 h 1359"/>
                <a:gd name="T196" fmla="+- 0 25611 24313"/>
                <a:gd name="T197" fmla="*/ T196 w 1359"/>
                <a:gd name="T198" fmla="+- 0 -7265 -7664"/>
                <a:gd name="T199" fmla="*/ -7265 h 1359"/>
                <a:gd name="T200" fmla="+- 0 25579 24313"/>
                <a:gd name="T201" fmla="*/ T200 w 1359"/>
                <a:gd name="T202" fmla="+- 0 -7328 -7664"/>
                <a:gd name="T203" fmla="*/ -7328 h 1359"/>
                <a:gd name="T204" fmla="+- 0 25540 24313"/>
                <a:gd name="T205" fmla="*/ T204 w 1359"/>
                <a:gd name="T206" fmla="+- 0 -7386 -7664"/>
                <a:gd name="T207" fmla="*/ -7386 h 1359"/>
                <a:gd name="T208" fmla="+- 0 25496 24313"/>
                <a:gd name="T209" fmla="*/ T208 w 1359"/>
                <a:gd name="T210" fmla="+- 0 -7440 -7664"/>
                <a:gd name="T211" fmla="*/ -7440 h 1359"/>
                <a:gd name="T212" fmla="+- 0 25447 24313"/>
                <a:gd name="T213" fmla="*/ T212 w 1359"/>
                <a:gd name="T214" fmla="+- 0 -7489 -7664"/>
                <a:gd name="T215" fmla="*/ -7489 h 1359"/>
                <a:gd name="T216" fmla="+- 0 25393 24313"/>
                <a:gd name="T217" fmla="*/ T216 w 1359"/>
                <a:gd name="T218" fmla="+- 0 -7533 -7664"/>
                <a:gd name="T219" fmla="*/ -7533 h 1359"/>
                <a:gd name="T220" fmla="+- 0 25335 24313"/>
                <a:gd name="T221" fmla="*/ T220 w 1359"/>
                <a:gd name="T222" fmla="+- 0 -7571 -7664"/>
                <a:gd name="T223" fmla="*/ -7571 h 1359"/>
                <a:gd name="T224" fmla="+- 0 25273 24313"/>
                <a:gd name="T225" fmla="*/ T224 w 1359"/>
                <a:gd name="T226" fmla="+- 0 -7603 -7664"/>
                <a:gd name="T227" fmla="*/ -7603 h 1359"/>
                <a:gd name="T228" fmla="+- 0 25207 24313"/>
                <a:gd name="T229" fmla="*/ T228 w 1359"/>
                <a:gd name="T230" fmla="+- 0 -7629 -7664"/>
                <a:gd name="T231" fmla="*/ -7629 h 1359"/>
                <a:gd name="T232" fmla="+- 0 25138 24313"/>
                <a:gd name="T233" fmla="*/ T232 w 1359"/>
                <a:gd name="T234" fmla="+- 0 -7648 -7664"/>
                <a:gd name="T235" fmla="*/ -7648 h 1359"/>
                <a:gd name="T236" fmla="+- 0 25066 24313"/>
                <a:gd name="T237" fmla="*/ T236 w 1359"/>
                <a:gd name="T238" fmla="+- 0 -7660 -7664"/>
                <a:gd name="T239" fmla="*/ -7660 h 1359"/>
                <a:gd name="T240" fmla="+- 0 24992 24313"/>
                <a:gd name="T241" fmla="*/ T240 w 1359"/>
                <a:gd name="T242" fmla="+- 0 -7664 -7664"/>
                <a:gd name="T243" fmla="*/ -7664 h 135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  <a:cxn ang="0">
                  <a:pos x="T241" y="T243"/>
                </a:cxn>
              </a:cxnLst>
              <a:rect l="0" t="0" r="r" b="b"/>
              <a:pathLst>
                <a:path w="1359" h="1359">
                  <a:moveTo>
                    <a:pt x="679" y="0"/>
                  </a:moveTo>
                  <a:lnTo>
                    <a:pt x="605" y="4"/>
                  </a:lnTo>
                  <a:lnTo>
                    <a:pt x="533" y="16"/>
                  </a:lnTo>
                  <a:lnTo>
                    <a:pt x="464" y="35"/>
                  </a:lnTo>
                  <a:lnTo>
                    <a:pt x="399" y="61"/>
                  </a:lnTo>
                  <a:lnTo>
                    <a:pt x="336" y="93"/>
                  </a:lnTo>
                  <a:lnTo>
                    <a:pt x="278" y="131"/>
                  </a:lnTo>
                  <a:lnTo>
                    <a:pt x="224" y="175"/>
                  </a:lnTo>
                  <a:lnTo>
                    <a:pt x="175" y="224"/>
                  </a:lnTo>
                  <a:lnTo>
                    <a:pt x="131" y="278"/>
                  </a:lnTo>
                  <a:lnTo>
                    <a:pt x="93" y="336"/>
                  </a:lnTo>
                  <a:lnTo>
                    <a:pt x="60" y="399"/>
                  </a:lnTo>
                  <a:lnTo>
                    <a:pt x="35" y="464"/>
                  </a:lnTo>
                  <a:lnTo>
                    <a:pt x="16" y="533"/>
                  </a:lnTo>
                  <a:lnTo>
                    <a:pt x="4" y="605"/>
                  </a:lnTo>
                  <a:lnTo>
                    <a:pt x="0" y="679"/>
                  </a:lnTo>
                  <a:lnTo>
                    <a:pt x="4" y="753"/>
                  </a:lnTo>
                  <a:lnTo>
                    <a:pt x="16" y="825"/>
                  </a:lnTo>
                  <a:lnTo>
                    <a:pt x="35" y="894"/>
                  </a:lnTo>
                  <a:lnTo>
                    <a:pt x="60" y="960"/>
                  </a:lnTo>
                  <a:lnTo>
                    <a:pt x="93" y="1022"/>
                  </a:lnTo>
                  <a:lnTo>
                    <a:pt x="131" y="1080"/>
                  </a:lnTo>
                  <a:lnTo>
                    <a:pt x="175" y="1134"/>
                  </a:lnTo>
                  <a:lnTo>
                    <a:pt x="224" y="1183"/>
                  </a:lnTo>
                  <a:lnTo>
                    <a:pt x="278" y="1227"/>
                  </a:lnTo>
                  <a:lnTo>
                    <a:pt x="336" y="1265"/>
                  </a:lnTo>
                  <a:lnTo>
                    <a:pt x="399" y="1298"/>
                  </a:lnTo>
                  <a:lnTo>
                    <a:pt x="464" y="1324"/>
                  </a:lnTo>
                  <a:lnTo>
                    <a:pt x="533" y="1343"/>
                  </a:lnTo>
                  <a:lnTo>
                    <a:pt x="605" y="1354"/>
                  </a:lnTo>
                  <a:lnTo>
                    <a:pt x="679" y="1358"/>
                  </a:lnTo>
                  <a:lnTo>
                    <a:pt x="753" y="1354"/>
                  </a:lnTo>
                  <a:lnTo>
                    <a:pt x="825" y="1343"/>
                  </a:lnTo>
                  <a:lnTo>
                    <a:pt x="894" y="1324"/>
                  </a:lnTo>
                  <a:lnTo>
                    <a:pt x="960" y="1298"/>
                  </a:lnTo>
                  <a:lnTo>
                    <a:pt x="1022" y="1265"/>
                  </a:lnTo>
                  <a:lnTo>
                    <a:pt x="1080" y="1227"/>
                  </a:lnTo>
                  <a:lnTo>
                    <a:pt x="1134" y="1183"/>
                  </a:lnTo>
                  <a:lnTo>
                    <a:pt x="1183" y="1134"/>
                  </a:lnTo>
                  <a:lnTo>
                    <a:pt x="1227" y="1080"/>
                  </a:lnTo>
                  <a:lnTo>
                    <a:pt x="1266" y="1022"/>
                  </a:lnTo>
                  <a:lnTo>
                    <a:pt x="1298" y="960"/>
                  </a:lnTo>
                  <a:lnTo>
                    <a:pt x="1324" y="894"/>
                  </a:lnTo>
                  <a:lnTo>
                    <a:pt x="1343" y="825"/>
                  </a:lnTo>
                  <a:lnTo>
                    <a:pt x="1354" y="753"/>
                  </a:lnTo>
                  <a:lnTo>
                    <a:pt x="1358" y="679"/>
                  </a:lnTo>
                  <a:lnTo>
                    <a:pt x="1354" y="605"/>
                  </a:lnTo>
                  <a:lnTo>
                    <a:pt x="1343" y="533"/>
                  </a:lnTo>
                  <a:lnTo>
                    <a:pt x="1324" y="464"/>
                  </a:lnTo>
                  <a:lnTo>
                    <a:pt x="1298" y="399"/>
                  </a:lnTo>
                  <a:lnTo>
                    <a:pt x="1266" y="336"/>
                  </a:lnTo>
                  <a:lnTo>
                    <a:pt x="1227" y="278"/>
                  </a:lnTo>
                  <a:lnTo>
                    <a:pt x="1183" y="224"/>
                  </a:lnTo>
                  <a:lnTo>
                    <a:pt x="1134" y="175"/>
                  </a:lnTo>
                  <a:lnTo>
                    <a:pt x="1080" y="131"/>
                  </a:lnTo>
                  <a:lnTo>
                    <a:pt x="1022" y="93"/>
                  </a:lnTo>
                  <a:lnTo>
                    <a:pt x="960" y="61"/>
                  </a:lnTo>
                  <a:lnTo>
                    <a:pt x="894" y="35"/>
                  </a:lnTo>
                  <a:lnTo>
                    <a:pt x="825" y="16"/>
                  </a:lnTo>
                  <a:lnTo>
                    <a:pt x="753" y="4"/>
                  </a:lnTo>
                  <a:lnTo>
                    <a:pt x="679" y="0"/>
                  </a:lnTo>
                  <a:close/>
                </a:path>
              </a:pathLst>
            </a:custGeom>
            <a:solidFill>
              <a:srgbClr val="E4B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" name="Line 46">
              <a:extLst>
                <a:ext uri="{FF2B5EF4-FFF2-40B4-BE49-F238E27FC236}">
                  <a16:creationId xmlns:a16="http://schemas.microsoft.com/office/drawing/2014/main" xmlns="" id="{919EFCD5-768C-40B4-ADB9-3123A0F30E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80" y="-8133"/>
              <a:ext cx="728" cy="1728"/>
            </a:xfrm>
            <a:prstGeom prst="line">
              <a:avLst/>
            </a:prstGeom>
            <a:noFill/>
            <a:ln w="31368">
              <a:solidFill>
                <a:srgbClr val="CFCFD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" name="Freeform 47">
              <a:extLst>
                <a:ext uri="{FF2B5EF4-FFF2-40B4-BE49-F238E27FC236}">
                  <a16:creationId xmlns:a16="http://schemas.microsoft.com/office/drawing/2014/main" xmlns="" id="{4B3DB6E0-7984-4FCB-B720-54C4F608FD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47" y="-8590"/>
              <a:ext cx="655" cy="655"/>
            </a:xfrm>
            <a:custGeom>
              <a:avLst/>
              <a:gdLst>
                <a:gd name="T0" fmla="+- 0 25875 25548"/>
                <a:gd name="T1" fmla="*/ T0 w 655"/>
                <a:gd name="T2" fmla="+- 0 -8590 -8590"/>
                <a:gd name="T3" fmla="*/ -8590 h 655"/>
                <a:gd name="T4" fmla="+- 0 25800 25548"/>
                <a:gd name="T5" fmla="*/ T4 w 655"/>
                <a:gd name="T6" fmla="+- 0 -8581 -8590"/>
                <a:gd name="T7" fmla="*/ -8581 h 655"/>
                <a:gd name="T8" fmla="+- 0 25731 25548"/>
                <a:gd name="T9" fmla="*/ T8 w 655"/>
                <a:gd name="T10" fmla="+- 0 -8557 -8590"/>
                <a:gd name="T11" fmla="*/ -8557 h 655"/>
                <a:gd name="T12" fmla="+- 0 25670 25548"/>
                <a:gd name="T13" fmla="*/ T12 w 655"/>
                <a:gd name="T14" fmla="+- 0 -8518 -8590"/>
                <a:gd name="T15" fmla="*/ -8518 h 655"/>
                <a:gd name="T16" fmla="+- 0 25620 25548"/>
                <a:gd name="T17" fmla="*/ T16 w 655"/>
                <a:gd name="T18" fmla="+- 0 -8467 -8590"/>
                <a:gd name="T19" fmla="*/ -8467 h 655"/>
                <a:gd name="T20" fmla="+- 0 25581 25548"/>
                <a:gd name="T21" fmla="*/ T20 w 655"/>
                <a:gd name="T22" fmla="+- 0 -8407 -8590"/>
                <a:gd name="T23" fmla="*/ -8407 h 655"/>
                <a:gd name="T24" fmla="+- 0 25556 25548"/>
                <a:gd name="T25" fmla="*/ T24 w 655"/>
                <a:gd name="T26" fmla="+- 0 -8338 -8590"/>
                <a:gd name="T27" fmla="*/ -8338 h 655"/>
                <a:gd name="T28" fmla="+- 0 25548 25548"/>
                <a:gd name="T29" fmla="*/ T28 w 655"/>
                <a:gd name="T30" fmla="+- 0 -8263 -8590"/>
                <a:gd name="T31" fmla="*/ -8263 h 655"/>
                <a:gd name="T32" fmla="+- 0 25556 25548"/>
                <a:gd name="T33" fmla="*/ T32 w 655"/>
                <a:gd name="T34" fmla="+- 0 -8188 -8590"/>
                <a:gd name="T35" fmla="*/ -8188 h 655"/>
                <a:gd name="T36" fmla="+- 0 25581 25548"/>
                <a:gd name="T37" fmla="*/ T36 w 655"/>
                <a:gd name="T38" fmla="+- 0 -8119 -8590"/>
                <a:gd name="T39" fmla="*/ -8119 h 655"/>
                <a:gd name="T40" fmla="+- 0 25620 25548"/>
                <a:gd name="T41" fmla="*/ T40 w 655"/>
                <a:gd name="T42" fmla="+- 0 -8058 -8590"/>
                <a:gd name="T43" fmla="*/ -8058 h 655"/>
                <a:gd name="T44" fmla="+- 0 25670 25548"/>
                <a:gd name="T45" fmla="*/ T44 w 655"/>
                <a:gd name="T46" fmla="+- 0 -8007 -8590"/>
                <a:gd name="T47" fmla="*/ -8007 h 655"/>
                <a:gd name="T48" fmla="+- 0 25731 25548"/>
                <a:gd name="T49" fmla="*/ T48 w 655"/>
                <a:gd name="T50" fmla="+- 0 -7969 -8590"/>
                <a:gd name="T51" fmla="*/ -7969 h 655"/>
                <a:gd name="T52" fmla="+- 0 25800 25548"/>
                <a:gd name="T53" fmla="*/ T52 w 655"/>
                <a:gd name="T54" fmla="+- 0 -7944 -8590"/>
                <a:gd name="T55" fmla="*/ -7944 h 655"/>
                <a:gd name="T56" fmla="+- 0 25875 25548"/>
                <a:gd name="T57" fmla="*/ T56 w 655"/>
                <a:gd name="T58" fmla="+- 0 -7936 -8590"/>
                <a:gd name="T59" fmla="*/ -7936 h 655"/>
                <a:gd name="T60" fmla="+- 0 25950 25548"/>
                <a:gd name="T61" fmla="*/ T60 w 655"/>
                <a:gd name="T62" fmla="+- 0 -7944 -8590"/>
                <a:gd name="T63" fmla="*/ -7944 h 655"/>
                <a:gd name="T64" fmla="+- 0 26019 25548"/>
                <a:gd name="T65" fmla="*/ T64 w 655"/>
                <a:gd name="T66" fmla="+- 0 -7969 -8590"/>
                <a:gd name="T67" fmla="*/ -7969 h 655"/>
                <a:gd name="T68" fmla="+- 0 26080 25548"/>
                <a:gd name="T69" fmla="*/ T68 w 655"/>
                <a:gd name="T70" fmla="+- 0 -8007 -8590"/>
                <a:gd name="T71" fmla="*/ -8007 h 655"/>
                <a:gd name="T72" fmla="+- 0 26130 25548"/>
                <a:gd name="T73" fmla="*/ T72 w 655"/>
                <a:gd name="T74" fmla="+- 0 -8058 -8590"/>
                <a:gd name="T75" fmla="*/ -8058 h 655"/>
                <a:gd name="T76" fmla="+- 0 26169 25548"/>
                <a:gd name="T77" fmla="*/ T76 w 655"/>
                <a:gd name="T78" fmla="+- 0 -8119 -8590"/>
                <a:gd name="T79" fmla="*/ -8119 h 655"/>
                <a:gd name="T80" fmla="+- 0 26194 25548"/>
                <a:gd name="T81" fmla="*/ T80 w 655"/>
                <a:gd name="T82" fmla="+- 0 -8188 -8590"/>
                <a:gd name="T83" fmla="*/ -8188 h 655"/>
                <a:gd name="T84" fmla="+- 0 26202 25548"/>
                <a:gd name="T85" fmla="*/ T84 w 655"/>
                <a:gd name="T86" fmla="+- 0 -8263 -8590"/>
                <a:gd name="T87" fmla="*/ -8263 h 655"/>
                <a:gd name="T88" fmla="+- 0 26194 25548"/>
                <a:gd name="T89" fmla="*/ T88 w 655"/>
                <a:gd name="T90" fmla="+- 0 -8338 -8590"/>
                <a:gd name="T91" fmla="*/ -8338 h 655"/>
                <a:gd name="T92" fmla="+- 0 26169 25548"/>
                <a:gd name="T93" fmla="*/ T92 w 655"/>
                <a:gd name="T94" fmla="+- 0 -8407 -8590"/>
                <a:gd name="T95" fmla="*/ -8407 h 655"/>
                <a:gd name="T96" fmla="+- 0 26130 25548"/>
                <a:gd name="T97" fmla="*/ T96 w 655"/>
                <a:gd name="T98" fmla="+- 0 -8467 -8590"/>
                <a:gd name="T99" fmla="*/ -8467 h 655"/>
                <a:gd name="T100" fmla="+- 0 26080 25548"/>
                <a:gd name="T101" fmla="*/ T100 w 655"/>
                <a:gd name="T102" fmla="+- 0 -8518 -8590"/>
                <a:gd name="T103" fmla="*/ -8518 h 655"/>
                <a:gd name="T104" fmla="+- 0 26019 25548"/>
                <a:gd name="T105" fmla="*/ T104 w 655"/>
                <a:gd name="T106" fmla="+- 0 -8557 -8590"/>
                <a:gd name="T107" fmla="*/ -8557 h 655"/>
                <a:gd name="T108" fmla="+- 0 25950 25548"/>
                <a:gd name="T109" fmla="*/ T108 w 655"/>
                <a:gd name="T110" fmla="+- 0 -8581 -8590"/>
                <a:gd name="T111" fmla="*/ -8581 h 655"/>
                <a:gd name="T112" fmla="+- 0 25875 25548"/>
                <a:gd name="T113" fmla="*/ T112 w 655"/>
                <a:gd name="T114" fmla="+- 0 -8590 -8590"/>
                <a:gd name="T115" fmla="*/ -8590 h 65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</a:cxnLst>
              <a:rect l="0" t="0" r="r" b="b"/>
              <a:pathLst>
                <a:path w="655" h="655">
                  <a:moveTo>
                    <a:pt x="327" y="0"/>
                  </a:moveTo>
                  <a:lnTo>
                    <a:pt x="252" y="9"/>
                  </a:lnTo>
                  <a:lnTo>
                    <a:pt x="183" y="33"/>
                  </a:lnTo>
                  <a:lnTo>
                    <a:pt x="122" y="72"/>
                  </a:lnTo>
                  <a:lnTo>
                    <a:pt x="72" y="123"/>
                  </a:lnTo>
                  <a:lnTo>
                    <a:pt x="33" y="183"/>
                  </a:lnTo>
                  <a:lnTo>
                    <a:pt x="8" y="252"/>
                  </a:lnTo>
                  <a:lnTo>
                    <a:pt x="0" y="327"/>
                  </a:lnTo>
                  <a:lnTo>
                    <a:pt x="8" y="402"/>
                  </a:lnTo>
                  <a:lnTo>
                    <a:pt x="33" y="471"/>
                  </a:lnTo>
                  <a:lnTo>
                    <a:pt x="72" y="532"/>
                  </a:lnTo>
                  <a:lnTo>
                    <a:pt x="122" y="583"/>
                  </a:lnTo>
                  <a:lnTo>
                    <a:pt x="183" y="621"/>
                  </a:lnTo>
                  <a:lnTo>
                    <a:pt x="252" y="646"/>
                  </a:lnTo>
                  <a:lnTo>
                    <a:pt x="327" y="654"/>
                  </a:lnTo>
                  <a:lnTo>
                    <a:pt x="402" y="646"/>
                  </a:lnTo>
                  <a:lnTo>
                    <a:pt x="471" y="621"/>
                  </a:lnTo>
                  <a:lnTo>
                    <a:pt x="532" y="583"/>
                  </a:lnTo>
                  <a:lnTo>
                    <a:pt x="582" y="532"/>
                  </a:lnTo>
                  <a:lnTo>
                    <a:pt x="621" y="471"/>
                  </a:lnTo>
                  <a:lnTo>
                    <a:pt x="646" y="402"/>
                  </a:lnTo>
                  <a:lnTo>
                    <a:pt x="654" y="327"/>
                  </a:lnTo>
                  <a:lnTo>
                    <a:pt x="646" y="252"/>
                  </a:lnTo>
                  <a:lnTo>
                    <a:pt x="621" y="183"/>
                  </a:lnTo>
                  <a:lnTo>
                    <a:pt x="582" y="123"/>
                  </a:lnTo>
                  <a:lnTo>
                    <a:pt x="532" y="72"/>
                  </a:lnTo>
                  <a:lnTo>
                    <a:pt x="471" y="33"/>
                  </a:lnTo>
                  <a:lnTo>
                    <a:pt x="402" y="9"/>
                  </a:lnTo>
                  <a:lnTo>
                    <a:pt x="327" y="0"/>
                  </a:lnTo>
                  <a:close/>
                </a:path>
              </a:pathLst>
            </a:custGeom>
            <a:solidFill>
              <a:srgbClr val="F8F6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" name="AutoShape 48">
              <a:extLst>
                <a:ext uri="{FF2B5EF4-FFF2-40B4-BE49-F238E27FC236}">
                  <a16:creationId xmlns:a16="http://schemas.microsoft.com/office/drawing/2014/main" xmlns="" id="{B1F1A142-0232-4E1F-A67B-8159CCF668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03" y="-11208"/>
              <a:ext cx="4149" cy="6754"/>
            </a:xfrm>
            <a:custGeom>
              <a:avLst/>
              <a:gdLst>
                <a:gd name="T0" fmla="+- 0 23152 19003"/>
                <a:gd name="T1" fmla="*/ T0 w 4149"/>
                <a:gd name="T2" fmla="+- 0 -6639 -11207"/>
                <a:gd name="T3" fmla="*/ -6639 h 6754"/>
                <a:gd name="T4" fmla="+- 0 23054 19003"/>
                <a:gd name="T5" fmla="*/ T4 w 4149"/>
                <a:gd name="T6" fmla="+- 0 -8294 -11207"/>
                <a:gd name="T7" fmla="*/ -8294 h 6754"/>
                <a:gd name="T8" fmla="+- 0 21769 19003"/>
                <a:gd name="T9" fmla="*/ T8 w 4149"/>
                <a:gd name="T10" fmla="+- 0 -6689 -11207"/>
                <a:gd name="T11" fmla="*/ -6689 h 6754"/>
                <a:gd name="T12" fmla="+- 0 23054 19003"/>
                <a:gd name="T13" fmla="*/ T12 w 4149"/>
                <a:gd name="T14" fmla="+- 0 -6158 -11207"/>
                <a:gd name="T15" fmla="*/ -6158 h 6754"/>
                <a:gd name="T16" fmla="+- 0 19003 19003"/>
                <a:gd name="T17" fmla="*/ T16 w 4149"/>
                <a:gd name="T18" fmla="+- 0 -8442 -11207"/>
                <a:gd name="T19" fmla="*/ -8442 h 6754"/>
                <a:gd name="T20" fmla="+- 0 19979 19003"/>
                <a:gd name="T21" fmla="*/ T20 w 4149"/>
                <a:gd name="T22" fmla="+- 0 -10417 -11207"/>
                <a:gd name="T23" fmla="*/ -10417 h 6754"/>
                <a:gd name="T24" fmla="+- 0 19312 19003"/>
                <a:gd name="T25" fmla="*/ T24 w 4149"/>
                <a:gd name="T26" fmla="+- 0 -8071 -11207"/>
                <a:gd name="T27" fmla="*/ -8071 h 6754"/>
                <a:gd name="T28" fmla="+- 0 20646 19003"/>
                <a:gd name="T29" fmla="*/ T28 w 4149"/>
                <a:gd name="T30" fmla="+- 0 -8442 -11207"/>
                <a:gd name="T31" fmla="*/ -8442 h 6754"/>
                <a:gd name="T32" fmla="+- 0 21893 19003"/>
                <a:gd name="T33" fmla="*/ T32 w 4149"/>
                <a:gd name="T34" fmla="+- 0 -11207 -11207"/>
                <a:gd name="T35" fmla="*/ -11207 h 6754"/>
                <a:gd name="T36" fmla="+- 0 22510 19003"/>
                <a:gd name="T37" fmla="*/ T36 w 4149"/>
                <a:gd name="T38" fmla="+- 0 -9837 -11207"/>
                <a:gd name="T39" fmla="*/ -9837 h 6754"/>
                <a:gd name="T40" fmla="+- 0 20349 19003"/>
                <a:gd name="T41" fmla="*/ T40 w 4149"/>
                <a:gd name="T42" fmla="+- 0 -10195 -11207"/>
                <a:gd name="T43" fmla="*/ -10195 h 6754"/>
                <a:gd name="T44" fmla="+- 0 21942 19003"/>
                <a:gd name="T45" fmla="*/ T44 w 4149"/>
                <a:gd name="T46" fmla="+- 0 -9504 -11207"/>
                <a:gd name="T47" fmla="*/ -9504 h 6754"/>
                <a:gd name="T48" fmla="+- 0 20856 19003"/>
                <a:gd name="T49" fmla="*/ T48 w 4149"/>
                <a:gd name="T50" fmla="+- 0 -8220 -11207"/>
                <a:gd name="T51" fmla="*/ -8220 h 6754"/>
                <a:gd name="T52" fmla="+- 0 21387 19003"/>
                <a:gd name="T53" fmla="*/ T52 w 4149"/>
                <a:gd name="T54" fmla="+- 0 -7084 -11207"/>
                <a:gd name="T55" fmla="*/ -7084 h 6754"/>
                <a:gd name="T56" fmla="+- 0 20905 19003"/>
                <a:gd name="T57" fmla="*/ T56 w 4149"/>
                <a:gd name="T58" fmla="+- 0 -8516 -11207"/>
                <a:gd name="T59" fmla="*/ -8516 h 6754"/>
                <a:gd name="T60" fmla="+- 0 22399 19003"/>
                <a:gd name="T61" fmla="*/ T60 w 4149"/>
                <a:gd name="T62" fmla="+- 0 -8973 -11207"/>
                <a:gd name="T63" fmla="*/ -8973 h 6754"/>
                <a:gd name="T64" fmla="+- 0 21498 19003"/>
                <a:gd name="T65" fmla="*/ T64 w 4149"/>
                <a:gd name="T66" fmla="+- 0 -6553 -11207"/>
                <a:gd name="T67" fmla="*/ -6553 h 6754"/>
                <a:gd name="T68" fmla="+- 0 21312 19003"/>
                <a:gd name="T69" fmla="*/ T68 w 4149"/>
                <a:gd name="T70" fmla="+- 0 -4454 -11207"/>
                <a:gd name="T71" fmla="*/ -4454 h 675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</a:cxnLst>
              <a:rect l="0" t="0" r="r" b="b"/>
              <a:pathLst>
                <a:path w="4149" h="6754">
                  <a:moveTo>
                    <a:pt x="4149" y="4568"/>
                  </a:moveTo>
                  <a:lnTo>
                    <a:pt x="4051" y="2913"/>
                  </a:lnTo>
                  <a:moveTo>
                    <a:pt x="2766" y="4518"/>
                  </a:moveTo>
                  <a:lnTo>
                    <a:pt x="4051" y="5049"/>
                  </a:lnTo>
                  <a:moveTo>
                    <a:pt x="0" y="2765"/>
                  </a:moveTo>
                  <a:lnTo>
                    <a:pt x="976" y="790"/>
                  </a:lnTo>
                  <a:moveTo>
                    <a:pt x="309" y="3136"/>
                  </a:moveTo>
                  <a:lnTo>
                    <a:pt x="1643" y="2765"/>
                  </a:lnTo>
                  <a:moveTo>
                    <a:pt x="2890" y="0"/>
                  </a:moveTo>
                  <a:lnTo>
                    <a:pt x="3507" y="1370"/>
                  </a:lnTo>
                  <a:moveTo>
                    <a:pt x="1346" y="1012"/>
                  </a:moveTo>
                  <a:lnTo>
                    <a:pt x="2939" y="1703"/>
                  </a:lnTo>
                  <a:moveTo>
                    <a:pt x="1853" y="2987"/>
                  </a:moveTo>
                  <a:lnTo>
                    <a:pt x="2384" y="4123"/>
                  </a:lnTo>
                  <a:moveTo>
                    <a:pt x="1902" y="2691"/>
                  </a:moveTo>
                  <a:lnTo>
                    <a:pt x="3396" y="2234"/>
                  </a:lnTo>
                  <a:moveTo>
                    <a:pt x="2495" y="4654"/>
                  </a:moveTo>
                  <a:lnTo>
                    <a:pt x="2309" y="6753"/>
                  </a:lnTo>
                </a:path>
              </a:pathLst>
            </a:custGeom>
            <a:noFill/>
            <a:ln w="31368">
              <a:solidFill>
                <a:srgbClr val="CFCFD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" name="Freeform 49">
              <a:extLst>
                <a:ext uri="{FF2B5EF4-FFF2-40B4-BE49-F238E27FC236}">
                  <a16:creationId xmlns:a16="http://schemas.microsoft.com/office/drawing/2014/main" xmlns="" id="{B2C5DCF3-DB87-4432-87CF-6839EFD8AB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67" y="-7430"/>
              <a:ext cx="1371" cy="1371"/>
            </a:xfrm>
            <a:custGeom>
              <a:avLst/>
              <a:gdLst>
                <a:gd name="T0" fmla="+- 0 21553 20868"/>
                <a:gd name="T1" fmla="*/ T0 w 1371"/>
                <a:gd name="T2" fmla="+- 0 -7429 -7429"/>
                <a:gd name="T3" fmla="*/ -7429 h 1371"/>
                <a:gd name="T4" fmla="+- 0 21479 20868"/>
                <a:gd name="T5" fmla="*/ T4 w 1371"/>
                <a:gd name="T6" fmla="+- 0 -7425 -7429"/>
                <a:gd name="T7" fmla="*/ -7425 h 1371"/>
                <a:gd name="T8" fmla="+- 0 21406 20868"/>
                <a:gd name="T9" fmla="*/ T8 w 1371"/>
                <a:gd name="T10" fmla="+- 0 -7414 -7429"/>
                <a:gd name="T11" fmla="*/ -7414 h 1371"/>
                <a:gd name="T12" fmla="+- 0 21337 20868"/>
                <a:gd name="T13" fmla="*/ T12 w 1371"/>
                <a:gd name="T14" fmla="+- 0 -7394 -7429"/>
                <a:gd name="T15" fmla="*/ -7394 h 1371"/>
                <a:gd name="T16" fmla="+- 0 21270 20868"/>
                <a:gd name="T17" fmla="*/ T16 w 1371"/>
                <a:gd name="T18" fmla="+- 0 -7368 -7429"/>
                <a:gd name="T19" fmla="*/ -7368 h 1371"/>
                <a:gd name="T20" fmla="+- 0 21207 20868"/>
                <a:gd name="T21" fmla="*/ T20 w 1371"/>
                <a:gd name="T22" fmla="+- 0 -7336 -7429"/>
                <a:gd name="T23" fmla="*/ -7336 h 1371"/>
                <a:gd name="T24" fmla="+- 0 21149 20868"/>
                <a:gd name="T25" fmla="*/ T24 w 1371"/>
                <a:gd name="T26" fmla="+- 0 -7297 -7429"/>
                <a:gd name="T27" fmla="*/ -7297 h 1371"/>
                <a:gd name="T28" fmla="+- 0 21094 20868"/>
                <a:gd name="T29" fmla="*/ T28 w 1371"/>
                <a:gd name="T30" fmla="+- 0 -7253 -7429"/>
                <a:gd name="T31" fmla="*/ -7253 h 1371"/>
                <a:gd name="T32" fmla="+- 0 21045 20868"/>
                <a:gd name="T33" fmla="*/ T32 w 1371"/>
                <a:gd name="T34" fmla="+- 0 -7203 -7429"/>
                <a:gd name="T35" fmla="*/ -7203 h 1371"/>
                <a:gd name="T36" fmla="+- 0 21000 20868"/>
                <a:gd name="T37" fmla="*/ T36 w 1371"/>
                <a:gd name="T38" fmla="+- 0 -7149 -7429"/>
                <a:gd name="T39" fmla="*/ -7149 h 1371"/>
                <a:gd name="T40" fmla="+- 0 20962 20868"/>
                <a:gd name="T41" fmla="*/ T40 w 1371"/>
                <a:gd name="T42" fmla="+- 0 -7090 -7429"/>
                <a:gd name="T43" fmla="*/ -7090 h 1371"/>
                <a:gd name="T44" fmla="+- 0 20929 20868"/>
                <a:gd name="T45" fmla="*/ T44 w 1371"/>
                <a:gd name="T46" fmla="+- 0 -7027 -7429"/>
                <a:gd name="T47" fmla="*/ -7027 h 1371"/>
                <a:gd name="T48" fmla="+- 0 20903 20868"/>
                <a:gd name="T49" fmla="*/ T48 w 1371"/>
                <a:gd name="T50" fmla="+- 0 -6961 -7429"/>
                <a:gd name="T51" fmla="*/ -6961 h 1371"/>
                <a:gd name="T52" fmla="+- 0 20884 20868"/>
                <a:gd name="T53" fmla="*/ T52 w 1371"/>
                <a:gd name="T54" fmla="+- 0 -6891 -7429"/>
                <a:gd name="T55" fmla="*/ -6891 h 1371"/>
                <a:gd name="T56" fmla="+- 0 20872 20868"/>
                <a:gd name="T57" fmla="*/ T56 w 1371"/>
                <a:gd name="T58" fmla="+- 0 -6819 -7429"/>
                <a:gd name="T59" fmla="*/ -6819 h 1371"/>
                <a:gd name="T60" fmla="+- 0 20868 20868"/>
                <a:gd name="T61" fmla="*/ T60 w 1371"/>
                <a:gd name="T62" fmla="+- 0 -6744 -7429"/>
                <a:gd name="T63" fmla="*/ -6744 h 1371"/>
                <a:gd name="T64" fmla="+- 0 20872 20868"/>
                <a:gd name="T65" fmla="*/ T64 w 1371"/>
                <a:gd name="T66" fmla="+- 0 -6669 -7429"/>
                <a:gd name="T67" fmla="*/ -6669 h 1371"/>
                <a:gd name="T68" fmla="+- 0 20884 20868"/>
                <a:gd name="T69" fmla="*/ T68 w 1371"/>
                <a:gd name="T70" fmla="+- 0 -6597 -7429"/>
                <a:gd name="T71" fmla="*/ -6597 h 1371"/>
                <a:gd name="T72" fmla="+- 0 20903 20868"/>
                <a:gd name="T73" fmla="*/ T72 w 1371"/>
                <a:gd name="T74" fmla="+- 0 -6528 -7429"/>
                <a:gd name="T75" fmla="*/ -6528 h 1371"/>
                <a:gd name="T76" fmla="+- 0 20929 20868"/>
                <a:gd name="T77" fmla="*/ T76 w 1371"/>
                <a:gd name="T78" fmla="+- 0 -6461 -7429"/>
                <a:gd name="T79" fmla="*/ -6461 h 1371"/>
                <a:gd name="T80" fmla="+- 0 20962 20868"/>
                <a:gd name="T81" fmla="*/ T80 w 1371"/>
                <a:gd name="T82" fmla="+- 0 -6398 -7429"/>
                <a:gd name="T83" fmla="*/ -6398 h 1371"/>
                <a:gd name="T84" fmla="+- 0 21000 20868"/>
                <a:gd name="T85" fmla="*/ T84 w 1371"/>
                <a:gd name="T86" fmla="+- 0 -6339 -7429"/>
                <a:gd name="T87" fmla="*/ -6339 h 1371"/>
                <a:gd name="T88" fmla="+- 0 21045 20868"/>
                <a:gd name="T89" fmla="*/ T88 w 1371"/>
                <a:gd name="T90" fmla="+- 0 -6285 -7429"/>
                <a:gd name="T91" fmla="*/ -6285 h 1371"/>
                <a:gd name="T92" fmla="+- 0 21094 20868"/>
                <a:gd name="T93" fmla="*/ T92 w 1371"/>
                <a:gd name="T94" fmla="+- 0 -6235 -7429"/>
                <a:gd name="T95" fmla="*/ -6235 h 1371"/>
                <a:gd name="T96" fmla="+- 0 21149 20868"/>
                <a:gd name="T97" fmla="*/ T96 w 1371"/>
                <a:gd name="T98" fmla="+- 0 -6191 -7429"/>
                <a:gd name="T99" fmla="*/ -6191 h 1371"/>
                <a:gd name="T100" fmla="+- 0 21207 20868"/>
                <a:gd name="T101" fmla="*/ T100 w 1371"/>
                <a:gd name="T102" fmla="+- 0 -6152 -7429"/>
                <a:gd name="T103" fmla="*/ -6152 h 1371"/>
                <a:gd name="T104" fmla="+- 0 21270 20868"/>
                <a:gd name="T105" fmla="*/ T104 w 1371"/>
                <a:gd name="T106" fmla="+- 0 -6120 -7429"/>
                <a:gd name="T107" fmla="*/ -6120 h 1371"/>
                <a:gd name="T108" fmla="+- 0 21337 20868"/>
                <a:gd name="T109" fmla="*/ T108 w 1371"/>
                <a:gd name="T110" fmla="+- 0 -6094 -7429"/>
                <a:gd name="T111" fmla="*/ -6094 h 1371"/>
                <a:gd name="T112" fmla="+- 0 21406 20868"/>
                <a:gd name="T113" fmla="*/ T112 w 1371"/>
                <a:gd name="T114" fmla="+- 0 -6075 -7429"/>
                <a:gd name="T115" fmla="*/ -6075 h 1371"/>
                <a:gd name="T116" fmla="+- 0 21479 20868"/>
                <a:gd name="T117" fmla="*/ T116 w 1371"/>
                <a:gd name="T118" fmla="+- 0 -6063 -7429"/>
                <a:gd name="T119" fmla="*/ -6063 h 1371"/>
                <a:gd name="T120" fmla="+- 0 21553 20868"/>
                <a:gd name="T121" fmla="*/ T120 w 1371"/>
                <a:gd name="T122" fmla="+- 0 -6059 -7429"/>
                <a:gd name="T123" fmla="*/ -6059 h 1371"/>
                <a:gd name="T124" fmla="+- 0 21628 20868"/>
                <a:gd name="T125" fmla="*/ T124 w 1371"/>
                <a:gd name="T126" fmla="+- 0 -6063 -7429"/>
                <a:gd name="T127" fmla="*/ -6063 h 1371"/>
                <a:gd name="T128" fmla="+- 0 21700 20868"/>
                <a:gd name="T129" fmla="*/ T128 w 1371"/>
                <a:gd name="T130" fmla="+- 0 -6075 -7429"/>
                <a:gd name="T131" fmla="*/ -6075 h 1371"/>
                <a:gd name="T132" fmla="+- 0 21770 20868"/>
                <a:gd name="T133" fmla="*/ T132 w 1371"/>
                <a:gd name="T134" fmla="+- 0 -6094 -7429"/>
                <a:gd name="T135" fmla="*/ -6094 h 1371"/>
                <a:gd name="T136" fmla="+- 0 21836 20868"/>
                <a:gd name="T137" fmla="*/ T136 w 1371"/>
                <a:gd name="T138" fmla="+- 0 -6120 -7429"/>
                <a:gd name="T139" fmla="*/ -6120 h 1371"/>
                <a:gd name="T140" fmla="+- 0 21899 20868"/>
                <a:gd name="T141" fmla="*/ T140 w 1371"/>
                <a:gd name="T142" fmla="+- 0 -6152 -7429"/>
                <a:gd name="T143" fmla="*/ -6152 h 1371"/>
                <a:gd name="T144" fmla="+- 0 21958 20868"/>
                <a:gd name="T145" fmla="*/ T144 w 1371"/>
                <a:gd name="T146" fmla="+- 0 -6191 -7429"/>
                <a:gd name="T147" fmla="*/ -6191 h 1371"/>
                <a:gd name="T148" fmla="+- 0 22012 20868"/>
                <a:gd name="T149" fmla="*/ T148 w 1371"/>
                <a:gd name="T150" fmla="+- 0 -6235 -7429"/>
                <a:gd name="T151" fmla="*/ -6235 h 1371"/>
                <a:gd name="T152" fmla="+- 0 22062 20868"/>
                <a:gd name="T153" fmla="*/ T152 w 1371"/>
                <a:gd name="T154" fmla="+- 0 -6285 -7429"/>
                <a:gd name="T155" fmla="*/ -6285 h 1371"/>
                <a:gd name="T156" fmla="+- 0 22106 20868"/>
                <a:gd name="T157" fmla="*/ T156 w 1371"/>
                <a:gd name="T158" fmla="+- 0 -6339 -7429"/>
                <a:gd name="T159" fmla="*/ -6339 h 1371"/>
                <a:gd name="T160" fmla="+- 0 22145 20868"/>
                <a:gd name="T161" fmla="*/ T160 w 1371"/>
                <a:gd name="T162" fmla="+- 0 -6398 -7429"/>
                <a:gd name="T163" fmla="*/ -6398 h 1371"/>
                <a:gd name="T164" fmla="+- 0 22178 20868"/>
                <a:gd name="T165" fmla="*/ T164 w 1371"/>
                <a:gd name="T166" fmla="+- 0 -6461 -7429"/>
                <a:gd name="T167" fmla="*/ -6461 h 1371"/>
                <a:gd name="T168" fmla="+- 0 22204 20868"/>
                <a:gd name="T169" fmla="*/ T168 w 1371"/>
                <a:gd name="T170" fmla="+- 0 -6528 -7429"/>
                <a:gd name="T171" fmla="*/ -6528 h 1371"/>
                <a:gd name="T172" fmla="+- 0 22223 20868"/>
                <a:gd name="T173" fmla="*/ T172 w 1371"/>
                <a:gd name="T174" fmla="+- 0 -6597 -7429"/>
                <a:gd name="T175" fmla="*/ -6597 h 1371"/>
                <a:gd name="T176" fmla="+- 0 22235 20868"/>
                <a:gd name="T177" fmla="*/ T176 w 1371"/>
                <a:gd name="T178" fmla="+- 0 -6669 -7429"/>
                <a:gd name="T179" fmla="*/ -6669 h 1371"/>
                <a:gd name="T180" fmla="+- 0 22239 20868"/>
                <a:gd name="T181" fmla="*/ T180 w 1371"/>
                <a:gd name="T182" fmla="+- 0 -6744 -7429"/>
                <a:gd name="T183" fmla="*/ -6744 h 1371"/>
                <a:gd name="T184" fmla="+- 0 22235 20868"/>
                <a:gd name="T185" fmla="*/ T184 w 1371"/>
                <a:gd name="T186" fmla="+- 0 -6819 -7429"/>
                <a:gd name="T187" fmla="*/ -6819 h 1371"/>
                <a:gd name="T188" fmla="+- 0 22223 20868"/>
                <a:gd name="T189" fmla="*/ T188 w 1371"/>
                <a:gd name="T190" fmla="+- 0 -6891 -7429"/>
                <a:gd name="T191" fmla="*/ -6891 h 1371"/>
                <a:gd name="T192" fmla="+- 0 22204 20868"/>
                <a:gd name="T193" fmla="*/ T192 w 1371"/>
                <a:gd name="T194" fmla="+- 0 -6961 -7429"/>
                <a:gd name="T195" fmla="*/ -6961 h 1371"/>
                <a:gd name="T196" fmla="+- 0 22178 20868"/>
                <a:gd name="T197" fmla="*/ T196 w 1371"/>
                <a:gd name="T198" fmla="+- 0 -7027 -7429"/>
                <a:gd name="T199" fmla="*/ -7027 h 1371"/>
                <a:gd name="T200" fmla="+- 0 22145 20868"/>
                <a:gd name="T201" fmla="*/ T200 w 1371"/>
                <a:gd name="T202" fmla="+- 0 -7090 -7429"/>
                <a:gd name="T203" fmla="*/ -7090 h 1371"/>
                <a:gd name="T204" fmla="+- 0 22106 20868"/>
                <a:gd name="T205" fmla="*/ T204 w 1371"/>
                <a:gd name="T206" fmla="+- 0 -7149 -7429"/>
                <a:gd name="T207" fmla="*/ -7149 h 1371"/>
                <a:gd name="T208" fmla="+- 0 22062 20868"/>
                <a:gd name="T209" fmla="*/ T208 w 1371"/>
                <a:gd name="T210" fmla="+- 0 -7203 -7429"/>
                <a:gd name="T211" fmla="*/ -7203 h 1371"/>
                <a:gd name="T212" fmla="+- 0 22012 20868"/>
                <a:gd name="T213" fmla="*/ T212 w 1371"/>
                <a:gd name="T214" fmla="+- 0 -7253 -7429"/>
                <a:gd name="T215" fmla="*/ -7253 h 1371"/>
                <a:gd name="T216" fmla="+- 0 21958 20868"/>
                <a:gd name="T217" fmla="*/ T216 w 1371"/>
                <a:gd name="T218" fmla="+- 0 -7297 -7429"/>
                <a:gd name="T219" fmla="*/ -7297 h 1371"/>
                <a:gd name="T220" fmla="+- 0 21899 20868"/>
                <a:gd name="T221" fmla="*/ T220 w 1371"/>
                <a:gd name="T222" fmla="+- 0 -7336 -7429"/>
                <a:gd name="T223" fmla="*/ -7336 h 1371"/>
                <a:gd name="T224" fmla="+- 0 21836 20868"/>
                <a:gd name="T225" fmla="*/ T224 w 1371"/>
                <a:gd name="T226" fmla="+- 0 -7368 -7429"/>
                <a:gd name="T227" fmla="*/ -7368 h 1371"/>
                <a:gd name="T228" fmla="+- 0 21770 20868"/>
                <a:gd name="T229" fmla="*/ T228 w 1371"/>
                <a:gd name="T230" fmla="+- 0 -7394 -7429"/>
                <a:gd name="T231" fmla="*/ -7394 h 1371"/>
                <a:gd name="T232" fmla="+- 0 21700 20868"/>
                <a:gd name="T233" fmla="*/ T232 w 1371"/>
                <a:gd name="T234" fmla="+- 0 -7414 -7429"/>
                <a:gd name="T235" fmla="*/ -7414 h 1371"/>
                <a:gd name="T236" fmla="+- 0 21628 20868"/>
                <a:gd name="T237" fmla="*/ T236 w 1371"/>
                <a:gd name="T238" fmla="+- 0 -7425 -7429"/>
                <a:gd name="T239" fmla="*/ -7425 h 1371"/>
                <a:gd name="T240" fmla="+- 0 21553 20868"/>
                <a:gd name="T241" fmla="*/ T240 w 1371"/>
                <a:gd name="T242" fmla="+- 0 -7429 -7429"/>
                <a:gd name="T243" fmla="*/ -7429 h 137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  <a:cxn ang="0">
                  <a:pos x="T241" y="T243"/>
                </a:cxn>
              </a:cxnLst>
              <a:rect l="0" t="0" r="r" b="b"/>
              <a:pathLst>
                <a:path w="1371" h="1371">
                  <a:moveTo>
                    <a:pt x="685" y="0"/>
                  </a:moveTo>
                  <a:lnTo>
                    <a:pt x="611" y="4"/>
                  </a:lnTo>
                  <a:lnTo>
                    <a:pt x="538" y="15"/>
                  </a:lnTo>
                  <a:lnTo>
                    <a:pt x="469" y="35"/>
                  </a:lnTo>
                  <a:lnTo>
                    <a:pt x="402" y="61"/>
                  </a:lnTo>
                  <a:lnTo>
                    <a:pt x="339" y="93"/>
                  </a:lnTo>
                  <a:lnTo>
                    <a:pt x="281" y="132"/>
                  </a:lnTo>
                  <a:lnTo>
                    <a:pt x="226" y="176"/>
                  </a:lnTo>
                  <a:lnTo>
                    <a:pt x="177" y="226"/>
                  </a:lnTo>
                  <a:lnTo>
                    <a:pt x="132" y="280"/>
                  </a:lnTo>
                  <a:lnTo>
                    <a:pt x="94" y="339"/>
                  </a:lnTo>
                  <a:lnTo>
                    <a:pt x="61" y="402"/>
                  </a:lnTo>
                  <a:lnTo>
                    <a:pt x="35" y="468"/>
                  </a:lnTo>
                  <a:lnTo>
                    <a:pt x="16" y="538"/>
                  </a:lnTo>
                  <a:lnTo>
                    <a:pt x="4" y="610"/>
                  </a:lnTo>
                  <a:lnTo>
                    <a:pt x="0" y="685"/>
                  </a:lnTo>
                  <a:lnTo>
                    <a:pt x="4" y="760"/>
                  </a:lnTo>
                  <a:lnTo>
                    <a:pt x="16" y="832"/>
                  </a:lnTo>
                  <a:lnTo>
                    <a:pt x="35" y="901"/>
                  </a:lnTo>
                  <a:lnTo>
                    <a:pt x="61" y="968"/>
                  </a:lnTo>
                  <a:lnTo>
                    <a:pt x="94" y="1031"/>
                  </a:lnTo>
                  <a:lnTo>
                    <a:pt x="132" y="1090"/>
                  </a:lnTo>
                  <a:lnTo>
                    <a:pt x="177" y="1144"/>
                  </a:lnTo>
                  <a:lnTo>
                    <a:pt x="226" y="1194"/>
                  </a:lnTo>
                  <a:lnTo>
                    <a:pt x="281" y="1238"/>
                  </a:lnTo>
                  <a:lnTo>
                    <a:pt x="339" y="1277"/>
                  </a:lnTo>
                  <a:lnTo>
                    <a:pt x="402" y="1309"/>
                  </a:lnTo>
                  <a:lnTo>
                    <a:pt x="469" y="1335"/>
                  </a:lnTo>
                  <a:lnTo>
                    <a:pt x="538" y="1354"/>
                  </a:lnTo>
                  <a:lnTo>
                    <a:pt x="611" y="1366"/>
                  </a:lnTo>
                  <a:lnTo>
                    <a:pt x="685" y="1370"/>
                  </a:lnTo>
                  <a:lnTo>
                    <a:pt x="760" y="1366"/>
                  </a:lnTo>
                  <a:lnTo>
                    <a:pt x="832" y="1354"/>
                  </a:lnTo>
                  <a:lnTo>
                    <a:pt x="902" y="1335"/>
                  </a:lnTo>
                  <a:lnTo>
                    <a:pt x="968" y="1309"/>
                  </a:lnTo>
                  <a:lnTo>
                    <a:pt x="1031" y="1277"/>
                  </a:lnTo>
                  <a:lnTo>
                    <a:pt x="1090" y="1238"/>
                  </a:lnTo>
                  <a:lnTo>
                    <a:pt x="1144" y="1194"/>
                  </a:lnTo>
                  <a:lnTo>
                    <a:pt x="1194" y="1144"/>
                  </a:lnTo>
                  <a:lnTo>
                    <a:pt x="1238" y="1090"/>
                  </a:lnTo>
                  <a:lnTo>
                    <a:pt x="1277" y="1031"/>
                  </a:lnTo>
                  <a:lnTo>
                    <a:pt x="1310" y="968"/>
                  </a:lnTo>
                  <a:lnTo>
                    <a:pt x="1336" y="901"/>
                  </a:lnTo>
                  <a:lnTo>
                    <a:pt x="1355" y="832"/>
                  </a:lnTo>
                  <a:lnTo>
                    <a:pt x="1367" y="760"/>
                  </a:lnTo>
                  <a:lnTo>
                    <a:pt x="1371" y="685"/>
                  </a:lnTo>
                  <a:lnTo>
                    <a:pt x="1367" y="610"/>
                  </a:lnTo>
                  <a:lnTo>
                    <a:pt x="1355" y="538"/>
                  </a:lnTo>
                  <a:lnTo>
                    <a:pt x="1336" y="468"/>
                  </a:lnTo>
                  <a:lnTo>
                    <a:pt x="1310" y="402"/>
                  </a:lnTo>
                  <a:lnTo>
                    <a:pt x="1277" y="339"/>
                  </a:lnTo>
                  <a:lnTo>
                    <a:pt x="1238" y="280"/>
                  </a:lnTo>
                  <a:lnTo>
                    <a:pt x="1194" y="226"/>
                  </a:lnTo>
                  <a:lnTo>
                    <a:pt x="1144" y="176"/>
                  </a:lnTo>
                  <a:lnTo>
                    <a:pt x="1090" y="132"/>
                  </a:lnTo>
                  <a:lnTo>
                    <a:pt x="1031" y="93"/>
                  </a:lnTo>
                  <a:lnTo>
                    <a:pt x="968" y="61"/>
                  </a:lnTo>
                  <a:lnTo>
                    <a:pt x="902" y="35"/>
                  </a:lnTo>
                  <a:lnTo>
                    <a:pt x="832" y="15"/>
                  </a:lnTo>
                  <a:lnTo>
                    <a:pt x="760" y="4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rgbClr val="5DA1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" name="Freeform 50">
              <a:extLst>
                <a:ext uri="{FF2B5EF4-FFF2-40B4-BE49-F238E27FC236}">
                  <a16:creationId xmlns:a16="http://schemas.microsoft.com/office/drawing/2014/main" xmlns="" id="{43B73AB6-570C-472A-9846-2E61156A42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87" y="-11023"/>
              <a:ext cx="1359" cy="1371"/>
            </a:xfrm>
            <a:custGeom>
              <a:avLst/>
              <a:gdLst>
                <a:gd name="T0" fmla="+- 0 19967 19287"/>
                <a:gd name="T1" fmla="*/ T0 w 1359"/>
                <a:gd name="T2" fmla="+- 0 -11022 -11022"/>
                <a:gd name="T3" fmla="*/ -11022 h 1371"/>
                <a:gd name="T4" fmla="+- 0 19893 19287"/>
                <a:gd name="T5" fmla="*/ T4 w 1359"/>
                <a:gd name="T6" fmla="+- 0 -11018 -11022"/>
                <a:gd name="T7" fmla="*/ -11018 h 1371"/>
                <a:gd name="T8" fmla="+- 0 19821 19287"/>
                <a:gd name="T9" fmla="*/ T8 w 1359"/>
                <a:gd name="T10" fmla="+- 0 -11006 -11022"/>
                <a:gd name="T11" fmla="*/ -11006 h 1371"/>
                <a:gd name="T12" fmla="+- 0 19752 19287"/>
                <a:gd name="T13" fmla="*/ T12 w 1359"/>
                <a:gd name="T14" fmla="+- 0 -10987 -11022"/>
                <a:gd name="T15" fmla="*/ -10987 h 1371"/>
                <a:gd name="T16" fmla="+- 0 19686 19287"/>
                <a:gd name="T17" fmla="*/ T16 w 1359"/>
                <a:gd name="T18" fmla="+- 0 -10961 -11022"/>
                <a:gd name="T19" fmla="*/ -10961 h 1371"/>
                <a:gd name="T20" fmla="+- 0 19624 19287"/>
                <a:gd name="T21" fmla="*/ T20 w 1359"/>
                <a:gd name="T22" fmla="+- 0 -10929 -11022"/>
                <a:gd name="T23" fmla="*/ -10929 h 1371"/>
                <a:gd name="T24" fmla="+- 0 19565 19287"/>
                <a:gd name="T25" fmla="*/ T24 w 1359"/>
                <a:gd name="T26" fmla="+- 0 -10890 -11022"/>
                <a:gd name="T27" fmla="*/ -10890 h 1371"/>
                <a:gd name="T28" fmla="+- 0 19512 19287"/>
                <a:gd name="T29" fmla="*/ T28 w 1359"/>
                <a:gd name="T30" fmla="+- 0 -10846 -11022"/>
                <a:gd name="T31" fmla="*/ -10846 h 1371"/>
                <a:gd name="T32" fmla="+- 0 19462 19287"/>
                <a:gd name="T33" fmla="*/ T32 w 1359"/>
                <a:gd name="T34" fmla="+- 0 -10796 -11022"/>
                <a:gd name="T35" fmla="*/ -10796 h 1371"/>
                <a:gd name="T36" fmla="+- 0 19418 19287"/>
                <a:gd name="T37" fmla="*/ T36 w 1359"/>
                <a:gd name="T38" fmla="+- 0 -10742 -11022"/>
                <a:gd name="T39" fmla="*/ -10742 h 1371"/>
                <a:gd name="T40" fmla="+- 0 19380 19287"/>
                <a:gd name="T41" fmla="*/ T40 w 1359"/>
                <a:gd name="T42" fmla="+- 0 -10683 -11022"/>
                <a:gd name="T43" fmla="*/ -10683 h 1371"/>
                <a:gd name="T44" fmla="+- 0 19348 19287"/>
                <a:gd name="T45" fmla="*/ T44 w 1359"/>
                <a:gd name="T46" fmla="+- 0 -10620 -11022"/>
                <a:gd name="T47" fmla="*/ -10620 h 1371"/>
                <a:gd name="T48" fmla="+- 0 19322 19287"/>
                <a:gd name="T49" fmla="*/ T48 w 1359"/>
                <a:gd name="T50" fmla="+- 0 -10553 -11022"/>
                <a:gd name="T51" fmla="*/ -10553 h 1371"/>
                <a:gd name="T52" fmla="+- 0 19303 19287"/>
                <a:gd name="T53" fmla="*/ T52 w 1359"/>
                <a:gd name="T54" fmla="+- 0 -10484 -11022"/>
                <a:gd name="T55" fmla="*/ -10484 h 1371"/>
                <a:gd name="T56" fmla="+- 0 19291 19287"/>
                <a:gd name="T57" fmla="*/ T56 w 1359"/>
                <a:gd name="T58" fmla="+- 0 -10412 -11022"/>
                <a:gd name="T59" fmla="*/ -10412 h 1371"/>
                <a:gd name="T60" fmla="+- 0 19287 19287"/>
                <a:gd name="T61" fmla="*/ T60 w 1359"/>
                <a:gd name="T62" fmla="+- 0 -10337 -11022"/>
                <a:gd name="T63" fmla="*/ -10337 h 1371"/>
                <a:gd name="T64" fmla="+- 0 19291 19287"/>
                <a:gd name="T65" fmla="*/ T64 w 1359"/>
                <a:gd name="T66" fmla="+- 0 -10262 -11022"/>
                <a:gd name="T67" fmla="*/ -10262 h 1371"/>
                <a:gd name="T68" fmla="+- 0 19303 19287"/>
                <a:gd name="T69" fmla="*/ T68 w 1359"/>
                <a:gd name="T70" fmla="+- 0 -10190 -11022"/>
                <a:gd name="T71" fmla="*/ -10190 h 1371"/>
                <a:gd name="T72" fmla="+- 0 19322 19287"/>
                <a:gd name="T73" fmla="*/ T72 w 1359"/>
                <a:gd name="T74" fmla="+- 0 -10120 -11022"/>
                <a:gd name="T75" fmla="*/ -10120 h 1371"/>
                <a:gd name="T76" fmla="+- 0 19348 19287"/>
                <a:gd name="T77" fmla="*/ T76 w 1359"/>
                <a:gd name="T78" fmla="+- 0 -10054 -11022"/>
                <a:gd name="T79" fmla="*/ -10054 h 1371"/>
                <a:gd name="T80" fmla="+- 0 19380 19287"/>
                <a:gd name="T81" fmla="*/ T80 w 1359"/>
                <a:gd name="T82" fmla="+- 0 -9991 -11022"/>
                <a:gd name="T83" fmla="*/ -9991 h 1371"/>
                <a:gd name="T84" fmla="+- 0 19418 19287"/>
                <a:gd name="T85" fmla="*/ T84 w 1359"/>
                <a:gd name="T86" fmla="+- 0 -9932 -11022"/>
                <a:gd name="T87" fmla="*/ -9932 h 1371"/>
                <a:gd name="T88" fmla="+- 0 19462 19287"/>
                <a:gd name="T89" fmla="*/ T88 w 1359"/>
                <a:gd name="T90" fmla="+- 0 -9878 -11022"/>
                <a:gd name="T91" fmla="*/ -9878 h 1371"/>
                <a:gd name="T92" fmla="+- 0 19512 19287"/>
                <a:gd name="T93" fmla="*/ T92 w 1359"/>
                <a:gd name="T94" fmla="+- 0 -9828 -11022"/>
                <a:gd name="T95" fmla="*/ -9828 h 1371"/>
                <a:gd name="T96" fmla="+- 0 19565 19287"/>
                <a:gd name="T97" fmla="*/ T96 w 1359"/>
                <a:gd name="T98" fmla="+- 0 -9784 -11022"/>
                <a:gd name="T99" fmla="*/ -9784 h 1371"/>
                <a:gd name="T100" fmla="+- 0 19624 19287"/>
                <a:gd name="T101" fmla="*/ T100 w 1359"/>
                <a:gd name="T102" fmla="+- 0 -9745 -11022"/>
                <a:gd name="T103" fmla="*/ -9745 h 1371"/>
                <a:gd name="T104" fmla="+- 0 19686 19287"/>
                <a:gd name="T105" fmla="*/ T104 w 1359"/>
                <a:gd name="T106" fmla="+- 0 -9713 -11022"/>
                <a:gd name="T107" fmla="*/ -9713 h 1371"/>
                <a:gd name="T108" fmla="+- 0 19752 19287"/>
                <a:gd name="T109" fmla="*/ T108 w 1359"/>
                <a:gd name="T110" fmla="+- 0 -9687 -11022"/>
                <a:gd name="T111" fmla="*/ -9687 h 1371"/>
                <a:gd name="T112" fmla="+- 0 19821 19287"/>
                <a:gd name="T113" fmla="*/ T112 w 1359"/>
                <a:gd name="T114" fmla="+- 0 -9667 -11022"/>
                <a:gd name="T115" fmla="*/ -9667 h 1371"/>
                <a:gd name="T116" fmla="+- 0 19893 19287"/>
                <a:gd name="T117" fmla="*/ T116 w 1359"/>
                <a:gd name="T118" fmla="+- 0 -9656 -11022"/>
                <a:gd name="T119" fmla="*/ -9656 h 1371"/>
                <a:gd name="T120" fmla="+- 0 19967 19287"/>
                <a:gd name="T121" fmla="*/ T120 w 1359"/>
                <a:gd name="T122" fmla="+- 0 -9652 -11022"/>
                <a:gd name="T123" fmla="*/ -9652 h 1371"/>
                <a:gd name="T124" fmla="+- 0 20041 19287"/>
                <a:gd name="T125" fmla="*/ T124 w 1359"/>
                <a:gd name="T126" fmla="+- 0 -9656 -11022"/>
                <a:gd name="T127" fmla="*/ -9656 h 1371"/>
                <a:gd name="T128" fmla="+- 0 20112 19287"/>
                <a:gd name="T129" fmla="*/ T128 w 1359"/>
                <a:gd name="T130" fmla="+- 0 -9667 -11022"/>
                <a:gd name="T131" fmla="*/ -9667 h 1371"/>
                <a:gd name="T132" fmla="+- 0 20181 19287"/>
                <a:gd name="T133" fmla="*/ T132 w 1359"/>
                <a:gd name="T134" fmla="+- 0 -9687 -11022"/>
                <a:gd name="T135" fmla="*/ -9687 h 1371"/>
                <a:gd name="T136" fmla="+- 0 20247 19287"/>
                <a:gd name="T137" fmla="*/ T136 w 1359"/>
                <a:gd name="T138" fmla="+- 0 -9713 -11022"/>
                <a:gd name="T139" fmla="*/ -9713 h 1371"/>
                <a:gd name="T140" fmla="+- 0 20309 19287"/>
                <a:gd name="T141" fmla="*/ T140 w 1359"/>
                <a:gd name="T142" fmla="+- 0 -9745 -11022"/>
                <a:gd name="T143" fmla="*/ -9745 h 1371"/>
                <a:gd name="T144" fmla="+- 0 20368 19287"/>
                <a:gd name="T145" fmla="*/ T144 w 1359"/>
                <a:gd name="T146" fmla="+- 0 -9784 -11022"/>
                <a:gd name="T147" fmla="*/ -9784 h 1371"/>
                <a:gd name="T148" fmla="+- 0 20422 19287"/>
                <a:gd name="T149" fmla="*/ T148 w 1359"/>
                <a:gd name="T150" fmla="+- 0 -9828 -11022"/>
                <a:gd name="T151" fmla="*/ -9828 h 1371"/>
                <a:gd name="T152" fmla="+- 0 20471 19287"/>
                <a:gd name="T153" fmla="*/ T152 w 1359"/>
                <a:gd name="T154" fmla="+- 0 -9878 -11022"/>
                <a:gd name="T155" fmla="*/ -9878 h 1371"/>
                <a:gd name="T156" fmla="+- 0 20515 19287"/>
                <a:gd name="T157" fmla="*/ T156 w 1359"/>
                <a:gd name="T158" fmla="+- 0 -9932 -11022"/>
                <a:gd name="T159" fmla="*/ -9932 h 1371"/>
                <a:gd name="T160" fmla="+- 0 20553 19287"/>
                <a:gd name="T161" fmla="*/ T160 w 1359"/>
                <a:gd name="T162" fmla="+- 0 -9991 -11022"/>
                <a:gd name="T163" fmla="*/ -9991 h 1371"/>
                <a:gd name="T164" fmla="+- 0 20585 19287"/>
                <a:gd name="T165" fmla="*/ T164 w 1359"/>
                <a:gd name="T166" fmla="+- 0 -10054 -11022"/>
                <a:gd name="T167" fmla="*/ -10054 h 1371"/>
                <a:gd name="T168" fmla="+- 0 20611 19287"/>
                <a:gd name="T169" fmla="*/ T168 w 1359"/>
                <a:gd name="T170" fmla="+- 0 -10120 -11022"/>
                <a:gd name="T171" fmla="*/ -10120 h 1371"/>
                <a:gd name="T172" fmla="+- 0 20630 19287"/>
                <a:gd name="T173" fmla="*/ T172 w 1359"/>
                <a:gd name="T174" fmla="+- 0 -10190 -11022"/>
                <a:gd name="T175" fmla="*/ -10190 h 1371"/>
                <a:gd name="T176" fmla="+- 0 20642 19287"/>
                <a:gd name="T177" fmla="*/ T176 w 1359"/>
                <a:gd name="T178" fmla="+- 0 -10262 -11022"/>
                <a:gd name="T179" fmla="*/ -10262 h 1371"/>
                <a:gd name="T180" fmla="+- 0 20646 19287"/>
                <a:gd name="T181" fmla="*/ T180 w 1359"/>
                <a:gd name="T182" fmla="+- 0 -10337 -11022"/>
                <a:gd name="T183" fmla="*/ -10337 h 1371"/>
                <a:gd name="T184" fmla="+- 0 20642 19287"/>
                <a:gd name="T185" fmla="*/ T184 w 1359"/>
                <a:gd name="T186" fmla="+- 0 -10412 -11022"/>
                <a:gd name="T187" fmla="*/ -10412 h 1371"/>
                <a:gd name="T188" fmla="+- 0 20630 19287"/>
                <a:gd name="T189" fmla="*/ T188 w 1359"/>
                <a:gd name="T190" fmla="+- 0 -10484 -11022"/>
                <a:gd name="T191" fmla="*/ -10484 h 1371"/>
                <a:gd name="T192" fmla="+- 0 20611 19287"/>
                <a:gd name="T193" fmla="*/ T192 w 1359"/>
                <a:gd name="T194" fmla="+- 0 -10553 -11022"/>
                <a:gd name="T195" fmla="*/ -10553 h 1371"/>
                <a:gd name="T196" fmla="+- 0 20585 19287"/>
                <a:gd name="T197" fmla="*/ T196 w 1359"/>
                <a:gd name="T198" fmla="+- 0 -10620 -11022"/>
                <a:gd name="T199" fmla="*/ -10620 h 1371"/>
                <a:gd name="T200" fmla="+- 0 20553 19287"/>
                <a:gd name="T201" fmla="*/ T200 w 1359"/>
                <a:gd name="T202" fmla="+- 0 -10683 -11022"/>
                <a:gd name="T203" fmla="*/ -10683 h 1371"/>
                <a:gd name="T204" fmla="+- 0 20515 19287"/>
                <a:gd name="T205" fmla="*/ T204 w 1359"/>
                <a:gd name="T206" fmla="+- 0 -10742 -11022"/>
                <a:gd name="T207" fmla="*/ -10742 h 1371"/>
                <a:gd name="T208" fmla="+- 0 20471 19287"/>
                <a:gd name="T209" fmla="*/ T208 w 1359"/>
                <a:gd name="T210" fmla="+- 0 -10796 -11022"/>
                <a:gd name="T211" fmla="*/ -10796 h 1371"/>
                <a:gd name="T212" fmla="+- 0 20422 19287"/>
                <a:gd name="T213" fmla="*/ T212 w 1359"/>
                <a:gd name="T214" fmla="+- 0 -10846 -11022"/>
                <a:gd name="T215" fmla="*/ -10846 h 1371"/>
                <a:gd name="T216" fmla="+- 0 20368 19287"/>
                <a:gd name="T217" fmla="*/ T216 w 1359"/>
                <a:gd name="T218" fmla="+- 0 -10890 -11022"/>
                <a:gd name="T219" fmla="*/ -10890 h 1371"/>
                <a:gd name="T220" fmla="+- 0 20309 19287"/>
                <a:gd name="T221" fmla="*/ T220 w 1359"/>
                <a:gd name="T222" fmla="+- 0 -10929 -11022"/>
                <a:gd name="T223" fmla="*/ -10929 h 1371"/>
                <a:gd name="T224" fmla="+- 0 20247 19287"/>
                <a:gd name="T225" fmla="*/ T224 w 1359"/>
                <a:gd name="T226" fmla="+- 0 -10961 -11022"/>
                <a:gd name="T227" fmla="*/ -10961 h 1371"/>
                <a:gd name="T228" fmla="+- 0 20181 19287"/>
                <a:gd name="T229" fmla="*/ T228 w 1359"/>
                <a:gd name="T230" fmla="+- 0 -10987 -11022"/>
                <a:gd name="T231" fmla="*/ -10987 h 1371"/>
                <a:gd name="T232" fmla="+- 0 20112 19287"/>
                <a:gd name="T233" fmla="*/ T232 w 1359"/>
                <a:gd name="T234" fmla="+- 0 -11006 -11022"/>
                <a:gd name="T235" fmla="*/ -11006 h 1371"/>
                <a:gd name="T236" fmla="+- 0 20041 19287"/>
                <a:gd name="T237" fmla="*/ T236 w 1359"/>
                <a:gd name="T238" fmla="+- 0 -11018 -11022"/>
                <a:gd name="T239" fmla="*/ -11018 h 1371"/>
                <a:gd name="T240" fmla="+- 0 19967 19287"/>
                <a:gd name="T241" fmla="*/ T240 w 1359"/>
                <a:gd name="T242" fmla="+- 0 -11022 -11022"/>
                <a:gd name="T243" fmla="*/ -11022 h 137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  <a:cxn ang="0">
                  <a:pos x="T241" y="T243"/>
                </a:cxn>
              </a:cxnLst>
              <a:rect l="0" t="0" r="r" b="b"/>
              <a:pathLst>
                <a:path w="1359" h="1371">
                  <a:moveTo>
                    <a:pt x="680" y="0"/>
                  </a:moveTo>
                  <a:lnTo>
                    <a:pt x="606" y="4"/>
                  </a:lnTo>
                  <a:lnTo>
                    <a:pt x="534" y="16"/>
                  </a:lnTo>
                  <a:lnTo>
                    <a:pt x="465" y="35"/>
                  </a:lnTo>
                  <a:lnTo>
                    <a:pt x="399" y="61"/>
                  </a:lnTo>
                  <a:lnTo>
                    <a:pt x="337" y="93"/>
                  </a:lnTo>
                  <a:lnTo>
                    <a:pt x="278" y="132"/>
                  </a:lnTo>
                  <a:lnTo>
                    <a:pt x="225" y="176"/>
                  </a:lnTo>
                  <a:lnTo>
                    <a:pt x="175" y="226"/>
                  </a:lnTo>
                  <a:lnTo>
                    <a:pt x="131" y="280"/>
                  </a:lnTo>
                  <a:lnTo>
                    <a:pt x="93" y="339"/>
                  </a:lnTo>
                  <a:lnTo>
                    <a:pt x="61" y="402"/>
                  </a:lnTo>
                  <a:lnTo>
                    <a:pt x="35" y="469"/>
                  </a:lnTo>
                  <a:lnTo>
                    <a:pt x="16" y="538"/>
                  </a:lnTo>
                  <a:lnTo>
                    <a:pt x="4" y="610"/>
                  </a:lnTo>
                  <a:lnTo>
                    <a:pt x="0" y="685"/>
                  </a:lnTo>
                  <a:lnTo>
                    <a:pt x="4" y="760"/>
                  </a:lnTo>
                  <a:lnTo>
                    <a:pt x="16" y="832"/>
                  </a:lnTo>
                  <a:lnTo>
                    <a:pt x="35" y="902"/>
                  </a:lnTo>
                  <a:lnTo>
                    <a:pt x="61" y="968"/>
                  </a:lnTo>
                  <a:lnTo>
                    <a:pt x="93" y="1031"/>
                  </a:lnTo>
                  <a:lnTo>
                    <a:pt x="131" y="1090"/>
                  </a:lnTo>
                  <a:lnTo>
                    <a:pt x="175" y="1144"/>
                  </a:lnTo>
                  <a:lnTo>
                    <a:pt x="225" y="1194"/>
                  </a:lnTo>
                  <a:lnTo>
                    <a:pt x="278" y="1238"/>
                  </a:lnTo>
                  <a:lnTo>
                    <a:pt x="337" y="1277"/>
                  </a:lnTo>
                  <a:lnTo>
                    <a:pt x="399" y="1309"/>
                  </a:lnTo>
                  <a:lnTo>
                    <a:pt x="465" y="1335"/>
                  </a:lnTo>
                  <a:lnTo>
                    <a:pt x="534" y="1355"/>
                  </a:lnTo>
                  <a:lnTo>
                    <a:pt x="606" y="1366"/>
                  </a:lnTo>
                  <a:lnTo>
                    <a:pt x="680" y="1370"/>
                  </a:lnTo>
                  <a:lnTo>
                    <a:pt x="754" y="1366"/>
                  </a:lnTo>
                  <a:lnTo>
                    <a:pt x="825" y="1355"/>
                  </a:lnTo>
                  <a:lnTo>
                    <a:pt x="894" y="1335"/>
                  </a:lnTo>
                  <a:lnTo>
                    <a:pt x="960" y="1309"/>
                  </a:lnTo>
                  <a:lnTo>
                    <a:pt x="1022" y="1277"/>
                  </a:lnTo>
                  <a:lnTo>
                    <a:pt x="1081" y="1238"/>
                  </a:lnTo>
                  <a:lnTo>
                    <a:pt x="1135" y="1194"/>
                  </a:lnTo>
                  <a:lnTo>
                    <a:pt x="1184" y="1144"/>
                  </a:lnTo>
                  <a:lnTo>
                    <a:pt x="1228" y="1090"/>
                  </a:lnTo>
                  <a:lnTo>
                    <a:pt x="1266" y="1031"/>
                  </a:lnTo>
                  <a:lnTo>
                    <a:pt x="1298" y="968"/>
                  </a:lnTo>
                  <a:lnTo>
                    <a:pt x="1324" y="902"/>
                  </a:lnTo>
                  <a:lnTo>
                    <a:pt x="1343" y="832"/>
                  </a:lnTo>
                  <a:lnTo>
                    <a:pt x="1355" y="760"/>
                  </a:lnTo>
                  <a:lnTo>
                    <a:pt x="1359" y="685"/>
                  </a:lnTo>
                  <a:lnTo>
                    <a:pt x="1355" y="610"/>
                  </a:lnTo>
                  <a:lnTo>
                    <a:pt x="1343" y="538"/>
                  </a:lnTo>
                  <a:lnTo>
                    <a:pt x="1324" y="469"/>
                  </a:lnTo>
                  <a:lnTo>
                    <a:pt x="1298" y="402"/>
                  </a:lnTo>
                  <a:lnTo>
                    <a:pt x="1266" y="339"/>
                  </a:lnTo>
                  <a:lnTo>
                    <a:pt x="1228" y="280"/>
                  </a:lnTo>
                  <a:lnTo>
                    <a:pt x="1184" y="226"/>
                  </a:lnTo>
                  <a:lnTo>
                    <a:pt x="1135" y="176"/>
                  </a:lnTo>
                  <a:lnTo>
                    <a:pt x="1081" y="132"/>
                  </a:lnTo>
                  <a:lnTo>
                    <a:pt x="1022" y="93"/>
                  </a:lnTo>
                  <a:lnTo>
                    <a:pt x="960" y="61"/>
                  </a:lnTo>
                  <a:lnTo>
                    <a:pt x="894" y="35"/>
                  </a:lnTo>
                  <a:lnTo>
                    <a:pt x="825" y="16"/>
                  </a:lnTo>
                  <a:lnTo>
                    <a:pt x="754" y="4"/>
                  </a:lnTo>
                  <a:lnTo>
                    <a:pt x="680" y="0"/>
                  </a:lnTo>
                  <a:close/>
                </a:path>
              </a:pathLst>
            </a:custGeom>
            <a:solidFill>
              <a:srgbClr val="E4B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" name="Freeform 51">
              <a:extLst>
                <a:ext uri="{FF2B5EF4-FFF2-40B4-BE49-F238E27FC236}">
                  <a16:creationId xmlns:a16="http://schemas.microsoft.com/office/drawing/2014/main" xmlns="" id="{8FCD0CC7-769D-4410-9EBB-FF9197DB43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48" y="-11665"/>
              <a:ext cx="852" cy="852"/>
            </a:xfrm>
            <a:custGeom>
              <a:avLst/>
              <a:gdLst>
                <a:gd name="T0" fmla="+- 0 21874 21448"/>
                <a:gd name="T1" fmla="*/ T0 w 852"/>
                <a:gd name="T2" fmla="+- 0 -11664 -11664"/>
                <a:gd name="T3" fmla="*/ -11664 h 852"/>
                <a:gd name="T4" fmla="+- 0 21798 21448"/>
                <a:gd name="T5" fmla="*/ T4 w 852"/>
                <a:gd name="T6" fmla="+- 0 -11657 -11664"/>
                <a:gd name="T7" fmla="*/ -11657 h 852"/>
                <a:gd name="T8" fmla="+- 0 21726 21448"/>
                <a:gd name="T9" fmla="*/ T8 w 852"/>
                <a:gd name="T10" fmla="+- 0 -11638 -11664"/>
                <a:gd name="T11" fmla="*/ -11638 h 852"/>
                <a:gd name="T12" fmla="+- 0 21659 21448"/>
                <a:gd name="T13" fmla="*/ T12 w 852"/>
                <a:gd name="T14" fmla="+- 0 -11606 -11664"/>
                <a:gd name="T15" fmla="*/ -11606 h 852"/>
                <a:gd name="T16" fmla="+- 0 21600 21448"/>
                <a:gd name="T17" fmla="*/ T16 w 852"/>
                <a:gd name="T18" fmla="+- 0 -11564 -11664"/>
                <a:gd name="T19" fmla="*/ -11564 h 852"/>
                <a:gd name="T20" fmla="+- 0 21548 21448"/>
                <a:gd name="T21" fmla="*/ T20 w 852"/>
                <a:gd name="T22" fmla="+- 0 -11513 -11664"/>
                <a:gd name="T23" fmla="*/ -11513 h 852"/>
                <a:gd name="T24" fmla="+- 0 21506 21448"/>
                <a:gd name="T25" fmla="*/ T24 w 852"/>
                <a:gd name="T26" fmla="+- 0 -11453 -11664"/>
                <a:gd name="T27" fmla="*/ -11453 h 852"/>
                <a:gd name="T28" fmla="+- 0 21475 21448"/>
                <a:gd name="T29" fmla="*/ T28 w 852"/>
                <a:gd name="T30" fmla="+- 0 -11387 -11664"/>
                <a:gd name="T31" fmla="*/ -11387 h 852"/>
                <a:gd name="T32" fmla="+- 0 21455 21448"/>
                <a:gd name="T33" fmla="*/ T32 w 852"/>
                <a:gd name="T34" fmla="+- 0 -11315 -11664"/>
                <a:gd name="T35" fmla="*/ -11315 h 852"/>
                <a:gd name="T36" fmla="+- 0 21448 21448"/>
                <a:gd name="T37" fmla="*/ T36 w 852"/>
                <a:gd name="T38" fmla="+- 0 -11238 -11664"/>
                <a:gd name="T39" fmla="*/ -11238 h 852"/>
                <a:gd name="T40" fmla="+- 0 21455 21448"/>
                <a:gd name="T41" fmla="*/ T40 w 852"/>
                <a:gd name="T42" fmla="+- 0 -11162 -11664"/>
                <a:gd name="T43" fmla="*/ -11162 h 852"/>
                <a:gd name="T44" fmla="+- 0 21475 21448"/>
                <a:gd name="T45" fmla="*/ T44 w 852"/>
                <a:gd name="T46" fmla="+- 0 -11090 -11664"/>
                <a:gd name="T47" fmla="*/ -11090 h 852"/>
                <a:gd name="T48" fmla="+- 0 21506 21448"/>
                <a:gd name="T49" fmla="*/ T48 w 852"/>
                <a:gd name="T50" fmla="+- 0 -11023 -11664"/>
                <a:gd name="T51" fmla="*/ -11023 h 852"/>
                <a:gd name="T52" fmla="+- 0 21548 21448"/>
                <a:gd name="T53" fmla="*/ T52 w 852"/>
                <a:gd name="T54" fmla="+- 0 -10964 -11664"/>
                <a:gd name="T55" fmla="*/ -10964 h 852"/>
                <a:gd name="T56" fmla="+- 0 21600 21448"/>
                <a:gd name="T57" fmla="*/ T56 w 852"/>
                <a:gd name="T58" fmla="+- 0 -10912 -11664"/>
                <a:gd name="T59" fmla="*/ -10912 h 852"/>
                <a:gd name="T60" fmla="+- 0 21659 21448"/>
                <a:gd name="T61" fmla="*/ T60 w 852"/>
                <a:gd name="T62" fmla="+- 0 -10870 -11664"/>
                <a:gd name="T63" fmla="*/ -10870 h 852"/>
                <a:gd name="T64" fmla="+- 0 21726 21448"/>
                <a:gd name="T65" fmla="*/ T64 w 852"/>
                <a:gd name="T66" fmla="+- 0 -10839 -11664"/>
                <a:gd name="T67" fmla="*/ -10839 h 852"/>
                <a:gd name="T68" fmla="+- 0 21798 21448"/>
                <a:gd name="T69" fmla="*/ T68 w 852"/>
                <a:gd name="T70" fmla="+- 0 -10819 -11664"/>
                <a:gd name="T71" fmla="*/ -10819 h 852"/>
                <a:gd name="T72" fmla="+- 0 21874 21448"/>
                <a:gd name="T73" fmla="*/ T72 w 852"/>
                <a:gd name="T74" fmla="+- 0 -10812 -11664"/>
                <a:gd name="T75" fmla="*/ -10812 h 852"/>
                <a:gd name="T76" fmla="+- 0 21951 21448"/>
                <a:gd name="T77" fmla="*/ T76 w 852"/>
                <a:gd name="T78" fmla="+- 0 -10819 -11664"/>
                <a:gd name="T79" fmla="*/ -10819 h 852"/>
                <a:gd name="T80" fmla="+- 0 22023 21448"/>
                <a:gd name="T81" fmla="*/ T80 w 852"/>
                <a:gd name="T82" fmla="+- 0 -10839 -11664"/>
                <a:gd name="T83" fmla="*/ -10839 h 852"/>
                <a:gd name="T84" fmla="+- 0 22089 21448"/>
                <a:gd name="T85" fmla="*/ T84 w 852"/>
                <a:gd name="T86" fmla="+- 0 -10870 -11664"/>
                <a:gd name="T87" fmla="*/ -10870 h 852"/>
                <a:gd name="T88" fmla="+- 0 22149 21448"/>
                <a:gd name="T89" fmla="*/ T88 w 852"/>
                <a:gd name="T90" fmla="+- 0 -10912 -11664"/>
                <a:gd name="T91" fmla="*/ -10912 h 852"/>
                <a:gd name="T92" fmla="+- 0 22200 21448"/>
                <a:gd name="T93" fmla="*/ T92 w 852"/>
                <a:gd name="T94" fmla="+- 0 -10964 -11664"/>
                <a:gd name="T95" fmla="*/ -10964 h 852"/>
                <a:gd name="T96" fmla="+- 0 22242 21448"/>
                <a:gd name="T97" fmla="*/ T96 w 852"/>
                <a:gd name="T98" fmla="+- 0 -11023 -11664"/>
                <a:gd name="T99" fmla="*/ -11023 h 852"/>
                <a:gd name="T100" fmla="+- 0 22274 21448"/>
                <a:gd name="T101" fmla="*/ T100 w 852"/>
                <a:gd name="T102" fmla="+- 0 -11090 -11664"/>
                <a:gd name="T103" fmla="*/ -11090 h 852"/>
                <a:gd name="T104" fmla="+- 0 22293 21448"/>
                <a:gd name="T105" fmla="*/ T104 w 852"/>
                <a:gd name="T106" fmla="+- 0 -11162 -11664"/>
                <a:gd name="T107" fmla="*/ -11162 h 852"/>
                <a:gd name="T108" fmla="+- 0 22300 21448"/>
                <a:gd name="T109" fmla="*/ T108 w 852"/>
                <a:gd name="T110" fmla="+- 0 -11238 -11664"/>
                <a:gd name="T111" fmla="*/ -11238 h 852"/>
                <a:gd name="T112" fmla="+- 0 22293 21448"/>
                <a:gd name="T113" fmla="*/ T112 w 852"/>
                <a:gd name="T114" fmla="+- 0 -11315 -11664"/>
                <a:gd name="T115" fmla="*/ -11315 h 852"/>
                <a:gd name="T116" fmla="+- 0 22274 21448"/>
                <a:gd name="T117" fmla="*/ T116 w 852"/>
                <a:gd name="T118" fmla="+- 0 -11387 -11664"/>
                <a:gd name="T119" fmla="*/ -11387 h 852"/>
                <a:gd name="T120" fmla="+- 0 22242 21448"/>
                <a:gd name="T121" fmla="*/ T120 w 852"/>
                <a:gd name="T122" fmla="+- 0 -11453 -11664"/>
                <a:gd name="T123" fmla="*/ -11453 h 852"/>
                <a:gd name="T124" fmla="+- 0 22200 21448"/>
                <a:gd name="T125" fmla="*/ T124 w 852"/>
                <a:gd name="T126" fmla="+- 0 -11513 -11664"/>
                <a:gd name="T127" fmla="*/ -11513 h 852"/>
                <a:gd name="T128" fmla="+- 0 22149 21448"/>
                <a:gd name="T129" fmla="*/ T128 w 852"/>
                <a:gd name="T130" fmla="+- 0 -11564 -11664"/>
                <a:gd name="T131" fmla="*/ -11564 h 852"/>
                <a:gd name="T132" fmla="+- 0 22089 21448"/>
                <a:gd name="T133" fmla="*/ T132 w 852"/>
                <a:gd name="T134" fmla="+- 0 -11606 -11664"/>
                <a:gd name="T135" fmla="*/ -11606 h 852"/>
                <a:gd name="T136" fmla="+- 0 22023 21448"/>
                <a:gd name="T137" fmla="*/ T136 w 852"/>
                <a:gd name="T138" fmla="+- 0 -11638 -11664"/>
                <a:gd name="T139" fmla="*/ -11638 h 852"/>
                <a:gd name="T140" fmla="+- 0 21951 21448"/>
                <a:gd name="T141" fmla="*/ T140 w 852"/>
                <a:gd name="T142" fmla="+- 0 -11657 -11664"/>
                <a:gd name="T143" fmla="*/ -11657 h 852"/>
                <a:gd name="T144" fmla="+- 0 21874 21448"/>
                <a:gd name="T145" fmla="*/ T144 w 852"/>
                <a:gd name="T146" fmla="+- 0 -11664 -11664"/>
                <a:gd name="T147" fmla="*/ -11664 h 85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</a:cxnLst>
              <a:rect l="0" t="0" r="r" b="b"/>
              <a:pathLst>
                <a:path w="852" h="852">
                  <a:moveTo>
                    <a:pt x="426" y="0"/>
                  </a:moveTo>
                  <a:lnTo>
                    <a:pt x="350" y="7"/>
                  </a:lnTo>
                  <a:lnTo>
                    <a:pt x="278" y="26"/>
                  </a:lnTo>
                  <a:lnTo>
                    <a:pt x="211" y="58"/>
                  </a:lnTo>
                  <a:lnTo>
                    <a:pt x="152" y="100"/>
                  </a:lnTo>
                  <a:lnTo>
                    <a:pt x="100" y="151"/>
                  </a:lnTo>
                  <a:lnTo>
                    <a:pt x="58" y="211"/>
                  </a:lnTo>
                  <a:lnTo>
                    <a:pt x="27" y="277"/>
                  </a:lnTo>
                  <a:lnTo>
                    <a:pt x="7" y="349"/>
                  </a:lnTo>
                  <a:lnTo>
                    <a:pt x="0" y="426"/>
                  </a:lnTo>
                  <a:lnTo>
                    <a:pt x="7" y="502"/>
                  </a:lnTo>
                  <a:lnTo>
                    <a:pt x="27" y="574"/>
                  </a:lnTo>
                  <a:lnTo>
                    <a:pt x="58" y="641"/>
                  </a:lnTo>
                  <a:lnTo>
                    <a:pt x="100" y="700"/>
                  </a:lnTo>
                  <a:lnTo>
                    <a:pt x="152" y="752"/>
                  </a:lnTo>
                  <a:lnTo>
                    <a:pt x="211" y="794"/>
                  </a:lnTo>
                  <a:lnTo>
                    <a:pt x="278" y="825"/>
                  </a:lnTo>
                  <a:lnTo>
                    <a:pt x="350" y="845"/>
                  </a:lnTo>
                  <a:lnTo>
                    <a:pt x="426" y="852"/>
                  </a:lnTo>
                  <a:lnTo>
                    <a:pt x="503" y="845"/>
                  </a:lnTo>
                  <a:lnTo>
                    <a:pt x="575" y="825"/>
                  </a:lnTo>
                  <a:lnTo>
                    <a:pt x="641" y="794"/>
                  </a:lnTo>
                  <a:lnTo>
                    <a:pt x="701" y="752"/>
                  </a:lnTo>
                  <a:lnTo>
                    <a:pt x="752" y="700"/>
                  </a:lnTo>
                  <a:lnTo>
                    <a:pt x="794" y="641"/>
                  </a:lnTo>
                  <a:lnTo>
                    <a:pt x="826" y="574"/>
                  </a:lnTo>
                  <a:lnTo>
                    <a:pt x="845" y="502"/>
                  </a:lnTo>
                  <a:lnTo>
                    <a:pt x="852" y="426"/>
                  </a:lnTo>
                  <a:lnTo>
                    <a:pt x="845" y="349"/>
                  </a:lnTo>
                  <a:lnTo>
                    <a:pt x="826" y="277"/>
                  </a:lnTo>
                  <a:lnTo>
                    <a:pt x="794" y="211"/>
                  </a:lnTo>
                  <a:lnTo>
                    <a:pt x="752" y="151"/>
                  </a:lnTo>
                  <a:lnTo>
                    <a:pt x="701" y="100"/>
                  </a:lnTo>
                  <a:lnTo>
                    <a:pt x="641" y="58"/>
                  </a:lnTo>
                  <a:lnTo>
                    <a:pt x="575" y="26"/>
                  </a:lnTo>
                  <a:lnTo>
                    <a:pt x="503" y="7"/>
                  </a:lnTo>
                  <a:lnTo>
                    <a:pt x="426" y="0"/>
                  </a:lnTo>
                  <a:close/>
                </a:path>
              </a:pathLst>
            </a:custGeom>
            <a:solidFill>
              <a:srgbClr val="F8F6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" name="Freeform 52">
              <a:extLst>
                <a:ext uri="{FF2B5EF4-FFF2-40B4-BE49-F238E27FC236}">
                  <a16:creationId xmlns:a16="http://schemas.microsoft.com/office/drawing/2014/main" xmlns="" id="{BD73F648-E7FD-4441-9513-298CF36D9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87" y="-8887"/>
              <a:ext cx="840" cy="852"/>
            </a:xfrm>
            <a:custGeom>
              <a:avLst/>
              <a:gdLst>
                <a:gd name="T0" fmla="+- 0 20707 20288"/>
                <a:gd name="T1" fmla="*/ T0 w 840"/>
                <a:gd name="T2" fmla="+- 0 -8886 -8886"/>
                <a:gd name="T3" fmla="*/ -8886 h 852"/>
                <a:gd name="T4" fmla="+- 0 20632 20288"/>
                <a:gd name="T5" fmla="*/ T4 w 840"/>
                <a:gd name="T6" fmla="+- 0 -8879 -8886"/>
                <a:gd name="T7" fmla="*/ -8879 h 852"/>
                <a:gd name="T8" fmla="+- 0 20561 20288"/>
                <a:gd name="T9" fmla="*/ T8 w 840"/>
                <a:gd name="T10" fmla="+- 0 -8860 -8886"/>
                <a:gd name="T11" fmla="*/ -8860 h 852"/>
                <a:gd name="T12" fmla="+- 0 20496 20288"/>
                <a:gd name="T13" fmla="*/ T12 w 840"/>
                <a:gd name="T14" fmla="+- 0 -8828 -8886"/>
                <a:gd name="T15" fmla="*/ -8828 h 852"/>
                <a:gd name="T16" fmla="+- 0 20437 20288"/>
                <a:gd name="T17" fmla="*/ T16 w 840"/>
                <a:gd name="T18" fmla="+- 0 -8786 -8886"/>
                <a:gd name="T19" fmla="*/ -8786 h 852"/>
                <a:gd name="T20" fmla="+- 0 20386 20288"/>
                <a:gd name="T21" fmla="*/ T20 w 840"/>
                <a:gd name="T22" fmla="+- 0 -8735 -8886"/>
                <a:gd name="T23" fmla="*/ -8735 h 852"/>
                <a:gd name="T24" fmla="+- 0 20345 20288"/>
                <a:gd name="T25" fmla="*/ T24 w 840"/>
                <a:gd name="T26" fmla="+- 0 -8675 -8886"/>
                <a:gd name="T27" fmla="*/ -8675 h 852"/>
                <a:gd name="T28" fmla="+- 0 20314 20288"/>
                <a:gd name="T29" fmla="*/ T28 w 840"/>
                <a:gd name="T30" fmla="+- 0 -8609 -8886"/>
                <a:gd name="T31" fmla="*/ -8609 h 852"/>
                <a:gd name="T32" fmla="+- 0 20294 20288"/>
                <a:gd name="T33" fmla="*/ T32 w 840"/>
                <a:gd name="T34" fmla="+- 0 -8537 -8886"/>
                <a:gd name="T35" fmla="*/ -8537 h 852"/>
                <a:gd name="T36" fmla="+- 0 20288 20288"/>
                <a:gd name="T37" fmla="*/ T36 w 840"/>
                <a:gd name="T38" fmla="+- 0 -8460 -8886"/>
                <a:gd name="T39" fmla="*/ -8460 h 852"/>
                <a:gd name="T40" fmla="+- 0 20294 20288"/>
                <a:gd name="T41" fmla="*/ T40 w 840"/>
                <a:gd name="T42" fmla="+- 0 -8384 -8886"/>
                <a:gd name="T43" fmla="*/ -8384 h 852"/>
                <a:gd name="T44" fmla="+- 0 20314 20288"/>
                <a:gd name="T45" fmla="*/ T44 w 840"/>
                <a:gd name="T46" fmla="+- 0 -8312 -8886"/>
                <a:gd name="T47" fmla="*/ -8312 h 852"/>
                <a:gd name="T48" fmla="+- 0 20345 20288"/>
                <a:gd name="T49" fmla="*/ T48 w 840"/>
                <a:gd name="T50" fmla="+- 0 -8245 -8886"/>
                <a:gd name="T51" fmla="*/ -8245 h 852"/>
                <a:gd name="T52" fmla="+- 0 20386 20288"/>
                <a:gd name="T53" fmla="*/ T52 w 840"/>
                <a:gd name="T54" fmla="+- 0 -8186 -8886"/>
                <a:gd name="T55" fmla="*/ -8186 h 852"/>
                <a:gd name="T56" fmla="+- 0 20437 20288"/>
                <a:gd name="T57" fmla="*/ T56 w 840"/>
                <a:gd name="T58" fmla="+- 0 -8135 -8886"/>
                <a:gd name="T59" fmla="*/ -8135 h 852"/>
                <a:gd name="T60" fmla="+- 0 20496 20288"/>
                <a:gd name="T61" fmla="*/ T60 w 840"/>
                <a:gd name="T62" fmla="+- 0 -8092 -8886"/>
                <a:gd name="T63" fmla="*/ -8092 h 852"/>
                <a:gd name="T64" fmla="+- 0 20561 20288"/>
                <a:gd name="T65" fmla="*/ T64 w 840"/>
                <a:gd name="T66" fmla="+- 0 -8061 -8886"/>
                <a:gd name="T67" fmla="*/ -8061 h 852"/>
                <a:gd name="T68" fmla="+- 0 20632 20288"/>
                <a:gd name="T69" fmla="*/ T68 w 840"/>
                <a:gd name="T70" fmla="+- 0 -8041 -8886"/>
                <a:gd name="T71" fmla="*/ -8041 h 852"/>
                <a:gd name="T72" fmla="+- 0 20707 20288"/>
                <a:gd name="T73" fmla="*/ T72 w 840"/>
                <a:gd name="T74" fmla="+- 0 -8034 -8886"/>
                <a:gd name="T75" fmla="*/ -8034 h 852"/>
                <a:gd name="T76" fmla="+- 0 20783 20288"/>
                <a:gd name="T77" fmla="*/ T76 w 840"/>
                <a:gd name="T78" fmla="+- 0 -8041 -8886"/>
                <a:gd name="T79" fmla="*/ -8041 h 852"/>
                <a:gd name="T80" fmla="+- 0 20854 20288"/>
                <a:gd name="T81" fmla="*/ T80 w 840"/>
                <a:gd name="T82" fmla="+- 0 -8061 -8886"/>
                <a:gd name="T83" fmla="*/ -8061 h 852"/>
                <a:gd name="T84" fmla="+- 0 20919 20288"/>
                <a:gd name="T85" fmla="*/ T84 w 840"/>
                <a:gd name="T86" fmla="+- 0 -8092 -8886"/>
                <a:gd name="T87" fmla="*/ -8092 h 852"/>
                <a:gd name="T88" fmla="+- 0 20978 20288"/>
                <a:gd name="T89" fmla="*/ T88 w 840"/>
                <a:gd name="T90" fmla="+- 0 -8135 -8886"/>
                <a:gd name="T91" fmla="*/ -8135 h 852"/>
                <a:gd name="T92" fmla="+- 0 21028 20288"/>
                <a:gd name="T93" fmla="*/ T92 w 840"/>
                <a:gd name="T94" fmla="+- 0 -8186 -8886"/>
                <a:gd name="T95" fmla="*/ -8186 h 852"/>
                <a:gd name="T96" fmla="+- 0 21070 20288"/>
                <a:gd name="T97" fmla="*/ T96 w 840"/>
                <a:gd name="T98" fmla="+- 0 -8245 -8886"/>
                <a:gd name="T99" fmla="*/ -8245 h 852"/>
                <a:gd name="T100" fmla="+- 0 21101 20288"/>
                <a:gd name="T101" fmla="*/ T100 w 840"/>
                <a:gd name="T102" fmla="+- 0 -8312 -8886"/>
                <a:gd name="T103" fmla="*/ -8312 h 852"/>
                <a:gd name="T104" fmla="+- 0 21120 20288"/>
                <a:gd name="T105" fmla="*/ T104 w 840"/>
                <a:gd name="T106" fmla="+- 0 -8384 -8886"/>
                <a:gd name="T107" fmla="*/ -8384 h 852"/>
                <a:gd name="T108" fmla="+- 0 21127 20288"/>
                <a:gd name="T109" fmla="*/ T108 w 840"/>
                <a:gd name="T110" fmla="+- 0 -8460 -8886"/>
                <a:gd name="T111" fmla="*/ -8460 h 852"/>
                <a:gd name="T112" fmla="+- 0 21120 20288"/>
                <a:gd name="T113" fmla="*/ T112 w 840"/>
                <a:gd name="T114" fmla="+- 0 -8537 -8886"/>
                <a:gd name="T115" fmla="*/ -8537 h 852"/>
                <a:gd name="T116" fmla="+- 0 21101 20288"/>
                <a:gd name="T117" fmla="*/ T116 w 840"/>
                <a:gd name="T118" fmla="+- 0 -8609 -8886"/>
                <a:gd name="T119" fmla="*/ -8609 h 852"/>
                <a:gd name="T120" fmla="+- 0 21070 20288"/>
                <a:gd name="T121" fmla="*/ T120 w 840"/>
                <a:gd name="T122" fmla="+- 0 -8675 -8886"/>
                <a:gd name="T123" fmla="*/ -8675 h 852"/>
                <a:gd name="T124" fmla="+- 0 21028 20288"/>
                <a:gd name="T125" fmla="*/ T124 w 840"/>
                <a:gd name="T126" fmla="+- 0 -8735 -8886"/>
                <a:gd name="T127" fmla="*/ -8735 h 852"/>
                <a:gd name="T128" fmla="+- 0 20978 20288"/>
                <a:gd name="T129" fmla="*/ T128 w 840"/>
                <a:gd name="T130" fmla="+- 0 -8786 -8886"/>
                <a:gd name="T131" fmla="*/ -8786 h 852"/>
                <a:gd name="T132" fmla="+- 0 20919 20288"/>
                <a:gd name="T133" fmla="*/ T132 w 840"/>
                <a:gd name="T134" fmla="+- 0 -8828 -8886"/>
                <a:gd name="T135" fmla="*/ -8828 h 852"/>
                <a:gd name="T136" fmla="+- 0 20854 20288"/>
                <a:gd name="T137" fmla="*/ T136 w 840"/>
                <a:gd name="T138" fmla="+- 0 -8860 -8886"/>
                <a:gd name="T139" fmla="*/ -8860 h 852"/>
                <a:gd name="T140" fmla="+- 0 20783 20288"/>
                <a:gd name="T141" fmla="*/ T140 w 840"/>
                <a:gd name="T142" fmla="+- 0 -8879 -8886"/>
                <a:gd name="T143" fmla="*/ -8879 h 852"/>
                <a:gd name="T144" fmla="+- 0 20707 20288"/>
                <a:gd name="T145" fmla="*/ T144 w 840"/>
                <a:gd name="T146" fmla="+- 0 -8886 -8886"/>
                <a:gd name="T147" fmla="*/ -8886 h 85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</a:cxnLst>
              <a:rect l="0" t="0" r="r" b="b"/>
              <a:pathLst>
                <a:path w="840" h="852">
                  <a:moveTo>
                    <a:pt x="419" y="0"/>
                  </a:moveTo>
                  <a:lnTo>
                    <a:pt x="344" y="7"/>
                  </a:lnTo>
                  <a:lnTo>
                    <a:pt x="273" y="26"/>
                  </a:lnTo>
                  <a:lnTo>
                    <a:pt x="208" y="58"/>
                  </a:lnTo>
                  <a:lnTo>
                    <a:pt x="149" y="100"/>
                  </a:lnTo>
                  <a:lnTo>
                    <a:pt x="98" y="151"/>
                  </a:lnTo>
                  <a:lnTo>
                    <a:pt x="57" y="211"/>
                  </a:lnTo>
                  <a:lnTo>
                    <a:pt x="26" y="277"/>
                  </a:lnTo>
                  <a:lnTo>
                    <a:pt x="6" y="349"/>
                  </a:lnTo>
                  <a:lnTo>
                    <a:pt x="0" y="426"/>
                  </a:lnTo>
                  <a:lnTo>
                    <a:pt x="6" y="502"/>
                  </a:lnTo>
                  <a:lnTo>
                    <a:pt x="26" y="574"/>
                  </a:lnTo>
                  <a:lnTo>
                    <a:pt x="57" y="641"/>
                  </a:lnTo>
                  <a:lnTo>
                    <a:pt x="98" y="700"/>
                  </a:lnTo>
                  <a:lnTo>
                    <a:pt x="149" y="751"/>
                  </a:lnTo>
                  <a:lnTo>
                    <a:pt x="208" y="794"/>
                  </a:lnTo>
                  <a:lnTo>
                    <a:pt x="273" y="825"/>
                  </a:lnTo>
                  <a:lnTo>
                    <a:pt x="344" y="845"/>
                  </a:lnTo>
                  <a:lnTo>
                    <a:pt x="419" y="852"/>
                  </a:lnTo>
                  <a:lnTo>
                    <a:pt x="495" y="845"/>
                  </a:lnTo>
                  <a:lnTo>
                    <a:pt x="566" y="825"/>
                  </a:lnTo>
                  <a:lnTo>
                    <a:pt x="631" y="794"/>
                  </a:lnTo>
                  <a:lnTo>
                    <a:pt x="690" y="751"/>
                  </a:lnTo>
                  <a:lnTo>
                    <a:pt x="740" y="700"/>
                  </a:lnTo>
                  <a:lnTo>
                    <a:pt x="782" y="641"/>
                  </a:lnTo>
                  <a:lnTo>
                    <a:pt x="813" y="574"/>
                  </a:lnTo>
                  <a:lnTo>
                    <a:pt x="832" y="502"/>
                  </a:lnTo>
                  <a:lnTo>
                    <a:pt x="839" y="426"/>
                  </a:lnTo>
                  <a:lnTo>
                    <a:pt x="832" y="349"/>
                  </a:lnTo>
                  <a:lnTo>
                    <a:pt x="813" y="277"/>
                  </a:lnTo>
                  <a:lnTo>
                    <a:pt x="782" y="211"/>
                  </a:lnTo>
                  <a:lnTo>
                    <a:pt x="740" y="151"/>
                  </a:lnTo>
                  <a:lnTo>
                    <a:pt x="690" y="100"/>
                  </a:lnTo>
                  <a:lnTo>
                    <a:pt x="631" y="58"/>
                  </a:lnTo>
                  <a:lnTo>
                    <a:pt x="566" y="26"/>
                  </a:lnTo>
                  <a:lnTo>
                    <a:pt x="495" y="7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78AC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" name="Line 53">
              <a:extLst>
                <a:ext uri="{FF2B5EF4-FFF2-40B4-BE49-F238E27FC236}">
                  <a16:creationId xmlns:a16="http://schemas.microsoft.com/office/drawing/2014/main" xmlns="" id="{3B6D0787-5137-47F8-A709-108B5753BE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4" y="-6318"/>
              <a:ext cx="0" cy="765"/>
            </a:xfrm>
            <a:prstGeom prst="line">
              <a:avLst/>
            </a:prstGeom>
            <a:noFill/>
            <a:ln w="31368">
              <a:solidFill>
                <a:srgbClr val="CFCFD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" name="Freeform 54">
              <a:extLst>
                <a:ext uri="{FF2B5EF4-FFF2-40B4-BE49-F238E27FC236}">
                  <a16:creationId xmlns:a16="http://schemas.microsoft.com/office/drawing/2014/main" xmlns="" id="{BDA7F023-B8BA-4937-9C2A-57076F8E26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29" y="-6726"/>
              <a:ext cx="655" cy="667"/>
            </a:xfrm>
            <a:custGeom>
              <a:avLst/>
              <a:gdLst>
                <a:gd name="T0" fmla="+- 0 20257 19930"/>
                <a:gd name="T1" fmla="*/ T0 w 655"/>
                <a:gd name="T2" fmla="+- 0 -6726 -6726"/>
                <a:gd name="T3" fmla="*/ -6726 h 667"/>
                <a:gd name="T4" fmla="+- 0 20182 19930"/>
                <a:gd name="T5" fmla="*/ T4 w 655"/>
                <a:gd name="T6" fmla="+- 0 -6717 -6726"/>
                <a:gd name="T7" fmla="*/ -6717 h 667"/>
                <a:gd name="T8" fmla="+- 0 20113 19930"/>
                <a:gd name="T9" fmla="*/ T8 w 655"/>
                <a:gd name="T10" fmla="+- 0 -6692 -6726"/>
                <a:gd name="T11" fmla="*/ -6692 h 667"/>
                <a:gd name="T12" fmla="+- 0 20052 19930"/>
                <a:gd name="T13" fmla="*/ T12 w 655"/>
                <a:gd name="T14" fmla="+- 0 -6652 -6726"/>
                <a:gd name="T15" fmla="*/ -6652 h 667"/>
                <a:gd name="T16" fmla="+- 0 20001 19930"/>
                <a:gd name="T17" fmla="*/ T16 w 655"/>
                <a:gd name="T18" fmla="+- 0 -6601 -6726"/>
                <a:gd name="T19" fmla="*/ -6601 h 667"/>
                <a:gd name="T20" fmla="+- 0 19963 19930"/>
                <a:gd name="T21" fmla="*/ T20 w 655"/>
                <a:gd name="T22" fmla="+- 0 -6539 -6726"/>
                <a:gd name="T23" fmla="*/ -6539 h 667"/>
                <a:gd name="T24" fmla="+- 0 19938 19930"/>
                <a:gd name="T25" fmla="*/ T24 w 655"/>
                <a:gd name="T26" fmla="+- 0 -6469 -6726"/>
                <a:gd name="T27" fmla="*/ -6469 h 667"/>
                <a:gd name="T28" fmla="+- 0 19930 19930"/>
                <a:gd name="T29" fmla="*/ T28 w 655"/>
                <a:gd name="T30" fmla="+- 0 -6392 -6726"/>
                <a:gd name="T31" fmla="*/ -6392 h 667"/>
                <a:gd name="T32" fmla="+- 0 19938 19930"/>
                <a:gd name="T33" fmla="*/ T32 w 655"/>
                <a:gd name="T34" fmla="+- 0 -6316 -6726"/>
                <a:gd name="T35" fmla="*/ -6316 h 667"/>
                <a:gd name="T36" fmla="+- 0 19963 19930"/>
                <a:gd name="T37" fmla="*/ T36 w 655"/>
                <a:gd name="T38" fmla="+- 0 -6246 -6726"/>
                <a:gd name="T39" fmla="*/ -6246 h 667"/>
                <a:gd name="T40" fmla="+- 0 20001 19930"/>
                <a:gd name="T41" fmla="*/ T40 w 655"/>
                <a:gd name="T42" fmla="+- 0 -6184 -6726"/>
                <a:gd name="T43" fmla="*/ -6184 h 667"/>
                <a:gd name="T44" fmla="+- 0 20052 19930"/>
                <a:gd name="T45" fmla="*/ T44 w 655"/>
                <a:gd name="T46" fmla="+- 0 -6132 -6726"/>
                <a:gd name="T47" fmla="*/ -6132 h 667"/>
                <a:gd name="T48" fmla="+- 0 20113 19930"/>
                <a:gd name="T49" fmla="*/ T48 w 655"/>
                <a:gd name="T50" fmla="+- 0 -6093 -6726"/>
                <a:gd name="T51" fmla="*/ -6093 h 667"/>
                <a:gd name="T52" fmla="+- 0 20182 19930"/>
                <a:gd name="T53" fmla="*/ T52 w 655"/>
                <a:gd name="T54" fmla="+- 0 -6068 -6726"/>
                <a:gd name="T55" fmla="*/ -6068 h 667"/>
                <a:gd name="T56" fmla="+- 0 20257 19930"/>
                <a:gd name="T57" fmla="*/ T56 w 655"/>
                <a:gd name="T58" fmla="+- 0 -6059 -6726"/>
                <a:gd name="T59" fmla="*/ -6059 h 667"/>
                <a:gd name="T60" fmla="+- 0 20332 19930"/>
                <a:gd name="T61" fmla="*/ T60 w 655"/>
                <a:gd name="T62" fmla="+- 0 -6068 -6726"/>
                <a:gd name="T63" fmla="*/ -6068 h 667"/>
                <a:gd name="T64" fmla="+- 0 20401 19930"/>
                <a:gd name="T65" fmla="*/ T64 w 655"/>
                <a:gd name="T66" fmla="+- 0 -6093 -6726"/>
                <a:gd name="T67" fmla="*/ -6093 h 667"/>
                <a:gd name="T68" fmla="+- 0 20461 19930"/>
                <a:gd name="T69" fmla="*/ T68 w 655"/>
                <a:gd name="T70" fmla="+- 0 -6132 -6726"/>
                <a:gd name="T71" fmla="*/ -6132 h 667"/>
                <a:gd name="T72" fmla="+- 0 20512 19930"/>
                <a:gd name="T73" fmla="*/ T72 w 655"/>
                <a:gd name="T74" fmla="+- 0 -6184 -6726"/>
                <a:gd name="T75" fmla="*/ -6184 h 667"/>
                <a:gd name="T76" fmla="+- 0 20551 19930"/>
                <a:gd name="T77" fmla="*/ T76 w 655"/>
                <a:gd name="T78" fmla="+- 0 -6246 -6726"/>
                <a:gd name="T79" fmla="*/ -6246 h 667"/>
                <a:gd name="T80" fmla="+- 0 20575 19930"/>
                <a:gd name="T81" fmla="*/ T80 w 655"/>
                <a:gd name="T82" fmla="+- 0 -6316 -6726"/>
                <a:gd name="T83" fmla="*/ -6316 h 667"/>
                <a:gd name="T84" fmla="+- 0 20584 19930"/>
                <a:gd name="T85" fmla="*/ T84 w 655"/>
                <a:gd name="T86" fmla="+- 0 -6392 -6726"/>
                <a:gd name="T87" fmla="*/ -6392 h 667"/>
                <a:gd name="T88" fmla="+- 0 20575 19930"/>
                <a:gd name="T89" fmla="*/ T88 w 655"/>
                <a:gd name="T90" fmla="+- 0 -6469 -6726"/>
                <a:gd name="T91" fmla="*/ -6469 h 667"/>
                <a:gd name="T92" fmla="+- 0 20551 19930"/>
                <a:gd name="T93" fmla="*/ T92 w 655"/>
                <a:gd name="T94" fmla="+- 0 -6539 -6726"/>
                <a:gd name="T95" fmla="*/ -6539 h 667"/>
                <a:gd name="T96" fmla="+- 0 20512 19930"/>
                <a:gd name="T97" fmla="*/ T96 w 655"/>
                <a:gd name="T98" fmla="+- 0 -6601 -6726"/>
                <a:gd name="T99" fmla="*/ -6601 h 667"/>
                <a:gd name="T100" fmla="+- 0 20461 19930"/>
                <a:gd name="T101" fmla="*/ T100 w 655"/>
                <a:gd name="T102" fmla="+- 0 -6652 -6726"/>
                <a:gd name="T103" fmla="*/ -6652 h 667"/>
                <a:gd name="T104" fmla="+- 0 20401 19930"/>
                <a:gd name="T105" fmla="*/ T104 w 655"/>
                <a:gd name="T106" fmla="+- 0 -6692 -6726"/>
                <a:gd name="T107" fmla="*/ -6692 h 667"/>
                <a:gd name="T108" fmla="+- 0 20332 19930"/>
                <a:gd name="T109" fmla="*/ T108 w 655"/>
                <a:gd name="T110" fmla="+- 0 -6717 -6726"/>
                <a:gd name="T111" fmla="*/ -6717 h 667"/>
                <a:gd name="T112" fmla="+- 0 20257 19930"/>
                <a:gd name="T113" fmla="*/ T112 w 655"/>
                <a:gd name="T114" fmla="+- 0 -6726 -6726"/>
                <a:gd name="T115" fmla="*/ -6726 h 66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</a:cxnLst>
              <a:rect l="0" t="0" r="r" b="b"/>
              <a:pathLst>
                <a:path w="655" h="667">
                  <a:moveTo>
                    <a:pt x="327" y="0"/>
                  </a:moveTo>
                  <a:lnTo>
                    <a:pt x="252" y="9"/>
                  </a:lnTo>
                  <a:lnTo>
                    <a:pt x="183" y="34"/>
                  </a:lnTo>
                  <a:lnTo>
                    <a:pt x="122" y="74"/>
                  </a:lnTo>
                  <a:lnTo>
                    <a:pt x="71" y="125"/>
                  </a:lnTo>
                  <a:lnTo>
                    <a:pt x="33" y="187"/>
                  </a:lnTo>
                  <a:lnTo>
                    <a:pt x="8" y="257"/>
                  </a:lnTo>
                  <a:lnTo>
                    <a:pt x="0" y="334"/>
                  </a:lnTo>
                  <a:lnTo>
                    <a:pt x="8" y="410"/>
                  </a:lnTo>
                  <a:lnTo>
                    <a:pt x="33" y="480"/>
                  </a:lnTo>
                  <a:lnTo>
                    <a:pt x="71" y="542"/>
                  </a:lnTo>
                  <a:lnTo>
                    <a:pt x="122" y="594"/>
                  </a:lnTo>
                  <a:lnTo>
                    <a:pt x="183" y="633"/>
                  </a:lnTo>
                  <a:lnTo>
                    <a:pt x="252" y="658"/>
                  </a:lnTo>
                  <a:lnTo>
                    <a:pt x="327" y="667"/>
                  </a:lnTo>
                  <a:lnTo>
                    <a:pt x="402" y="658"/>
                  </a:lnTo>
                  <a:lnTo>
                    <a:pt x="471" y="633"/>
                  </a:lnTo>
                  <a:lnTo>
                    <a:pt x="531" y="594"/>
                  </a:lnTo>
                  <a:lnTo>
                    <a:pt x="582" y="542"/>
                  </a:lnTo>
                  <a:lnTo>
                    <a:pt x="621" y="480"/>
                  </a:lnTo>
                  <a:lnTo>
                    <a:pt x="645" y="410"/>
                  </a:lnTo>
                  <a:lnTo>
                    <a:pt x="654" y="334"/>
                  </a:lnTo>
                  <a:lnTo>
                    <a:pt x="645" y="257"/>
                  </a:lnTo>
                  <a:lnTo>
                    <a:pt x="621" y="187"/>
                  </a:lnTo>
                  <a:lnTo>
                    <a:pt x="582" y="125"/>
                  </a:lnTo>
                  <a:lnTo>
                    <a:pt x="531" y="74"/>
                  </a:lnTo>
                  <a:lnTo>
                    <a:pt x="471" y="34"/>
                  </a:lnTo>
                  <a:lnTo>
                    <a:pt x="402" y="9"/>
                  </a:lnTo>
                  <a:lnTo>
                    <a:pt x="327" y="0"/>
                  </a:lnTo>
                  <a:close/>
                </a:path>
              </a:pathLst>
            </a:custGeom>
            <a:solidFill>
              <a:srgbClr val="E4B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3" name="AutoShape 55">
              <a:extLst>
                <a:ext uri="{FF2B5EF4-FFF2-40B4-BE49-F238E27FC236}">
                  <a16:creationId xmlns:a16="http://schemas.microsoft.com/office/drawing/2014/main" xmlns="" id="{4795D83B-38CD-4966-BF20-9DC05B9911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77" y="-11208"/>
              <a:ext cx="2297" cy="1815"/>
            </a:xfrm>
            <a:custGeom>
              <a:avLst/>
              <a:gdLst>
                <a:gd name="T0" fmla="+- 0 25474 23177"/>
                <a:gd name="T1" fmla="*/ T0 w 2297"/>
                <a:gd name="T2" fmla="+- 0 -9812 -11207"/>
                <a:gd name="T3" fmla="*/ -9812 h 1815"/>
                <a:gd name="T4" fmla="+- 0 23461 23177"/>
                <a:gd name="T5" fmla="*/ T4 w 2297"/>
                <a:gd name="T6" fmla="+- 0 -9392 -11207"/>
                <a:gd name="T7" fmla="*/ -9392 h 1815"/>
                <a:gd name="T8" fmla="+- 0 23782 23177"/>
                <a:gd name="T9" fmla="*/ T8 w 2297"/>
                <a:gd name="T10" fmla="+- 0 -11207 -11207"/>
                <a:gd name="T11" fmla="*/ -11207 h 1815"/>
                <a:gd name="T12" fmla="+- 0 23177 23177"/>
                <a:gd name="T13" fmla="*/ T12 w 2297"/>
                <a:gd name="T14" fmla="+- 0 -9923 -11207"/>
                <a:gd name="T15" fmla="*/ -9923 h 181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297" h="1815">
                  <a:moveTo>
                    <a:pt x="2297" y="1395"/>
                  </a:moveTo>
                  <a:lnTo>
                    <a:pt x="284" y="1815"/>
                  </a:lnTo>
                  <a:moveTo>
                    <a:pt x="605" y="0"/>
                  </a:moveTo>
                  <a:lnTo>
                    <a:pt x="0" y="1284"/>
                  </a:lnTo>
                </a:path>
              </a:pathLst>
            </a:custGeom>
            <a:noFill/>
            <a:ln w="31368">
              <a:solidFill>
                <a:srgbClr val="CFCFD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" name="Freeform 56">
              <a:extLst>
                <a:ext uri="{FF2B5EF4-FFF2-40B4-BE49-F238E27FC236}">
                  <a16:creationId xmlns:a16="http://schemas.microsoft.com/office/drawing/2014/main" xmlns="" id="{216C08D5-BF85-4C99-B31F-04446B492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36" y="-11541"/>
              <a:ext cx="655" cy="667"/>
            </a:xfrm>
            <a:custGeom>
              <a:avLst/>
              <a:gdLst>
                <a:gd name="T0" fmla="+- 0 23764 23436"/>
                <a:gd name="T1" fmla="*/ T0 w 655"/>
                <a:gd name="T2" fmla="+- 0 -11541 -11541"/>
                <a:gd name="T3" fmla="*/ -11541 h 667"/>
                <a:gd name="T4" fmla="+- 0 23689 23436"/>
                <a:gd name="T5" fmla="*/ T4 w 655"/>
                <a:gd name="T6" fmla="+- 0 -11532 -11541"/>
                <a:gd name="T7" fmla="*/ -11532 h 667"/>
                <a:gd name="T8" fmla="+- 0 23620 23436"/>
                <a:gd name="T9" fmla="*/ T8 w 655"/>
                <a:gd name="T10" fmla="+- 0 -11507 -11541"/>
                <a:gd name="T11" fmla="*/ -11507 h 667"/>
                <a:gd name="T12" fmla="+- 0 23559 23436"/>
                <a:gd name="T13" fmla="*/ T12 w 655"/>
                <a:gd name="T14" fmla="+- 0 -11467 -11541"/>
                <a:gd name="T15" fmla="*/ -11467 h 667"/>
                <a:gd name="T16" fmla="+- 0 23508 23436"/>
                <a:gd name="T17" fmla="*/ T16 w 655"/>
                <a:gd name="T18" fmla="+- 0 -11416 -11541"/>
                <a:gd name="T19" fmla="*/ -11416 h 667"/>
                <a:gd name="T20" fmla="+- 0 23470 23436"/>
                <a:gd name="T21" fmla="*/ T20 w 655"/>
                <a:gd name="T22" fmla="+- 0 -11354 -11541"/>
                <a:gd name="T23" fmla="*/ -11354 h 667"/>
                <a:gd name="T24" fmla="+- 0 23445 23436"/>
                <a:gd name="T25" fmla="*/ T24 w 655"/>
                <a:gd name="T26" fmla="+- 0 -11284 -11541"/>
                <a:gd name="T27" fmla="*/ -11284 h 667"/>
                <a:gd name="T28" fmla="+- 0 23436 23436"/>
                <a:gd name="T29" fmla="*/ T28 w 655"/>
                <a:gd name="T30" fmla="+- 0 -11207 -11541"/>
                <a:gd name="T31" fmla="*/ -11207 h 667"/>
                <a:gd name="T32" fmla="+- 0 23445 23436"/>
                <a:gd name="T33" fmla="*/ T32 w 655"/>
                <a:gd name="T34" fmla="+- 0 -11131 -11541"/>
                <a:gd name="T35" fmla="*/ -11131 h 667"/>
                <a:gd name="T36" fmla="+- 0 23470 23436"/>
                <a:gd name="T37" fmla="*/ T36 w 655"/>
                <a:gd name="T38" fmla="+- 0 -11061 -11541"/>
                <a:gd name="T39" fmla="*/ -11061 h 667"/>
                <a:gd name="T40" fmla="+- 0 23508 23436"/>
                <a:gd name="T41" fmla="*/ T40 w 655"/>
                <a:gd name="T42" fmla="+- 0 -10999 -11541"/>
                <a:gd name="T43" fmla="*/ -10999 h 667"/>
                <a:gd name="T44" fmla="+- 0 23559 23436"/>
                <a:gd name="T45" fmla="*/ T44 w 655"/>
                <a:gd name="T46" fmla="+- 0 -10947 -11541"/>
                <a:gd name="T47" fmla="*/ -10947 h 667"/>
                <a:gd name="T48" fmla="+- 0 23620 23436"/>
                <a:gd name="T49" fmla="*/ T48 w 655"/>
                <a:gd name="T50" fmla="+- 0 -10908 -11541"/>
                <a:gd name="T51" fmla="*/ -10908 h 667"/>
                <a:gd name="T52" fmla="+- 0 23689 23436"/>
                <a:gd name="T53" fmla="*/ T52 w 655"/>
                <a:gd name="T54" fmla="+- 0 -10883 -11541"/>
                <a:gd name="T55" fmla="*/ -10883 h 667"/>
                <a:gd name="T56" fmla="+- 0 23764 23436"/>
                <a:gd name="T57" fmla="*/ T56 w 655"/>
                <a:gd name="T58" fmla="+- 0 -10874 -11541"/>
                <a:gd name="T59" fmla="*/ -10874 h 667"/>
                <a:gd name="T60" fmla="+- 0 23839 23436"/>
                <a:gd name="T61" fmla="*/ T60 w 655"/>
                <a:gd name="T62" fmla="+- 0 -10883 -11541"/>
                <a:gd name="T63" fmla="*/ -10883 h 667"/>
                <a:gd name="T64" fmla="+- 0 23907 23436"/>
                <a:gd name="T65" fmla="*/ T64 w 655"/>
                <a:gd name="T66" fmla="+- 0 -10908 -11541"/>
                <a:gd name="T67" fmla="*/ -10908 h 667"/>
                <a:gd name="T68" fmla="+- 0 23968 23436"/>
                <a:gd name="T69" fmla="*/ T68 w 655"/>
                <a:gd name="T70" fmla="+- 0 -10947 -11541"/>
                <a:gd name="T71" fmla="*/ -10947 h 667"/>
                <a:gd name="T72" fmla="+- 0 24019 23436"/>
                <a:gd name="T73" fmla="*/ T72 w 655"/>
                <a:gd name="T74" fmla="+- 0 -10999 -11541"/>
                <a:gd name="T75" fmla="*/ -10999 h 667"/>
                <a:gd name="T76" fmla="+- 0 24057 23436"/>
                <a:gd name="T77" fmla="*/ T76 w 655"/>
                <a:gd name="T78" fmla="+- 0 -11061 -11541"/>
                <a:gd name="T79" fmla="*/ -11061 h 667"/>
                <a:gd name="T80" fmla="+- 0 24082 23436"/>
                <a:gd name="T81" fmla="*/ T80 w 655"/>
                <a:gd name="T82" fmla="+- 0 -11131 -11541"/>
                <a:gd name="T83" fmla="*/ -11131 h 667"/>
                <a:gd name="T84" fmla="+- 0 24091 23436"/>
                <a:gd name="T85" fmla="*/ T84 w 655"/>
                <a:gd name="T86" fmla="+- 0 -11207 -11541"/>
                <a:gd name="T87" fmla="*/ -11207 h 667"/>
                <a:gd name="T88" fmla="+- 0 24082 23436"/>
                <a:gd name="T89" fmla="*/ T88 w 655"/>
                <a:gd name="T90" fmla="+- 0 -11284 -11541"/>
                <a:gd name="T91" fmla="*/ -11284 h 667"/>
                <a:gd name="T92" fmla="+- 0 24057 23436"/>
                <a:gd name="T93" fmla="*/ T92 w 655"/>
                <a:gd name="T94" fmla="+- 0 -11354 -11541"/>
                <a:gd name="T95" fmla="*/ -11354 h 667"/>
                <a:gd name="T96" fmla="+- 0 24019 23436"/>
                <a:gd name="T97" fmla="*/ T96 w 655"/>
                <a:gd name="T98" fmla="+- 0 -11416 -11541"/>
                <a:gd name="T99" fmla="*/ -11416 h 667"/>
                <a:gd name="T100" fmla="+- 0 23968 23436"/>
                <a:gd name="T101" fmla="*/ T100 w 655"/>
                <a:gd name="T102" fmla="+- 0 -11467 -11541"/>
                <a:gd name="T103" fmla="*/ -11467 h 667"/>
                <a:gd name="T104" fmla="+- 0 23907 23436"/>
                <a:gd name="T105" fmla="*/ T104 w 655"/>
                <a:gd name="T106" fmla="+- 0 -11507 -11541"/>
                <a:gd name="T107" fmla="*/ -11507 h 667"/>
                <a:gd name="T108" fmla="+- 0 23839 23436"/>
                <a:gd name="T109" fmla="*/ T108 w 655"/>
                <a:gd name="T110" fmla="+- 0 -11532 -11541"/>
                <a:gd name="T111" fmla="*/ -11532 h 667"/>
                <a:gd name="T112" fmla="+- 0 23764 23436"/>
                <a:gd name="T113" fmla="*/ T112 w 655"/>
                <a:gd name="T114" fmla="+- 0 -11541 -11541"/>
                <a:gd name="T115" fmla="*/ -11541 h 66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</a:cxnLst>
              <a:rect l="0" t="0" r="r" b="b"/>
              <a:pathLst>
                <a:path w="655" h="667">
                  <a:moveTo>
                    <a:pt x="328" y="0"/>
                  </a:moveTo>
                  <a:lnTo>
                    <a:pt x="253" y="9"/>
                  </a:lnTo>
                  <a:lnTo>
                    <a:pt x="184" y="34"/>
                  </a:lnTo>
                  <a:lnTo>
                    <a:pt x="123" y="74"/>
                  </a:lnTo>
                  <a:lnTo>
                    <a:pt x="72" y="125"/>
                  </a:lnTo>
                  <a:lnTo>
                    <a:pt x="34" y="187"/>
                  </a:lnTo>
                  <a:lnTo>
                    <a:pt x="9" y="257"/>
                  </a:lnTo>
                  <a:lnTo>
                    <a:pt x="0" y="334"/>
                  </a:lnTo>
                  <a:lnTo>
                    <a:pt x="9" y="410"/>
                  </a:lnTo>
                  <a:lnTo>
                    <a:pt x="34" y="480"/>
                  </a:lnTo>
                  <a:lnTo>
                    <a:pt x="72" y="542"/>
                  </a:lnTo>
                  <a:lnTo>
                    <a:pt x="123" y="594"/>
                  </a:lnTo>
                  <a:lnTo>
                    <a:pt x="184" y="633"/>
                  </a:lnTo>
                  <a:lnTo>
                    <a:pt x="253" y="658"/>
                  </a:lnTo>
                  <a:lnTo>
                    <a:pt x="328" y="667"/>
                  </a:lnTo>
                  <a:lnTo>
                    <a:pt x="403" y="658"/>
                  </a:lnTo>
                  <a:lnTo>
                    <a:pt x="471" y="633"/>
                  </a:lnTo>
                  <a:lnTo>
                    <a:pt x="532" y="594"/>
                  </a:lnTo>
                  <a:lnTo>
                    <a:pt x="583" y="542"/>
                  </a:lnTo>
                  <a:lnTo>
                    <a:pt x="621" y="480"/>
                  </a:lnTo>
                  <a:lnTo>
                    <a:pt x="646" y="410"/>
                  </a:lnTo>
                  <a:lnTo>
                    <a:pt x="655" y="334"/>
                  </a:lnTo>
                  <a:lnTo>
                    <a:pt x="646" y="257"/>
                  </a:lnTo>
                  <a:lnTo>
                    <a:pt x="621" y="187"/>
                  </a:lnTo>
                  <a:lnTo>
                    <a:pt x="583" y="125"/>
                  </a:lnTo>
                  <a:lnTo>
                    <a:pt x="532" y="74"/>
                  </a:lnTo>
                  <a:lnTo>
                    <a:pt x="471" y="34"/>
                  </a:lnTo>
                  <a:lnTo>
                    <a:pt x="403" y="9"/>
                  </a:lnTo>
                  <a:lnTo>
                    <a:pt x="328" y="0"/>
                  </a:lnTo>
                  <a:close/>
                </a:path>
              </a:pathLst>
            </a:custGeom>
            <a:solidFill>
              <a:srgbClr val="78AC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3129" name="Picture 57">
              <a:extLst>
                <a:ext uri="{FF2B5EF4-FFF2-40B4-BE49-F238E27FC236}">
                  <a16:creationId xmlns:a16="http://schemas.microsoft.com/office/drawing/2014/main" xmlns="" id="{C498FAFA-78DC-4D1E-8EF9-46E26BC960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80" y="-10245"/>
              <a:ext cx="1902" cy="1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Line 58">
              <a:extLst>
                <a:ext uri="{FF2B5EF4-FFF2-40B4-BE49-F238E27FC236}">
                  <a16:creationId xmlns:a16="http://schemas.microsoft.com/office/drawing/2014/main" xmlns="" id="{7C8BF8C5-A79A-4BE9-9AB9-5C3F9208E0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336" y="-6701"/>
              <a:ext cx="778" cy="1185"/>
            </a:xfrm>
            <a:prstGeom prst="line">
              <a:avLst/>
            </a:prstGeom>
            <a:noFill/>
            <a:ln w="31368">
              <a:solidFill>
                <a:srgbClr val="CFCFD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" name="Freeform 59">
              <a:extLst>
                <a:ext uri="{FF2B5EF4-FFF2-40B4-BE49-F238E27FC236}">
                  <a16:creationId xmlns:a16="http://schemas.microsoft.com/office/drawing/2014/main" xmlns="" id="{6A9BCA0C-858F-4C97-BC52-6C9D2EA3CF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90" y="-7133"/>
              <a:ext cx="667" cy="667"/>
            </a:xfrm>
            <a:custGeom>
              <a:avLst/>
              <a:gdLst>
                <a:gd name="T0" fmla="+- 0 17324 16991"/>
                <a:gd name="T1" fmla="*/ T0 w 667"/>
                <a:gd name="T2" fmla="+- 0 -7133 -7133"/>
                <a:gd name="T3" fmla="*/ -7133 h 667"/>
                <a:gd name="T4" fmla="+- 0 17248 16991"/>
                <a:gd name="T5" fmla="*/ T4 w 667"/>
                <a:gd name="T6" fmla="+- 0 -7124 -7133"/>
                <a:gd name="T7" fmla="*/ -7124 h 667"/>
                <a:gd name="T8" fmla="+- 0 17178 16991"/>
                <a:gd name="T9" fmla="*/ T8 w 667"/>
                <a:gd name="T10" fmla="+- 0 -7099 -7133"/>
                <a:gd name="T11" fmla="*/ -7099 h 667"/>
                <a:gd name="T12" fmla="+- 0 17116 16991"/>
                <a:gd name="T13" fmla="*/ T12 w 667"/>
                <a:gd name="T14" fmla="+- 0 -7060 -7133"/>
                <a:gd name="T15" fmla="*/ -7060 h 667"/>
                <a:gd name="T16" fmla="+- 0 17064 16991"/>
                <a:gd name="T17" fmla="*/ T16 w 667"/>
                <a:gd name="T18" fmla="+- 0 -7008 -7133"/>
                <a:gd name="T19" fmla="*/ -7008 h 667"/>
                <a:gd name="T20" fmla="+- 0 17025 16991"/>
                <a:gd name="T21" fmla="*/ T20 w 667"/>
                <a:gd name="T22" fmla="+- 0 -6946 -7133"/>
                <a:gd name="T23" fmla="*/ -6946 h 667"/>
                <a:gd name="T24" fmla="+- 0 17000 16991"/>
                <a:gd name="T25" fmla="*/ T24 w 667"/>
                <a:gd name="T26" fmla="+- 0 -6876 -7133"/>
                <a:gd name="T27" fmla="*/ -6876 h 667"/>
                <a:gd name="T28" fmla="+- 0 16991 16991"/>
                <a:gd name="T29" fmla="*/ T28 w 667"/>
                <a:gd name="T30" fmla="+- 0 -6800 -7133"/>
                <a:gd name="T31" fmla="*/ -6800 h 667"/>
                <a:gd name="T32" fmla="+- 0 17000 16991"/>
                <a:gd name="T33" fmla="*/ T32 w 667"/>
                <a:gd name="T34" fmla="+- 0 -6723 -7133"/>
                <a:gd name="T35" fmla="*/ -6723 h 667"/>
                <a:gd name="T36" fmla="+- 0 17025 16991"/>
                <a:gd name="T37" fmla="*/ T36 w 667"/>
                <a:gd name="T38" fmla="+- 0 -6653 -7133"/>
                <a:gd name="T39" fmla="*/ -6653 h 667"/>
                <a:gd name="T40" fmla="+- 0 17064 16991"/>
                <a:gd name="T41" fmla="*/ T40 w 667"/>
                <a:gd name="T42" fmla="+- 0 -6591 -7133"/>
                <a:gd name="T43" fmla="*/ -6591 h 667"/>
                <a:gd name="T44" fmla="+- 0 17116 16991"/>
                <a:gd name="T45" fmla="*/ T44 w 667"/>
                <a:gd name="T46" fmla="+- 0 -6540 -7133"/>
                <a:gd name="T47" fmla="*/ -6540 h 667"/>
                <a:gd name="T48" fmla="+- 0 17178 16991"/>
                <a:gd name="T49" fmla="*/ T48 w 667"/>
                <a:gd name="T50" fmla="+- 0 -6500 -7133"/>
                <a:gd name="T51" fmla="*/ -6500 h 667"/>
                <a:gd name="T52" fmla="+- 0 17248 16991"/>
                <a:gd name="T53" fmla="*/ T52 w 667"/>
                <a:gd name="T54" fmla="+- 0 -6475 -7133"/>
                <a:gd name="T55" fmla="*/ -6475 h 667"/>
                <a:gd name="T56" fmla="+- 0 17324 16991"/>
                <a:gd name="T57" fmla="*/ T56 w 667"/>
                <a:gd name="T58" fmla="+- 0 -6466 -7133"/>
                <a:gd name="T59" fmla="*/ -6466 h 667"/>
                <a:gd name="T60" fmla="+- 0 17401 16991"/>
                <a:gd name="T61" fmla="*/ T60 w 667"/>
                <a:gd name="T62" fmla="+- 0 -6475 -7133"/>
                <a:gd name="T63" fmla="*/ -6475 h 667"/>
                <a:gd name="T64" fmla="+- 0 17471 16991"/>
                <a:gd name="T65" fmla="*/ T64 w 667"/>
                <a:gd name="T66" fmla="+- 0 -6500 -7133"/>
                <a:gd name="T67" fmla="*/ -6500 h 667"/>
                <a:gd name="T68" fmla="+- 0 17533 16991"/>
                <a:gd name="T69" fmla="*/ T68 w 667"/>
                <a:gd name="T70" fmla="+- 0 -6540 -7133"/>
                <a:gd name="T71" fmla="*/ -6540 h 667"/>
                <a:gd name="T72" fmla="+- 0 17584 16991"/>
                <a:gd name="T73" fmla="*/ T72 w 667"/>
                <a:gd name="T74" fmla="+- 0 -6591 -7133"/>
                <a:gd name="T75" fmla="*/ -6591 h 667"/>
                <a:gd name="T76" fmla="+- 0 17624 16991"/>
                <a:gd name="T77" fmla="*/ T76 w 667"/>
                <a:gd name="T78" fmla="+- 0 -6653 -7133"/>
                <a:gd name="T79" fmla="*/ -6653 h 667"/>
                <a:gd name="T80" fmla="+- 0 17649 16991"/>
                <a:gd name="T81" fmla="*/ T80 w 667"/>
                <a:gd name="T82" fmla="+- 0 -6723 -7133"/>
                <a:gd name="T83" fmla="*/ -6723 h 667"/>
                <a:gd name="T84" fmla="+- 0 17657 16991"/>
                <a:gd name="T85" fmla="*/ T84 w 667"/>
                <a:gd name="T86" fmla="+- 0 -6800 -7133"/>
                <a:gd name="T87" fmla="*/ -6800 h 667"/>
                <a:gd name="T88" fmla="+- 0 17649 16991"/>
                <a:gd name="T89" fmla="*/ T88 w 667"/>
                <a:gd name="T90" fmla="+- 0 -6876 -7133"/>
                <a:gd name="T91" fmla="*/ -6876 h 667"/>
                <a:gd name="T92" fmla="+- 0 17624 16991"/>
                <a:gd name="T93" fmla="*/ T92 w 667"/>
                <a:gd name="T94" fmla="+- 0 -6946 -7133"/>
                <a:gd name="T95" fmla="*/ -6946 h 667"/>
                <a:gd name="T96" fmla="+- 0 17584 16991"/>
                <a:gd name="T97" fmla="*/ T96 w 667"/>
                <a:gd name="T98" fmla="+- 0 -7008 -7133"/>
                <a:gd name="T99" fmla="*/ -7008 h 667"/>
                <a:gd name="T100" fmla="+- 0 17533 16991"/>
                <a:gd name="T101" fmla="*/ T100 w 667"/>
                <a:gd name="T102" fmla="+- 0 -7060 -7133"/>
                <a:gd name="T103" fmla="*/ -7060 h 667"/>
                <a:gd name="T104" fmla="+- 0 17471 16991"/>
                <a:gd name="T105" fmla="*/ T104 w 667"/>
                <a:gd name="T106" fmla="+- 0 -7099 -7133"/>
                <a:gd name="T107" fmla="*/ -7099 h 667"/>
                <a:gd name="T108" fmla="+- 0 17401 16991"/>
                <a:gd name="T109" fmla="*/ T108 w 667"/>
                <a:gd name="T110" fmla="+- 0 -7124 -7133"/>
                <a:gd name="T111" fmla="*/ -7124 h 667"/>
                <a:gd name="T112" fmla="+- 0 17324 16991"/>
                <a:gd name="T113" fmla="*/ T112 w 667"/>
                <a:gd name="T114" fmla="+- 0 -7133 -7133"/>
                <a:gd name="T115" fmla="*/ -7133 h 66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</a:cxnLst>
              <a:rect l="0" t="0" r="r" b="b"/>
              <a:pathLst>
                <a:path w="667" h="667">
                  <a:moveTo>
                    <a:pt x="333" y="0"/>
                  </a:moveTo>
                  <a:lnTo>
                    <a:pt x="257" y="9"/>
                  </a:lnTo>
                  <a:lnTo>
                    <a:pt x="187" y="34"/>
                  </a:lnTo>
                  <a:lnTo>
                    <a:pt x="125" y="73"/>
                  </a:lnTo>
                  <a:lnTo>
                    <a:pt x="73" y="125"/>
                  </a:lnTo>
                  <a:lnTo>
                    <a:pt x="34" y="187"/>
                  </a:lnTo>
                  <a:lnTo>
                    <a:pt x="9" y="257"/>
                  </a:lnTo>
                  <a:lnTo>
                    <a:pt x="0" y="333"/>
                  </a:lnTo>
                  <a:lnTo>
                    <a:pt x="9" y="410"/>
                  </a:lnTo>
                  <a:lnTo>
                    <a:pt x="34" y="480"/>
                  </a:lnTo>
                  <a:lnTo>
                    <a:pt x="73" y="542"/>
                  </a:lnTo>
                  <a:lnTo>
                    <a:pt x="125" y="593"/>
                  </a:lnTo>
                  <a:lnTo>
                    <a:pt x="187" y="633"/>
                  </a:lnTo>
                  <a:lnTo>
                    <a:pt x="257" y="658"/>
                  </a:lnTo>
                  <a:lnTo>
                    <a:pt x="333" y="667"/>
                  </a:lnTo>
                  <a:lnTo>
                    <a:pt x="410" y="658"/>
                  </a:lnTo>
                  <a:lnTo>
                    <a:pt x="480" y="633"/>
                  </a:lnTo>
                  <a:lnTo>
                    <a:pt x="542" y="593"/>
                  </a:lnTo>
                  <a:lnTo>
                    <a:pt x="593" y="542"/>
                  </a:lnTo>
                  <a:lnTo>
                    <a:pt x="633" y="480"/>
                  </a:lnTo>
                  <a:lnTo>
                    <a:pt x="658" y="410"/>
                  </a:lnTo>
                  <a:lnTo>
                    <a:pt x="666" y="333"/>
                  </a:lnTo>
                  <a:lnTo>
                    <a:pt x="658" y="257"/>
                  </a:lnTo>
                  <a:lnTo>
                    <a:pt x="633" y="187"/>
                  </a:lnTo>
                  <a:lnTo>
                    <a:pt x="593" y="125"/>
                  </a:lnTo>
                  <a:lnTo>
                    <a:pt x="542" y="73"/>
                  </a:lnTo>
                  <a:lnTo>
                    <a:pt x="480" y="34"/>
                  </a:lnTo>
                  <a:lnTo>
                    <a:pt x="410" y="9"/>
                  </a:lnTo>
                  <a:lnTo>
                    <a:pt x="333" y="0"/>
                  </a:lnTo>
                  <a:close/>
                </a:path>
              </a:pathLst>
            </a:custGeom>
            <a:solidFill>
              <a:srgbClr val="78AC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" name="AutoShape 60">
              <a:extLst>
                <a:ext uri="{FF2B5EF4-FFF2-40B4-BE49-F238E27FC236}">
                  <a16:creationId xmlns:a16="http://schemas.microsoft.com/office/drawing/2014/main" xmlns="" id="{580E9454-41D1-4A1D-AD07-D902A0694C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66" y="-4541"/>
              <a:ext cx="2186" cy="2087"/>
            </a:xfrm>
            <a:custGeom>
              <a:avLst/>
              <a:gdLst>
                <a:gd name="T0" fmla="+- 0 19411 18966"/>
                <a:gd name="T1" fmla="*/ T0 w 2186"/>
                <a:gd name="T2" fmla="+- 0 -4540 -4540"/>
                <a:gd name="T3" fmla="*/ -4540 h 2087"/>
                <a:gd name="T4" fmla="+- 0 21152 18966"/>
                <a:gd name="T5" fmla="*/ T4 w 2186"/>
                <a:gd name="T6" fmla="+- 0 -4219 -4540"/>
                <a:gd name="T7" fmla="*/ -4219 h 2087"/>
                <a:gd name="T8" fmla="+- 0 18966 18966"/>
                <a:gd name="T9" fmla="*/ T8 w 2186"/>
                <a:gd name="T10" fmla="+- 0 -4046 -4540"/>
                <a:gd name="T11" fmla="*/ -4046 h 2087"/>
                <a:gd name="T12" fmla="+- 0 19571 18966"/>
                <a:gd name="T13" fmla="*/ T12 w 2186"/>
                <a:gd name="T14" fmla="+- 0 -2454 -4540"/>
                <a:gd name="T15" fmla="*/ -2454 h 208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86" h="2087">
                  <a:moveTo>
                    <a:pt x="445" y="0"/>
                  </a:moveTo>
                  <a:lnTo>
                    <a:pt x="2186" y="321"/>
                  </a:lnTo>
                  <a:moveTo>
                    <a:pt x="0" y="494"/>
                  </a:moveTo>
                  <a:lnTo>
                    <a:pt x="605" y="2086"/>
                  </a:lnTo>
                </a:path>
              </a:pathLst>
            </a:custGeom>
            <a:noFill/>
            <a:ln w="31368">
              <a:solidFill>
                <a:srgbClr val="CFCFD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" name="Freeform 61">
              <a:extLst>
                <a:ext uri="{FF2B5EF4-FFF2-40B4-BE49-F238E27FC236}">
                  <a16:creationId xmlns:a16="http://schemas.microsoft.com/office/drawing/2014/main" xmlns="" id="{0BC1E1BA-BAFF-48FC-AC2D-F1CD99878C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15" y="-2985"/>
              <a:ext cx="1371" cy="1371"/>
            </a:xfrm>
            <a:custGeom>
              <a:avLst/>
              <a:gdLst>
                <a:gd name="T0" fmla="+- 0 19701 19016"/>
                <a:gd name="T1" fmla="*/ T0 w 1371"/>
                <a:gd name="T2" fmla="+- 0 -2985 -2985"/>
                <a:gd name="T3" fmla="*/ -2985 h 1371"/>
                <a:gd name="T4" fmla="+- 0 19626 19016"/>
                <a:gd name="T5" fmla="*/ T4 w 1371"/>
                <a:gd name="T6" fmla="+- 0 -2981 -2985"/>
                <a:gd name="T7" fmla="*/ -2981 h 1371"/>
                <a:gd name="T8" fmla="+- 0 19554 19016"/>
                <a:gd name="T9" fmla="*/ T8 w 1371"/>
                <a:gd name="T10" fmla="+- 0 -2969 -2985"/>
                <a:gd name="T11" fmla="*/ -2969 h 1371"/>
                <a:gd name="T12" fmla="+- 0 19485 19016"/>
                <a:gd name="T13" fmla="*/ T12 w 1371"/>
                <a:gd name="T14" fmla="+- 0 -2950 -2985"/>
                <a:gd name="T15" fmla="*/ -2950 h 1371"/>
                <a:gd name="T16" fmla="+- 0 19418 19016"/>
                <a:gd name="T17" fmla="*/ T16 w 1371"/>
                <a:gd name="T18" fmla="+- 0 -2924 -2985"/>
                <a:gd name="T19" fmla="*/ -2924 h 1371"/>
                <a:gd name="T20" fmla="+- 0 19355 19016"/>
                <a:gd name="T21" fmla="*/ T20 w 1371"/>
                <a:gd name="T22" fmla="+- 0 -2891 -2985"/>
                <a:gd name="T23" fmla="*/ -2891 h 1371"/>
                <a:gd name="T24" fmla="+- 0 19296 19016"/>
                <a:gd name="T25" fmla="*/ T24 w 1371"/>
                <a:gd name="T26" fmla="+- 0 -2852 -2985"/>
                <a:gd name="T27" fmla="*/ -2852 h 1371"/>
                <a:gd name="T28" fmla="+- 0 19242 19016"/>
                <a:gd name="T29" fmla="*/ T28 w 1371"/>
                <a:gd name="T30" fmla="+- 0 -2808 -2985"/>
                <a:gd name="T31" fmla="*/ -2808 h 1371"/>
                <a:gd name="T32" fmla="+- 0 19192 19016"/>
                <a:gd name="T33" fmla="*/ T32 w 1371"/>
                <a:gd name="T34" fmla="+- 0 -2759 -2985"/>
                <a:gd name="T35" fmla="*/ -2759 h 1371"/>
                <a:gd name="T36" fmla="+- 0 19148 19016"/>
                <a:gd name="T37" fmla="*/ T36 w 1371"/>
                <a:gd name="T38" fmla="+- 0 -2704 -2985"/>
                <a:gd name="T39" fmla="*/ -2704 h 1371"/>
                <a:gd name="T40" fmla="+- 0 19109 19016"/>
                <a:gd name="T41" fmla="*/ T40 w 1371"/>
                <a:gd name="T42" fmla="+- 0 -2645 -2985"/>
                <a:gd name="T43" fmla="*/ -2645 h 1371"/>
                <a:gd name="T44" fmla="+- 0 19077 19016"/>
                <a:gd name="T45" fmla="*/ T44 w 1371"/>
                <a:gd name="T46" fmla="+- 0 -2582 -2985"/>
                <a:gd name="T47" fmla="*/ -2582 h 1371"/>
                <a:gd name="T48" fmla="+- 0 19051 19016"/>
                <a:gd name="T49" fmla="*/ T48 w 1371"/>
                <a:gd name="T50" fmla="+- 0 -2516 -2985"/>
                <a:gd name="T51" fmla="*/ -2516 h 1371"/>
                <a:gd name="T52" fmla="+- 0 19032 19016"/>
                <a:gd name="T53" fmla="*/ T52 w 1371"/>
                <a:gd name="T54" fmla="+- 0 -2446 -2985"/>
                <a:gd name="T55" fmla="*/ -2446 h 1371"/>
                <a:gd name="T56" fmla="+- 0 19020 19016"/>
                <a:gd name="T57" fmla="*/ T56 w 1371"/>
                <a:gd name="T58" fmla="+- 0 -2374 -2985"/>
                <a:gd name="T59" fmla="*/ -2374 h 1371"/>
                <a:gd name="T60" fmla="+- 0 19016 19016"/>
                <a:gd name="T61" fmla="*/ T60 w 1371"/>
                <a:gd name="T62" fmla="+- 0 -2300 -2985"/>
                <a:gd name="T63" fmla="*/ -2300 h 1371"/>
                <a:gd name="T64" fmla="+- 0 19020 19016"/>
                <a:gd name="T65" fmla="*/ T64 w 1371"/>
                <a:gd name="T66" fmla="+- 0 -2225 -2985"/>
                <a:gd name="T67" fmla="*/ -2225 h 1371"/>
                <a:gd name="T68" fmla="+- 0 19032 19016"/>
                <a:gd name="T69" fmla="*/ T68 w 1371"/>
                <a:gd name="T70" fmla="+- 0 -2152 -2985"/>
                <a:gd name="T71" fmla="*/ -2152 h 1371"/>
                <a:gd name="T72" fmla="+- 0 19051 19016"/>
                <a:gd name="T73" fmla="*/ T72 w 1371"/>
                <a:gd name="T74" fmla="+- 0 -2083 -2985"/>
                <a:gd name="T75" fmla="*/ -2083 h 1371"/>
                <a:gd name="T76" fmla="+- 0 19077 19016"/>
                <a:gd name="T77" fmla="*/ T76 w 1371"/>
                <a:gd name="T78" fmla="+- 0 -2016 -2985"/>
                <a:gd name="T79" fmla="*/ -2016 h 1371"/>
                <a:gd name="T80" fmla="+- 0 19109 19016"/>
                <a:gd name="T81" fmla="*/ T80 w 1371"/>
                <a:gd name="T82" fmla="+- 0 -1954 -2985"/>
                <a:gd name="T83" fmla="*/ -1954 h 1371"/>
                <a:gd name="T84" fmla="+- 0 19148 19016"/>
                <a:gd name="T85" fmla="*/ T84 w 1371"/>
                <a:gd name="T86" fmla="+- 0 -1895 -2985"/>
                <a:gd name="T87" fmla="*/ -1895 h 1371"/>
                <a:gd name="T88" fmla="+- 0 19192 19016"/>
                <a:gd name="T89" fmla="*/ T88 w 1371"/>
                <a:gd name="T90" fmla="+- 0 -1840 -2985"/>
                <a:gd name="T91" fmla="*/ -1840 h 1371"/>
                <a:gd name="T92" fmla="+- 0 19242 19016"/>
                <a:gd name="T93" fmla="*/ T92 w 1371"/>
                <a:gd name="T94" fmla="+- 0 -1791 -2985"/>
                <a:gd name="T95" fmla="*/ -1791 h 1371"/>
                <a:gd name="T96" fmla="+- 0 19296 19016"/>
                <a:gd name="T97" fmla="*/ T96 w 1371"/>
                <a:gd name="T98" fmla="+- 0 -1746 -2985"/>
                <a:gd name="T99" fmla="*/ -1746 h 1371"/>
                <a:gd name="T100" fmla="+- 0 19355 19016"/>
                <a:gd name="T101" fmla="*/ T100 w 1371"/>
                <a:gd name="T102" fmla="+- 0 -1708 -2985"/>
                <a:gd name="T103" fmla="*/ -1708 h 1371"/>
                <a:gd name="T104" fmla="+- 0 19418 19016"/>
                <a:gd name="T105" fmla="*/ T104 w 1371"/>
                <a:gd name="T106" fmla="+- 0 -1675 -2985"/>
                <a:gd name="T107" fmla="*/ -1675 h 1371"/>
                <a:gd name="T108" fmla="+- 0 19485 19016"/>
                <a:gd name="T109" fmla="*/ T108 w 1371"/>
                <a:gd name="T110" fmla="+- 0 -1649 -2985"/>
                <a:gd name="T111" fmla="*/ -1649 h 1371"/>
                <a:gd name="T112" fmla="+- 0 19554 19016"/>
                <a:gd name="T113" fmla="*/ T112 w 1371"/>
                <a:gd name="T114" fmla="+- 0 -1630 -2985"/>
                <a:gd name="T115" fmla="*/ -1630 h 1371"/>
                <a:gd name="T116" fmla="+- 0 19626 19016"/>
                <a:gd name="T117" fmla="*/ T116 w 1371"/>
                <a:gd name="T118" fmla="+- 0 -1618 -2985"/>
                <a:gd name="T119" fmla="*/ -1618 h 1371"/>
                <a:gd name="T120" fmla="+- 0 19701 19016"/>
                <a:gd name="T121" fmla="*/ T120 w 1371"/>
                <a:gd name="T122" fmla="+- 0 -1614 -2985"/>
                <a:gd name="T123" fmla="*/ -1614 h 1371"/>
                <a:gd name="T124" fmla="+- 0 19776 19016"/>
                <a:gd name="T125" fmla="*/ T124 w 1371"/>
                <a:gd name="T126" fmla="+- 0 -1618 -2985"/>
                <a:gd name="T127" fmla="*/ -1618 h 1371"/>
                <a:gd name="T128" fmla="+- 0 19848 19016"/>
                <a:gd name="T129" fmla="*/ T128 w 1371"/>
                <a:gd name="T130" fmla="+- 0 -1630 -2985"/>
                <a:gd name="T131" fmla="*/ -1630 h 1371"/>
                <a:gd name="T132" fmla="+- 0 19918 19016"/>
                <a:gd name="T133" fmla="*/ T132 w 1371"/>
                <a:gd name="T134" fmla="+- 0 -1649 -2985"/>
                <a:gd name="T135" fmla="*/ -1649 h 1371"/>
                <a:gd name="T136" fmla="+- 0 19984 19016"/>
                <a:gd name="T137" fmla="*/ T136 w 1371"/>
                <a:gd name="T138" fmla="+- 0 -1675 -2985"/>
                <a:gd name="T139" fmla="*/ -1675 h 1371"/>
                <a:gd name="T140" fmla="+- 0 20047 19016"/>
                <a:gd name="T141" fmla="*/ T140 w 1371"/>
                <a:gd name="T142" fmla="+- 0 -1708 -2985"/>
                <a:gd name="T143" fmla="*/ -1708 h 1371"/>
                <a:gd name="T144" fmla="+- 0 20106 19016"/>
                <a:gd name="T145" fmla="*/ T144 w 1371"/>
                <a:gd name="T146" fmla="+- 0 -1746 -2985"/>
                <a:gd name="T147" fmla="*/ -1746 h 1371"/>
                <a:gd name="T148" fmla="+- 0 20160 19016"/>
                <a:gd name="T149" fmla="*/ T148 w 1371"/>
                <a:gd name="T150" fmla="+- 0 -1791 -2985"/>
                <a:gd name="T151" fmla="*/ -1791 h 1371"/>
                <a:gd name="T152" fmla="+- 0 20210 19016"/>
                <a:gd name="T153" fmla="*/ T152 w 1371"/>
                <a:gd name="T154" fmla="+- 0 -1840 -2985"/>
                <a:gd name="T155" fmla="*/ -1840 h 1371"/>
                <a:gd name="T156" fmla="+- 0 20254 19016"/>
                <a:gd name="T157" fmla="*/ T156 w 1371"/>
                <a:gd name="T158" fmla="+- 0 -1895 -2985"/>
                <a:gd name="T159" fmla="*/ -1895 h 1371"/>
                <a:gd name="T160" fmla="+- 0 20293 19016"/>
                <a:gd name="T161" fmla="*/ T160 w 1371"/>
                <a:gd name="T162" fmla="+- 0 -1954 -2985"/>
                <a:gd name="T163" fmla="*/ -1954 h 1371"/>
                <a:gd name="T164" fmla="+- 0 20325 19016"/>
                <a:gd name="T165" fmla="*/ T164 w 1371"/>
                <a:gd name="T166" fmla="+- 0 -2016 -2985"/>
                <a:gd name="T167" fmla="*/ -2016 h 1371"/>
                <a:gd name="T168" fmla="+- 0 20351 19016"/>
                <a:gd name="T169" fmla="*/ T168 w 1371"/>
                <a:gd name="T170" fmla="+- 0 -2083 -2985"/>
                <a:gd name="T171" fmla="*/ -2083 h 1371"/>
                <a:gd name="T172" fmla="+- 0 20371 19016"/>
                <a:gd name="T173" fmla="*/ T172 w 1371"/>
                <a:gd name="T174" fmla="+- 0 -2152 -2985"/>
                <a:gd name="T175" fmla="*/ -2152 h 1371"/>
                <a:gd name="T176" fmla="+- 0 20382 19016"/>
                <a:gd name="T177" fmla="*/ T176 w 1371"/>
                <a:gd name="T178" fmla="+- 0 -2225 -2985"/>
                <a:gd name="T179" fmla="*/ -2225 h 1371"/>
                <a:gd name="T180" fmla="+- 0 20386 19016"/>
                <a:gd name="T181" fmla="*/ T180 w 1371"/>
                <a:gd name="T182" fmla="+- 0 -2300 -2985"/>
                <a:gd name="T183" fmla="*/ -2300 h 1371"/>
                <a:gd name="T184" fmla="+- 0 20382 19016"/>
                <a:gd name="T185" fmla="*/ T184 w 1371"/>
                <a:gd name="T186" fmla="+- 0 -2374 -2985"/>
                <a:gd name="T187" fmla="*/ -2374 h 1371"/>
                <a:gd name="T188" fmla="+- 0 20371 19016"/>
                <a:gd name="T189" fmla="*/ T188 w 1371"/>
                <a:gd name="T190" fmla="+- 0 -2446 -2985"/>
                <a:gd name="T191" fmla="*/ -2446 h 1371"/>
                <a:gd name="T192" fmla="+- 0 20351 19016"/>
                <a:gd name="T193" fmla="*/ T192 w 1371"/>
                <a:gd name="T194" fmla="+- 0 -2516 -2985"/>
                <a:gd name="T195" fmla="*/ -2516 h 1371"/>
                <a:gd name="T196" fmla="+- 0 20325 19016"/>
                <a:gd name="T197" fmla="*/ T196 w 1371"/>
                <a:gd name="T198" fmla="+- 0 -2582 -2985"/>
                <a:gd name="T199" fmla="*/ -2582 h 1371"/>
                <a:gd name="T200" fmla="+- 0 20293 19016"/>
                <a:gd name="T201" fmla="*/ T200 w 1371"/>
                <a:gd name="T202" fmla="+- 0 -2645 -2985"/>
                <a:gd name="T203" fmla="*/ -2645 h 1371"/>
                <a:gd name="T204" fmla="+- 0 20254 19016"/>
                <a:gd name="T205" fmla="*/ T204 w 1371"/>
                <a:gd name="T206" fmla="+- 0 -2704 -2985"/>
                <a:gd name="T207" fmla="*/ -2704 h 1371"/>
                <a:gd name="T208" fmla="+- 0 20210 19016"/>
                <a:gd name="T209" fmla="*/ T208 w 1371"/>
                <a:gd name="T210" fmla="+- 0 -2759 -2985"/>
                <a:gd name="T211" fmla="*/ -2759 h 1371"/>
                <a:gd name="T212" fmla="+- 0 20160 19016"/>
                <a:gd name="T213" fmla="*/ T212 w 1371"/>
                <a:gd name="T214" fmla="+- 0 -2808 -2985"/>
                <a:gd name="T215" fmla="*/ -2808 h 1371"/>
                <a:gd name="T216" fmla="+- 0 20106 19016"/>
                <a:gd name="T217" fmla="*/ T216 w 1371"/>
                <a:gd name="T218" fmla="+- 0 -2852 -2985"/>
                <a:gd name="T219" fmla="*/ -2852 h 1371"/>
                <a:gd name="T220" fmla="+- 0 20047 19016"/>
                <a:gd name="T221" fmla="*/ T220 w 1371"/>
                <a:gd name="T222" fmla="+- 0 -2891 -2985"/>
                <a:gd name="T223" fmla="*/ -2891 h 1371"/>
                <a:gd name="T224" fmla="+- 0 19984 19016"/>
                <a:gd name="T225" fmla="*/ T224 w 1371"/>
                <a:gd name="T226" fmla="+- 0 -2924 -2985"/>
                <a:gd name="T227" fmla="*/ -2924 h 1371"/>
                <a:gd name="T228" fmla="+- 0 19918 19016"/>
                <a:gd name="T229" fmla="*/ T228 w 1371"/>
                <a:gd name="T230" fmla="+- 0 -2950 -2985"/>
                <a:gd name="T231" fmla="*/ -2950 h 1371"/>
                <a:gd name="T232" fmla="+- 0 19848 19016"/>
                <a:gd name="T233" fmla="*/ T232 w 1371"/>
                <a:gd name="T234" fmla="+- 0 -2969 -2985"/>
                <a:gd name="T235" fmla="*/ -2969 h 1371"/>
                <a:gd name="T236" fmla="+- 0 19776 19016"/>
                <a:gd name="T237" fmla="*/ T236 w 1371"/>
                <a:gd name="T238" fmla="+- 0 -2981 -2985"/>
                <a:gd name="T239" fmla="*/ -2981 h 1371"/>
                <a:gd name="T240" fmla="+- 0 19701 19016"/>
                <a:gd name="T241" fmla="*/ T240 w 1371"/>
                <a:gd name="T242" fmla="+- 0 -2985 -2985"/>
                <a:gd name="T243" fmla="*/ -2985 h 137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  <a:cxn ang="0">
                  <a:pos x="T241" y="T243"/>
                </a:cxn>
              </a:cxnLst>
              <a:rect l="0" t="0" r="r" b="b"/>
              <a:pathLst>
                <a:path w="1371" h="1371">
                  <a:moveTo>
                    <a:pt x="685" y="0"/>
                  </a:moveTo>
                  <a:lnTo>
                    <a:pt x="610" y="4"/>
                  </a:lnTo>
                  <a:lnTo>
                    <a:pt x="538" y="16"/>
                  </a:lnTo>
                  <a:lnTo>
                    <a:pt x="469" y="35"/>
                  </a:lnTo>
                  <a:lnTo>
                    <a:pt x="402" y="61"/>
                  </a:lnTo>
                  <a:lnTo>
                    <a:pt x="339" y="94"/>
                  </a:lnTo>
                  <a:lnTo>
                    <a:pt x="280" y="133"/>
                  </a:lnTo>
                  <a:lnTo>
                    <a:pt x="226" y="177"/>
                  </a:lnTo>
                  <a:lnTo>
                    <a:pt x="176" y="226"/>
                  </a:lnTo>
                  <a:lnTo>
                    <a:pt x="132" y="281"/>
                  </a:lnTo>
                  <a:lnTo>
                    <a:pt x="93" y="340"/>
                  </a:lnTo>
                  <a:lnTo>
                    <a:pt x="61" y="403"/>
                  </a:lnTo>
                  <a:lnTo>
                    <a:pt x="35" y="469"/>
                  </a:lnTo>
                  <a:lnTo>
                    <a:pt x="16" y="539"/>
                  </a:lnTo>
                  <a:lnTo>
                    <a:pt x="4" y="611"/>
                  </a:lnTo>
                  <a:lnTo>
                    <a:pt x="0" y="685"/>
                  </a:lnTo>
                  <a:lnTo>
                    <a:pt x="4" y="760"/>
                  </a:lnTo>
                  <a:lnTo>
                    <a:pt x="16" y="833"/>
                  </a:lnTo>
                  <a:lnTo>
                    <a:pt x="35" y="902"/>
                  </a:lnTo>
                  <a:lnTo>
                    <a:pt x="61" y="969"/>
                  </a:lnTo>
                  <a:lnTo>
                    <a:pt x="93" y="1031"/>
                  </a:lnTo>
                  <a:lnTo>
                    <a:pt x="132" y="1090"/>
                  </a:lnTo>
                  <a:lnTo>
                    <a:pt x="176" y="1145"/>
                  </a:lnTo>
                  <a:lnTo>
                    <a:pt x="226" y="1194"/>
                  </a:lnTo>
                  <a:lnTo>
                    <a:pt x="280" y="1239"/>
                  </a:lnTo>
                  <a:lnTo>
                    <a:pt x="339" y="1277"/>
                  </a:lnTo>
                  <a:lnTo>
                    <a:pt x="402" y="1310"/>
                  </a:lnTo>
                  <a:lnTo>
                    <a:pt x="469" y="1336"/>
                  </a:lnTo>
                  <a:lnTo>
                    <a:pt x="538" y="1355"/>
                  </a:lnTo>
                  <a:lnTo>
                    <a:pt x="610" y="1367"/>
                  </a:lnTo>
                  <a:lnTo>
                    <a:pt x="685" y="1371"/>
                  </a:lnTo>
                  <a:lnTo>
                    <a:pt x="760" y="1367"/>
                  </a:lnTo>
                  <a:lnTo>
                    <a:pt x="832" y="1355"/>
                  </a:lnTo>
                  <a:lnTo>
                    <a:pt x="902" y="1336"/>
                  </a:lnTo>
                  <a:lnTo>
                    <a:pt x="968" y="1310"/>
                  </a:lnTo>
                  <a:lnTo>
                    <a:pt x="1031" y="1277"/>
                  </a:lnTo>
                  <a:lnTo>
                    <a:pt x="1090" y="1239"/>
                  </a:lnTo>
                  <a:lnTo>
                    <a:pt x="1144" y="1194"/>
                  </a:lnTo>
                  <a:lnTo>
                    <a:pt x="1194" y="1145"/>
                  </a:lnTo>
                  <a:lnTo>
                    <a:pt x="1238" y="1090"/>
                  </a:lnTo>
                  <a:lnTo>
                    <a:pt x="1277" y="1031"/>
                  </a:lnTo>
                  <a:lnTo>
                    <a:pt x="1309" y="969"/>
                  </a:lnTo>
                  <a:lnTo>
                    <a:pt x="1335" y="902"/>
                  </a:lnTo>
                  <a:lnTo>
                    <a:pt x="1355" y="833"/>
                  </a:lnTo>
                  <a:lnTo>
                    <a:pt x="1366" y="760"/>
                  </a:lnTo>
                  <a:lnTo>
                    <a:pt x="1370" y="685"/>
                  </a:lnTo>
                  <a:lnTo>
                    <a:pt x="1366" y="611"/>
                  </a:lnTo>
                  <a:lnTo>
                    <a:pt x="1355" y="539"/>
                  </a:lnTo>
                  <a:lnTo>
                    <a:pt x="1335" y="469"/>
                  </a:lnTo>
                  <a:lnTo>
                    <a:pt x="1309" y="403"/>
                  </a:lnTo>
                  <a:lnTo>
                    <a:pt x="1277" y="340"/>
                  </a:lnTo>
                  <a:lnTo>
                    <a:pt x="1238" y="281"/>
                  </a:lnTo>
                  <a:lnTo>
                    <a:pt x="1194" y="226"/>
                  </a:lnTo>
                  <a:lnTo>
                    <a:pt x="1144" y="177"/>
                  </a:lnTo>
                  <a:lnTo>
                    <a:pt x="1090" y="133"/>
                  </a:lnTo>
                  <a:lnTo>
                    <a:pt x="1031" y="94"/>
                  </a:lnTo>
                  <a:lnTo>
                    <a:pt x="968" y="61"/>
                  </a:lnTo>
                  <a:lnTo>
                    <a:pt x="902" y="35"/>
                  </a:lnTo>
                  <a:lnTo>
                    <a:pt x="832" y="16"/>
                  </a:lnTo>
                  <a:lnTo>
                    <a:pt x="760" y="4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rgbClr val="F8F6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3134" name="Picture 62">
              <a:extLst>
                <a:ext uri="{FF2B5EF4-FFF2-40B4-BE49-F238E27FC236}">
                  <a16:creationId xmlns:a16="http://schemas.microsoft.com/office/drawing/2014/main" xmlns="" id="{91507485-2FAB-4619-A33B-201CD282DB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55" y="-5726"/>
              <a:ext cx="2161" cy="2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AutoShape 63">
              <a:extLst>
                <a:ext uri="{FF2B5EF4-FFF2-40B4-BE49-F238E27FC236}">
                  <a16:creationId xmlns:a16="http://schemas.microsoft.com/office/drawing/2014/main" xmlns="" id="{05C5BC46-BF7A-4C92-93EA-E8B3398334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83" y="-9591"/>
              <a:ext cx="322" cy="3742"/>
            </a:xfrm>
            <a:custGeom>
              <a:avLst/>
              <a:gdLst>
                <a:gd name="T0" fmla="+- 0 18732 18584"/>
                <a:gd name="T1" fmla="*/ T0 w 322"/>
                <a:gd name="T2" fmla="+- 0 -5849 -9590"/>
                <a:gd name="T3" fmla="*/ -5849 h 3742"/>
                <a:gd name="T4" fmla="+- 0 18905 18584"/>
                <a:gd name="T5" fmla="*/ T4 w 322"/>
                <a:gd name="T6" fmla="+- 0 -7479 -9590"/>
                <a:gd name="T7" fmla="*/ -7479 h 3742"/>
                <a:gd name="T8" fmla="+- 0 18584 18584"/>
                <a:gd name="T9" fmla="*/ T8 w 322"/>
                <a:gd name="T10" fmla="+- 0 -9590 -9590"/>
                <a:gd name="T11" fmla="*/ -9590 h 3742"/>
                <a:gd name="T12" fmla="+- 0 18793 18584"/>
                <a:gd name="T13" fmla="*/ T12 w 322"/>
                <a:gd name="T14" fmla="+- 0 -8368 -9590"/>
                <a:gd name="T15" fmla="*/ -8368 h 374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322" h="3742">
                  <a:moveTo>
                    <a:pt x="148" y="3741"/>
                  </a:moveTo>
                  <a:lnTo>
                    <a:pt x="321" y="2111"/>
                  </a:lnTo>
                  <a:moveTo>
                    <a:pt x="0" y="0"/>
                  </a:moveTo>
                  <a:lnTo>
                    <a:pt x="209" y="1222"/>
                  </a:lnTo>
                </a:path>
              </a:pathLst>
            </a:custGeom>
            <a:noFill/>
            <a:ln w="31368">
              <a:solidFill>
                <a:srgbClr val="CFCFD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0" name="Freeform 64">
              <a:extLst>
                <a:ext uri="{FF2B5EF4-FFF2-40B4-BE49-F238E27FC236}">
                  <a16:creationId xmlns:a16="http://schemas.microsoft.com/office/drawing/2014/main" xmlns="" id="{C3E082AE-5841-4747-8FCE-B77BBCDB20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37" y="-9973"/>
              <a:ext cx="655" cy="655"/>
            </a:xfrm>
            <a:custGeom>
              <a:avLst/>
              <a:gdLst>
                <a:gd name="T0" fmla="+- 0 18565 18238"/>
                <a:gd name="T1" fmla="*/ T0 w 655"/>
                <a:gd name="T2" fmla="+- 0 -9973 -9973"/>
                <a:gd name="T3" fmla="*/ -9973 h 655"/>
                <a:gd name="T4" fmla="+- 0 18490 18238"/>
                <a:gd name="T5" fmla="*/ T4 w 655"/>
                <a:gd name="T6" fmla="+- 0 -9964 -9973"/>
                <a:gd name="T7" fmla="*/ -9964 h 655"/>
                <a:gd name="T8" fmla="+- 0 18421 18238"/>
                <a:gd name="T9" fmla="*/ T8 w 655"/>
                <a:gd name="T10" fmla="+- 0 -9939 -9973"/>
                <a:gd name="T11" fmla="*/ -9939 h 655"/>
                <a:gd name="T12" fmla="+- 0 18360 18238"/>
                <a:gd name="T13" fmla="*/ T12 w 655"/>
                <a:gd name="T14" fmla="+- 0 -9901 -9973"/>
                <a:gd name="T15" fmla="*/ -9901 h 655"/>
                <a:gd name="T16" fmla="+- 0 18310 18238"/>
                <a:gd name="T17" fmla="*/ T16 w 655"/>
                <a:gd name="T18" fmla="+- 0 -9850 -9973"/>
                <a:gd name="T19" fmla="*/ -9850 h 655"/>
                <a:gd name="T20" fmla="+- 0 18271 18238"/>
                <a:gd name="T21" fmla="*/ T20 w 655"/>
                <a:gd name="T22" fmla="+- 0 -9789 -9973"/>
                <a:gd name="T23" fmla="*/ -9789 h 655"/>
                <a:gd name="T24" fmla="+- 0 18246 18238"/>
                <a:gd name="T25" fmla="*/ T24 w 655"/>
                <a:gd name="T26" fmla="+- 0 -9721 -9973"/>
                <a:gd name="T27" fmla="*/ -9721 h 655"/>
                <a:gd name="T28" fmla="+- 0 18238 18238"/>
                <a:gd name="T29" fmla="*/ T28 w 655"/>
                <a:gd name="T30" fmla="+- 0 -9646 -9973"/>
                <a:gd name="T31" fmla="*/ -9646 h 655"/>
                <a:gd name="T32" fmla="+- 0 18246 18238"/>
                <a:gd name="T33" fmla="*/ T32 w 655"/>
                <a:gd name="T34" fmla="+- 0 -9570 -9973"/>
                <a:gd name="T35" fmla="*/ -9570 h 655"/>
                <a:gd name="T36" fmla="+- 0 18271 18238"/>
                <a:gd name="T37" fmla="*/ T36 w 655"/>
                <a:gd name="T38" fmla="+- 0 -9502 -9973"/>
                <a:gd name="T39" fmla="*/ -9502 h 655"/>
                <a:gd name="T40" fmla="+- 0 18310 18238"/>
                <a:gd name="T41" fmla="*/ T40 w 655"/>
                <a:gd name="T42" fmla="+- 0 -9441 -9973"/>
                <a:gd name="T43" fmla="*/ -9441 h 655"/>
                <a:gd name="T44" fmla="+- 0 18360 18238"/>
                <a:gd name="T45" fmla="*/ T44 w 655"/>
                <a:gd name="T46" fmla="+- 0 -9390 -9973"/>
                <a:gd name="T47" fmla="*/ -9390 h 655"/>
                <a:gd name="T48" fmla="+- 0 18421 18238"/>
                <a:gd name="T49" fmla="*/ T48 w 655"/>
                <a:gd name="T50" fmla="+- 0 -9352 -9973"/>
                <a:gd name="T51" fmla="*/ -9352 h 655"/>
                <a:gd name="T52" fmla="+- 0 18490 18238"/>
                <a:gd name="T53" fmla="*/ T52 w 655"/>
                <a:gd name="T54" fmla="+- 0 -9327 -9973"/>
                <a:gd name="T55" fmla="*/ -9327 h 655"/>
                <a:gd name="T56" fmla="+- 0 18565 18238"/>
                <a:gd name="T57" fmla="*/ T56 w 655"/>
                <a:gd name="T58" fmla="+- 0 -9318 -9973"/>
                <a:gd name="T59" fmla="*/ -9318 h 655"/>
                <a:gd name="T60" fmla="+- 0 18640 18238"/>
                <a:gd name="T61" fmla="*/ T60 w 655"/>
                <a:gd name="T62" fmla="+- 0 -9327 -9973"/>
                <a:gd name="T63" fmla="*/ -9327 h 655"/>
                <a:gd name="T64" fmla="+- 0 18709 18238"/>
                <a:gd name="T65" fmla="*/ T64 w 655"/>
                <a:gd name="T66" fmla="+- 0 -9352 -9973"/>
                <a:gd name="T67" fmla="*/ -9352 h 655"/>
                <a:gd name="T68" fmla="+- 0 18770 18238"/>
                <a:gd name="T69" fmla="*/ T68 w 655"/>
                <a:gd name="T70" fmla="+- 0 -9390 -9973"/>
                <a:gd name="T71" fmla="*/ -9390 h 655"/>
                <a:gd name="T72" fmla="+- 0 18820 18238"/>
                <a:gd name="T73" fmla="*/ T72 w 655"/>
                <a:gd name="T74" fmla="+- 0 -9441 -9973"/>
                <a:gd name="T75" fmla="*/ -9441 h 655"/>
                <a:gd name="T76" fmla="+- 0 18859 18238"/>
                <a:gd name="T77" fmla="*/ T76 w 655"/>
                <a:gd name="T78" fmla="+- 0 -9502 -9973"/>
                <a:gd name="T79" fmla="*/ -9502 h 655"/>
                <a:gd name="T80" fmla="+- 0 18884 18238"/>
                <a:gd name="T81" fmla="*/ T80 w 655"/>
                <a:gd name="T82" fmla="+- 0 -9570 -9973"/>
                <a:gd name="T83" fmla="*/ -9570 h 655"/>
                <a:gd name="T84" fmla="+- 0 18892 18238"/>
                <a:gd name="T85" fmla="*/ T84 w 655"/>
                <a:gd name="T86" fmla="+- 0 -9646 -9973"/>
                <a:gd name="T87" fmla="*/ -9646 h 655"/>
                <a:gd name="T88" fmla="+- 0 18884 18238"/>
                <a:gd name="T89" fmla="*/ T88 w 655"/>
                <a:gd name="T90" fmla="+- 0 -9721 -9973"/>
                <a:gd name="T91" fmla="*/ -9721 h 655"/>
                <a:gd name="T92" fmla="+- 0 18859 18238"/>
                <a:gd name="T93" fmla="*/ T92 w 655"/>
                <a:gd name="T94" fmla="+- 0 -9789 -9973"/>
                <a:gd name="T95" fmla="*/ -9789 h 655"/>
                <a:gd name="T96" fmla="+- 0 18820 18238"/>
                <a:gd name="T97" fmla="*/ T96 w 655"/>
                <a:gd name="T98" fmla="+- 0 -9850 -9973"/>
                <a:gd name="T99" fmla="*/ -9850 h 655"/>
                <a:gd name="T100" fmla="+- 0 18770 18238"/>
                <a:gd name="T101" fmla="*/ T100 w 655"/>
                <a:gd name="T102" fmla="+- 0 -9901 -9973"/>
                <a:gd name="T103" fmla="*/ -9901 h 655"/>
                <a:gd name="T104" fmla="+- 0 18709 18238"/>
                <a:gd name="T105" fmla="*/ T104 w 655"/>
                <a:gd name="T106" fmla="+- 0 -9939 -9973"/>
                <a:gd name="T107" fmla="*/ -9939 h 655"/>
                <a:gd name="T108" fmla="+- 0 18640 18238"/>
                <a:gd name="T109" fmla="*/ T108 w 655"/>
                <a:gd name="T110" fmla="+- 0 -9964 -9973"/>
                <a:gd name="T111" fmla="*/ -9964 h 655"/>
                <a:gd name="T112" fmla="+- 0 18565 18238"/>
                <a:gd name="T113" fmla="*/ T112 w 655"/>
                <a:gd name="T114" fmla="+- 0 -9973 -9973"/>
                <a:gd name="T115" fmla="*/ -9973 h 65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</a:cxnLst>
              <a:rect l="0" t="0" r="r" b="b"/>
              <a:pathLst>
                <a:path w="655" h="655">
                  <a:moveTo>
                    <a:pt x="327" y="0"/>
                  </a:moveTo>
                  <a:lnTo>
                    <a:pt x="252" y="9"/>
                  </a:lnTo>
                  <a:lnTo>
                    <a:pt x="183" y="34"/>
                  </a:lnTo>
                  <a:lnTo>
                    <a:pt x="122" y="72"/>
                  </a:lnTo>
                  <a:lnTo>
                    <a:pt x="72" y="123"/>
                  </a:lnTo>
                  <a:lnTo>
                    <a:pt x="33" y="184"/>
                  </a:lnTo>
                  <a:lnTo>
                    <a:pt x="8" y="252"/>
                  </a:lnTo>
                  <a:lnTo>
                    <a:pt x="0" y="327"/>
                  </a:lnTo>
                  <a:lnTo>
                    <a:pt x="8" y="403"/>
                  </a:lnTo>
                  <a:lnTo>
                    <a:pt x="33" y="471"/>
                  </a:lnTo>
                  <a:lnTo>
                    <a:pt x="72" y="532"/>
                  </a:lnTo>
                  <a:lnTo>
                    <a:pt x="122" y="583"/>
                  </a:lnTo>
                  <a:lnTo>
                    <a:pt x="183" y="621"/>
                  </a:lnTo>
                  <a:lnTo>
                    <a:pt x="252" y="646"/>
                  </a:lnTo>
                  <a:lnTo>
                    <a:pt x="327" y="655"/>
                  </a:lnTo>
                  <a:lnTo>
                    <a:pt x="402" y="646"/>
                  </a:lnTo>
                  <a:lnTo>
                    <a:pt x="471" y="621"/>
                  </a:lnTo>
                  <a:lnTo>
                    <a:pt x="532" y="583"/>
                  </a:lnTo>
                  <a:lnTo>
                    <a:pt x="582" y="532"/>
                  </a:lnTo>
                  <a:lnTo>
                    <a:pt x="621" y="471"/>
                  </a:lnTo>
                  <a:lnTo>
                    <a:pt x="646" y="403"/>
                  </a:lnTo>
                  <a:lnTo>
                    <a:pt x="654" y="327"/>
                  </a:lnTo>
                  <a:lnTo>
                    <a:pt x="646" y="252"/>
                  </a:lnTo>
                  <a:lnTo>
                    <a:pt x="621" y="184"/>
                  </a:lnTo>
                  <a:lnTo>
                    <a:pt x="582" y="123"/>
                  </a:lnTo>
                  <a:lnTo>
                    <a:pt x="532" y="72"/>
                  </a:lnTo>
                  <a:lnTo>
                    <a:pt x="471" y="34"/>
                  </a:lnTo>
                  <a:lnTo>
                    <a:pt x="402" y="9"/>
                  </a:lnTo>
                  <a:lnTo>
                    <a:pt x="327" y="0"/>
                  </a:lnTo>
                  <a:close/>
                </a:path>
              </a:pathLst>
            </a:custGeom>
            <a:solidFill>
              <a:srgbClr val="5DA1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3137" name="Picture 65">
              <a:extLst>
                <a:ext uri="{FF2B5EF4-FFF2-40B4-BE49-F238E27FC236}">
                  <a16:creationId xmlns:a16="http://schemas.microsoft.com/office/drawing/2014/main" xmlns="" id="{2E80A1D7-38E0-4A70-B7D2-9853775E74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63" y="-8294"/>
              <a:ext cx="1544" cy="1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38" name="Picture 66">
              <a:extLst>
                <a:ext uri="{FF2B5EF4-FFF2-40B4-BE49-F238E27FC236}">
                  <a16:creationId xmlns:a16="http://schemas.microsoft.com/office/drawing/2014/main" xmlns="" id="{940360EE-38EF-405E-9D89-CB73541AD4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65" y="-10702"/>
              <a:ext cx="1482" cy="1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AutoShape 67">
              <a:extLst>
                <a:ext uri="{FF2B5EF4-FFF2-40B4-BE49-F238E27FC236}">
                  <a16:creationId xmlns:a16="http://schemas.microsoft.com/office/drawing/2014/main" xmlns="" id="{BC7915A4-4D16-4B6C-A9CF-D87D47E1D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50" y="-5800"/>
              <a:ext cx="1655" cy="2161"/>
            </a:xfrm>
            <a:custGeom>
              <a:avLst/>
              <a:gdLst>
                <a:gd name="T0" fmla="+- 0 26931 25350"/>
                <a:gd name="T1" fmla="*/ T0 w 1655"/>
                <a:gd name="T2" fmla="+- 0 -5528 -5800"/>
                <a:gd name="T3" fmla="*/ -5528 h 2161"/>
                <a:gd name="T4" fmla="+- 0 27005 25350"/>
                <a:gd name="T5" fmla="*/ T4 w 1655"/>
                <a:gd name="T6" fmla="+- 0 -4343 -5800"/>
                <a:gd name="T7" fmla="*/ -4343 h 2161"/>
                <a:gd name="T8" fmla="+- 0 26881 25350"/>
                <a:gd name="T9" fmla="*/ T8 w 1655"/>
                <a:gd name="T10" fmla="+- 0 -4108 -5800"/>
                <a:gd name="T11" fmla="*/ -4108 h 2161"/>
                <a:gd name="T12" fmla="+- 0 25906 25350"/>
                <a:gd name="T13" fmla="*/ T12 w 1655"/>
                <a:gd name="T14" fmla="+- 0 -3639 -5800"/>
                <a:gd name="T15" fmla="*/ -3639 h 2161"/>
                <a:gd name="T16" fmla="+- 0 25350 25350"/>
                <a:gd name="T17" fmla="*/ T16 w 1655"/>
                <a:gd name="T18" fmla="+- 0 -4306 -5800"/>
                <a:gd name="T19" fmla="*/ -4306 h 2161"/>
                <a:gd name="T20" fmla="+- 0 26634 25350"/>
                <a:gd name="T21" fmla="*/ T20 w 1655"/>
                <a:gd name="T22" fmla="+- 0 -5800 -5800"/>
                <a:gd name="T23" fmla="*/ -5800 h 216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</a:cxnLst>
              <a:rect l="0" t="0" r="r" b="b"/>
              <a:pathLst>
                <a:path w="1655" h="2161">
                  <a:moveTo>
                    <a:pt x="1581" y="272"/>
                  </a:moveTo>
                  <a:lnTo>
                    <a:pt x="1655" y="1457"/>
                  </a:lnTo>
                  <a:moveTo>
                    <a:pt x="1531" y="1692"/>
                  </a:moveTo>
                  <a:lnTo>
                    <a:pt x="556" y="2161"/>
                  </a:lnTo>
                  <a:moveTo>
                    <a:pt x="0" y="1494"/>
                  </a:moveTo>
                  <a:lnTo>
                    <a:pt x="1284" y="0"/>
                  </a:lnTo>
                </a:path>
              </a:pathLst>
            </a:custGeom>
            <a:noFill/>
            <a:ln w="31368">
              <a:solidFill>
                <a:srgbClr val="CFCFD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2" name="Freeform 68">
              <a:extLst>
                <a:ext uri="{FF2B5EF4-FFF2-40B4-BE49-F238E27FC236}">
                  <a16:creationId xmlns:a16="http://schemas.microsoft.com/office/drawing/2014/main" xmlns="" id="{815BC0AD-8927-4DD5-A6CC-5D64655534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85" y="-4615"/>
              <a:ext cx="852" cy="852"/>
            </a:xfrm>
            <a:custGeom>
              <a:avLst/>
              <a:gdLst>
                <a:gd name="T0" fmla="+- 0 27011 26585"/>
                <a:gd name="T1" fmla="*/ T0 w 852"/>
                <a:gd name="T2" fmla="+- 0 -4614 -4614"/>
                <a:gd name="T3" fmla="*/ -4614 h 852"/>
                <a:gd name="T4" fmla="+- 0 26934 26585"/>
                <a:gd name="T5" fmla="*/ T4 w 852"/>
                <a:gd name="T6" fmla="+- 0 -4607 -4614"/>
                <a:gd name="T7" fmla="*/ -4607 h 852"/>
                <a:gd name="T8" fmla="+- 0 26862 26585"/>
                <a:gd name="T9" fmla="*/ T8 w 852"/>
                <a:gd name="T10" fmla="+- 0 -4588 -4614"/>
                <a:gd name="T11" fmla="*/ -4588 h 852"/>
                <a:gd name="T12" fmla="+- 0 26796 26585"/>
                <a:gd name="T13" fmla="*/ T12 w 852"/>
                <a:gd name="T14" fmla="+- 0 -4556 -4614"/>
                <a:gd name="T15" fmla="*/ -4556 h 852"/>
                <a:gd name="T16" fmla="+- 0 26737 26585"/>
                <a:gd name="T17" fmla="*/ T16 w 852"/>
                <a:gd name="T18" fmla="+- 0 -4514 -4614"/>
                <a:gd name="T19" fmla="*/ -4514 h 852"/>
                <a:gd name="T20" fmla="+- 0 26685 26585"/>
                <a:gd name="T21" fmla="*/ T20 w 852"/>
                <a:gd name="T22" fmla="+- 0 -4463 -4614"/>
                <a:gd name="T23" fmla="*/ -4463 h 852"/>
                <a:gd name="T24" fmla="+- 0 26643 26585"/>
                <a:gd name="T25" fmla="*/ T24 w 852"/>
                <a:gd name="T26" fmla="+- 0 -4403 -4614"/>
                <a:gd name="T27" fmla="*/ -4403 h 852"/>
                <a:gd name="T28" fmla="+- 0 26612 26585"/>
                <a:gd name="T29" fmla="*/ T28 w 852"/>
                <a:gd name="T30" fmla="+- 0 -4337 -4614"/>
                <a:gd name="T31" fmla="*/ -4337 h 852"/>
                <a:gd name="T32" fmla="+- 0 26592 26585"/>
                <a:gd name="T33" fmla="*/ T32 w 852"/>
                <a:gd name="T34" fmla="+- 0 -4265 -4614"/>
                <a:gd name="T35" fmla="*/ -4265 h 852"/>
                <a:gd name="T36" fmla="+- 0 26585 26585"/>
                <a:gd name="T37" fmla="*/ T36 w 852"/>
                <a:gd name="T38" fmla="+- 0 -4188 -4614"/>
                <a:gd name="T39" fmla="*/ -4188 h 852"/>
                <a:gd name="T40" fmla="+- 0 26592 26585"/>
                <a:gd name="T41" fmla="*/ T40 w 852"/>
                <a:gd name="T42" fmla="+- 0 -4112 -4614"/>
                <a:gd name="T43" fmla="*/ -4112 h 852"/>
                <a:gd name="T44" fmla="+- 0 26612 26585"/>
                <a:gd name="T45" fmla="*/ T44 w 852"/>
                <a:gd name="T46" fmla="+- 0 -4040 -4614"/>
                <a:gd name="T47" fmla="*/ -4040 h 852"/>
                <a:gd name="T48" fmla="+- 0 26643 26585"/>
                <a:gd name="T49" fmla="*/ T48 w 852"/>
                <a:gd name="T50" fmla="+- 0 -3973 -4614"/>
                <a:gd name="T51" fmla="*/ -3973 h 852"/>
                <a:gd name="T52" fmla="+- 0 26685 26585"/>
                <a:gd name="T53" fmla="*/ T52 w 852"/>
                <a:gd name="T54" fmla="+- 0 -3914 -4614"/>
                <a:gd name="T55" fmla="*/ -3914 h 852"/>
                <a:gd name="T56" fmla="+- 0 26737 26585"/>
                <a:gd name="T57" fmla="*/ T56 w 852"/>
                <a:gd name="T58" fmla="+- 0 -3863 -4614"/>
                <a:gd name="T59" fmla="*/ -3863 h 852"/>
                <a:gd name="T60" fmla="+- 0 26796 26585"/>
                <a:gd name="T61" fmla="*/ T60 w 852"/>
                <a:gd name="T62" fmla="+- 0 -3821 -4614"/>
                <a:gd name="T63" fmla="*/ -3821 h 852"/>
                <a:gd name="T64" fmla="+- 0 26862 26585"/>
                <a:gd name="T65" fmla="*/ T64 w 852"/>
                <a:gd name="T66" fmla="+- 0 -3789 -4614"/>
                <a:gd name="T67" fmla="*/ -3789 h 852"/>
                <a:gd name="T68" fmla="+- 0 26934 26585"/>
                <a:gd name="T69" fmla="*/ T68 w 852"/>
                <a:gd name="T70" fmla="+- 0 -3769 -4614"/>
                <a:gd name="T71" fmla="*/ -3769 h 852"/>
                <a:gd name="T72" fmla="+- 0 27011 26585"/>
                <a:gd name="T73" fmla="*/ T72 w 852"/>
                <a:gd name="T74" fmla="+- 0 -3762 -4614"/>
                <a:gd name="T75" fmla="*/ -3762 h 852"/>
                <a:gd name="T76" fmla="+- 0 27088 26585"/>
                <a:gd name="T77" fmla="*/ T76 w 852"/>
                <a:gd name="T78" fmla="+- 0 -3769 -4614"/>
                <a:gd name="T79" fmla="*/ -3769 h 852"/>
                <a:gd name="T80" fmla="+- 0 27160 26585"/>
                <a:gd name="T81" fmla="*/ T80 w 852"/>
                <a:gd name="T82" fmla="+- 0 -3789 -4614"/>
                <a:gd name="T83" fmla="*/ -3789 h 852"/>
                <a:gd name="T84" fmla="+- 0 27226 26585"/>
                <a:gd name="T85" fmla="*/ T84 w 852"/>
                <a:gd name="T86" fmla="+- 0 -3821 -4614"/>
                <a:gd name="T87" fmla="*/ -3821 h 852"/>
                <a:gd name="T88" fmla="+- 0 27286 26585"/>
                <a:gd name="T89" fmla="*/ T88 w 852"/>
                <a:gd name="T90" fmla="+- 0 -3863 -4614"/>
                <a:gd name="T91" fmla="*/ -3863 h 852"/>
                <a:gd name="T92" fmla="+- 0 27337 26585"/>
                <a:gd name="T93" fmla="*/ T92 w 852"/>
                <a:gd name="T94" fmla="+- 0 -3914 -4614"/>
                <a:gd name="T95" fmla="*/ -3914 h 852"/>
                <a:gd name="T96" fmla="+- 0 27379 26585"/>
                <a:gd name="T97" fmla="*/ T96 w 852"/>
                <a:gd name="T98" fmla="+- 0 -3973 -4614"/>
                <a:gd name="T99" fmla="*/ -3973 h 852"/>
                <a:gd name="T100" fmla="+- 0 27410 26585"/>
                <a:gd name="T101" fmla="*/ T100 w 852"/>
                <a:gd name="T102" fmla="+- 0 -4040 -4614"/>
                <a:gd name="T103" fmla="*/ -4040 h 852"/>
                <a:gd name="T104" fmla="+- 0 27430 26585"/>
                <a:gd name="T105" fmla="*/ T104 w 852"/>
                <a:gd name="T106" fmla="+- 0 -4112 -4614"/>
                <a:gd name="T107" fmla="*/ -4112 h 852"/>
                <a:gd name="T108" fmla="+- 0 27437 26585"/>
                <a:gd name="T109" fmla="*/ T108 w 852"/>
                <a:gd name="T110" fmla="+- 0 -4188 -4614"/>
                <a:gd name="T111" fmla="*/ -4188 h 852"/>
                <a:gd name="T112" fmla="+- 0 27430 26585"/>
                <a:gd name="T113" fmla="*/ T112 w 852"/>
                <a:gd name="T114" fmla="+- 0 -4265 -4614"/>
                <a:gd name="T115" fmla="*/ -4265 h 852"/>
                <a:gd name="T116" fmla="+- 0 27410 26585"/>
                <a:gd name="T117" fmla="*/ T116 w 852"/>
                <a:gd name="T118" fmla="+- 0 -4337 -4614"/>
                <a:gd name="T119" fmla="*/ -4337 h 852"/>
                <a:gd name="T120" fmla="+- 0 27379 26585"/>
                <a:gd name="T121" fmla="*/ T120 w 852"/>
                <a:gd name="T122" fmla="+- 0 -4403 -4614"/>
                <a:gd name="T123" fmla="*/ -4403 h 852"/>
                <a:gd name="T124" fmla="+- 0 27337 26585"/>
                <a:gd name="T125" fmla="*/ T124 w 852"/>
                <a:gd name="T126" fmla="+- 0 -4463 -4614"/>
                <a:gd name="T127" fmla="*/ -4463 h 852"/>
                <a:gd name="T128" fmla="+- 0 27286 26585"/>
                <a:gd name="T129" fmla="*/ T128 w 852"/>
                <a:gd name="T130" fmla="+- 0 -4514 -4614"/>
                <a:gd name="T131" fmla="*/ -4514 h 852"/>
                <a:gd name="T132" fmla="+- 0 27226 26585"/>
                <a:gd name="T133" fmla="*/ T132 w 852"/>
                <a:gd name="T134" fmla="+- 0 -4556 -4614"/>
                <a:gd name="T135" fmla="*/ -4556 h 852"/>
                <a:gd name="T136" fmla="+- 0 27160 26585"/>
                <a:gd name="T137" fmla="*/ T136 w 852"/>
                <a:gd name="T138" fmla="+- 0 -4588 -4614"/>
                <a:gd name="T139" fmla="*/ -4588 h 852"/>
                <a:gd name="T140" fmla="+- 0 27088 26585"/>
                <a:gd name="T141" fmla="*/ T140 w 852"/>
                <a:gd name="T142" fmla="+- 0 -4607 -4614"/>
                <a:gd name="T143" fmla="*/ -4607 h 852"/>
                <a:gd name="T144" fmla="+- 0 27011 26585"/>
                <a:gd name="T145" fmla="*/ T144 w 852"/>
                <a:gd name="T146" fmla="+- 0 -4614 -4614"/>
                <a:gd name="T147" fmla="*/ -4614 h 85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</a:cxnLst>
              <a:rect l="0" t="0" r="r" b="b"/>
              <a:pathLst>
                <a:path w="852" h="852">
                  <a:moveTo>
                    <a:pt x="426" y="0"/>
                  </a:moveTo>
                  <a:lnTo>
                    <a:pt x="349" y="7"/>
                  </a:lnTo>
                  <a:lnTo>
                    <a:pt x="277" y="26"/>
                  </a:lnTo>
                  <a:lnTo>
                    <a:pt x="211" y="58"/>
                  </a:lnTo>
                  <a:lnTo>
                    <a:pt x="152" y="100"/>
                  </a:lnTo>
                  <a:lnTo>
                    <a:pt x="100" y="151"/>
                  </a:lnTo>
                  <a:lnTo>
                    <a:pt x="58" y="211"/>
                  </a:lnTo>
                  <a:lnTo>
                    <a:pt x="27" y="277"/>
                  </a:lnTo>
                  <a:lnTo>
                    <a:pt x="7" y="349"/>
                  </a:lnTo>
                  <a:lnTo>
                    <a:pt x="0" y="426"/>
                  </a:lnTo>
                  <a:lnTo>
                    <a:pt x="7" y="502"/>
                  </a:lnTo>
                  <a:lnTo>
                    <a:pt x="27" y="574"/>
                  </a:lnTo>
                  <a:lnTo>
                    <a:pt x="58" y="641"/>
                  </a:lnTo>
                  <a:lnTo>
                    <a:pt x="100" y="700"/>
                  </a:lnTo>
                  <a:lnTo>
                    <a:pt x="152" y="751"/>
                  </a:lnTo>
                  <a:lnTo>
                    <a:pt x="211" y="793"/>
                  </a:lnTo>
                  <a:lnTo>
                    <a:pt x="277" y="825"/>
                  </a:lnTo>
                  <a:lnTo>
                    <a:pt x="349" y="845"/>
                  </a:lnTo>
                  <a:lnTo>
                    <a:pt x="426" y="852"/>
                  </a:lnTo>
                  <a:lnTo>
                    <a:pt x="503" y="845"/>
                  </a:lnTo>
                  <a:lnTo>
                    <a:pt x="575" y="825"/>
                  </a:lnTo>
                  <a:lnTo>
                    <a:pt x="641" y="793"/>
                  </a:lnTo>
                  <a:lnTo>
                    <a:pt x="701" y="751"/>
                  </a:lnTo>
                  <a:lnTo>
                    <a:pt x="752" y="700"/>
                  </a:lnTo>
                  <a:lnTo>
                    <a:pt x="794" y="641"/>
                  </a:lnTo>
                  <a:lnTo>
                    <a:pt x="825" y="574"/>
                  </a:lnTo>
                  <a:lnTo>
                    <a:pt x="845" y="502"/>
                  </a:lnTo>
                  <a:lnTo>
                    <a:pt x="852" y="426"/>
                  </a:lnTo>
                  <a:lnTo>
                    <a:pt x="845" y="349"/>
                  </a:lnTo>
                  <a:lnTo>
                    <a:pt x="825" y="277"/>
                  </a:lnTo>
                  <a:lnTo>
                    <a:pt x="794" y="211"/>
                  </a:lnTo>
                  <a:lnTo>
                    <a:pt x="752" y="151"/>
                  </a:lnTo>
                  <a:lnTo>
                    <a:pt x="701" y="100"/>
                  </a:lnTo>
                  <a:lnTo>
                    <a:pt x="641" y="58"/>
                  </a:lnTo>
                  <a:lnTo>
                    <a:pt x="575" y="26"/>
                  </a:lnTo>
                  <a:lnTo>
                    <a:pt x="503" y="7"/>
                  </a:lnTo>
                  <a:lnTo>
                    <a:pt x="426" y="0"/>
                  </a:lnTo>
                  <a:close/>
                </a:path>
              </a:pathLst>
            </a:custGeom>
            <a:solidFill>
              <a:srgbClr val="E4B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3" name="AutoShape 69">
              <a:extLst>
                <a:ext uri="{FF2B5EF4-FFF2-40B4-BE49-F238E27FC236}">
                  <a16:creationId xmlns:a16="http://schemas.microsoft.com/office/drawing/2014/main" xmlns="" id="{7BF95035-D837-47BD-90CD-15947B7C1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72" y="-5664"/>
              <a:ext cx="2989" cy="4322"/>
            </a:xfrm>
            <a:custGeom>
              <a:avLst/>
              <a:gdLst>
                <a:gd name="T0" fmla="+- 0 23461 21473"/>
                <a:gd name="T1" fmla="*/ T0 w 2989"/>
                <a:gd name="T2" fmla="+- 0 -5664 -5664"/>
                <a:gd name="T3" fmla="*/ -5664 h 4322"/>
                <a:gd name="T4" fmla="+- 0 24461 21473"/>
                <a:gd name="T5" fmla="*/ T4 w 2989"/>
                <a:gd name="T6" fmla="+- 0 -3503 -5664"/>
                <a:gd name="T7" fmla="*/ -3503 h 4322"/>
                <a:gd name="T8" fmla="+- 0 22214 21473"/>
                <a:gd name="T9" fmla="*/ T8 w 2989"/>
                <a:gd name="T10" fmla="+- 0 -2269 -5664"/>
                <a:gd name="T11" fmla="*/ -2269 h 4322"/>
                <a:gd name="T12" fmla="+- 0 23807 21473"/>
                <a:gd name="T13" fmla="*/ T12 w 2989"/>
                <a:gd name="T14" fmla="+- 0 -2911 -5664"/>
                <a:gd name="T15" fmla="*/ -2911 h 4322"/>
                <a:gd name="T16" fmla="+- 0 24029 21473"/>
                <a:gd name="T17" fmla="*/ T16 w 2989"/>
                <a:gd name="T18" fmla="+- 0 -2306 -5664"/>
                <a:gd name="T19" fmla="*/ -2306 h 4322"/>
                <a:gd name="T20" fmla="+- 0 23362 21473"/>
                <a:gd name="T21" fmla="*/ T20 w 2989"/>
                <a:gd name="T22" fmla="+- 0 -1429 -5664"/>
                <a:gd name="T23" fmla="*/ -1429 h 4322"/>
                <a:gd name="T24" fmla="+- 0 21473 21473"/>
                <a:gd name="T25" fmla="*/ T24 w 2989"/>
                <a:gd name="T26" fmla="+- 0 -3540 -5664"/>
                <a:gd name="T27" fmla="*/ -3540 h 4322"/>
                <a:gd name="T28" fmla="+- 0 21880 21473"/>
                <a:gd name="T29" fmla="*/ T28 w 2989"/>
                <a:gd name="T30" fmla="+- 0 -2232 -5664"/>
                <a:gd name="T31" fmla="*/ -2232 h 4322"/>
                <a:gd name="T32" fmla="+- 0 22103 21473"/>
                <a:gd name="T33" fmla="*/ T32 w 2989"/>
                <a:gd name="T34" fmla="+- 0 -1972 -5664"/>
                <a:gd name="T35" fmla="*/ -1972 h 4322"/>
                <a:gd name="T36" fmla="+- 0 23202 21473"/>
                <a:gd name="T37" fmla="*/ T36 w 2989"/>
                <a:gd name="T38" fmla="+- 0 -1343 -5664"/>
                <a:gd name="T39" fmla="*/ -1343 h 432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</a:cxnLst>
              <a:rect l="0" t="0" r="r" b="b"/>
              <a:pathLst>
                <a:path w="2989" h="4322">
                  <a:moveTo>
                    <a:pt x="1988" y="0"/>
                  </a:moveTo>
                  <a:lnTo>
                    <a:pt x="2988" y="2161"/>
                  </a:lnTo>
                  <a:moveTo>
                    <a:pt x="741" y="3395"/>
                  </a:moveTo>
                  <a:lnTo>
                    <a:pt x="2334" y="2753"/>
                  </a:lnTo>
                  <a:moveTo>
                    <a:pt x="2556" y="3358"/>
                  </a:moveTo>
                  <a:lnTo>
                    <a:pt x="1889" y="4235"/>
                  </a:lnTo>
                  <a:moveTo>
                    <a:pt x="0" y="2124"/>
                  </a:moveTo>
                  <a:lnTo>
                    <a:pt x="407" y="3432"/>
                  </a:lnTo>
                  <a:moveTo>
                    <a:pt x="630" y="3692"/>
                  </a:moveTo>
                  <a:lnTo>
                    <a:pt x="1729" y="4321"/>
                  </a:lnTo>
                </a:path>
              </a:pathLst>
            </a:custGeom>
            <a:noFill/>
            <a:ln w="31368">
              <a:solidFill>
                <a:srgbClr val="CFCFD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36" name="Freeform 70">
              <a:extLst>
                <a:ext uri="{FF2B5EF4-FFF2-40B4-BE49-F238E27FC236}">
                  <a16:creationId xmlns:a16="http://schemas.microsoft.com/office/drawing/2014/main" xmlns="" id="{43FEED31-AB23-4C2F-A375-111C7470C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88" y="-2849"/>
              <a:ext cx="1371" cy="1359"/>
            </a:xfrm>
            <a:custGeom>
              <a:avLst/>
              <a:gdLst>
                <a:gd name="T0" fmla="+- 0 21874 21189"/>
                <a:gd name="T1" fmla="*/ T0 w 1371"/>
                <a:gd name="T2" fmla="+- 0 -2849 -2849"/>
                <a:gd name="T3" fmla="*/ -2849 h 1359"/>
                <a:gd name="T4" fmla="+- 0 21800 21189"/>
                <a:gd name="T5" fmla="*/ T4 w 1371"/>
                <a:gd name="T6" fmla="+- 0 -2845 -2849"/>
                <a:gd name="T7" fmla="*/ -2845 h 1359"/>
                <a:gd name="T8" fmla="+- 0 21727 21189"/>
                <a:gd name="T9" fmla="*/ T8 w 1371"/>
                <a:gd name="T10" fmla="+- 0 -2833 -2849"/>
                <a:gd name="T11" fmla="*/ -2833 h 1359"/>
                <a:gd name="T12" fmla="+- 0 21658 21189"/>
                <a:gd name="T13" fmla="*/ T12 w 1371"/>
                <a:gd name="T14" fmla="+- 0 -2814 -2849"/>
                <a:gd name="T15" fmla="*/ -2814 h 1359"/>
                <a:gd name="T16" fmla="+- 0 21591 21189"/>
                <a:gd name="T17" fmla="*/ T16 w 1371"/>
                <a:gd name="T18" fmla="+- 0 -2788 -2849"/>
                <a:gd name="T19" fmla="*/ -2788 h 1359"/>
                <a:gd name="T20" fmla="+- 0 21528 21189"/>
                <a:gd name="T21" fmla="*/ T20 w 1371"/>
                <a:gd name="T22" fmla="+- 0 -2756 -2849"/>
                <a:gd name="T23" fmla="*/ -2756 h 1359"/>
                <a:gd name="T24" fmla="+- 0 21470 21189"/>
                <a:gd name="T25" fmla="*/ T24 w 1371"/>
                <a:gd name="T26" fmla="+- 0 -2718 -2849"/>
                <a:gd name="T27" fmla="*/ -2718 h 1359"/>
                <a:gd name="T28" fmla="+- 0 21415 21189"/>
                <a:gd name="T29" fmla="*/ T28 w 1371"/>
                <a:gd name="T30" fmla="+- 0 -2674 -2849"/>
                <a:gd name="T31" fmla="*/ -2674 h 1359"/>
                <a:gd name="T32" fmla="+- 0 21366 21189"/>
                <a:gd name="T33" fmla="*/ T32 w 1371"/>
                <a:gd name="T34" fmla="+- 0 -2625 -2849"/>
                <a:gd name="T35" fmla="*/ -2625 h 1359"/>
                <a:gd name="T36" fmla="+- 0 21321 21189"/>
                <a:gd name="T37" fmla="*/ T36 w 1371"/>
                <a:gd name="T38" fmla="+- 0 -2571 -2849"/>
                <a:gd name="T39" fmla="*/ -2571 h 1359"/>
                <a:gd name="T40" fmla="+- 0 21283 21189"/>
                <a:gd name="T41" fmla="*/ T40 w 1371"/>
                <a:gd name="T42" fmla="+- 0 -2513 -2849"/>
                <a:gd name="T43" fmla="*/ -2513 h 1359"/>
                <a:gd name="T44" fmla="+- 0 21250 21189"/>
                <a:gd name="T45" fmla="*/ T44 w 1371"/>
                <a:gd name="T46" fmla="+- 0 -2450 -2849"/>
                <a:gd name="T47" fmla="*/ -2450 h 1359"/>
                <a:gd name="T48" fmla="+- 0 21224 21189"/>
                <a:gd name="T49" fmla="*/ T48 w 1371"/>
                <a:gd name="T50" fmla="+- 0 -2384 -2849"/>
                <a:gd name="T51" fmla="*/ -2384 h 1359"/>
                <a:gd name="T52" fmla="+- 0 21205 21189"/>
                <a:gd name="T53" fmla="*/ T52 w 1371"/>
                <a:gd name="T54" fmla="+- 0 -2315 -2849"/>
                <a:gd name="T55" fmla="*/ -2315 h 1359"/>
                <a:gd name="T56" fmla="+- 0 21193 21189"/>
                <a:gd name="T57" fmla="*/ T56 w 1371"/>
                <a:gd name="T58" fmla="+- 0 -2244 -2849"/>
                <a:gd name="T59" fmla="*/ -2244 h 1359"/>
                <a:gd name="T60" fmla="+- 0 21189 21189"/>
                <a:gd name="T61" fmla="*/ T60 w 1371"/>
                <a:gd name="T62" fmla="+- 0 -2170 -2849"/>
                <a:gd name="T63" fmla="*/ -2170 h 1359"/>
                <a:gd name="T64" fmla="+- 0 21193 21189"/>
                <a:gd name="T65" fmla="*/ T64 w 1371"/>
                <a:gd name="T66" fmla="+- 0 -2096 -2849"/>
                <a:gd name="T67" fmla="*/ -2096 h 1359"/>
                <a:gd name="T68" fmla="+- 0 21205 21189"/>
                <a:gd name="T69" fmla="*/ T68 w 1371"/>
                <a:gd name="T70" fmla="+- 0 -2024 -2849"/>
                <a:gd name="T71" fmla="*/ -2024 h 1359"/>
                <a:gd name="T72" fmla="+- 0 21224 21189"/>
                <a:gd name="T73" fmla="*/ T72 w 1371"/>
                <a:gd name="T74" fmla="+- 0 -1955 -2849"/>
                <a:gd name="T75" fmla="*/ -1955 h 1359"/>
                <a:gd name="T76" fmla="+- 0 21250 21189"/>
                <a:gd name="T77" fmla="*/ T76 w 1371"/>
                <a:gd name="T78" fmla="+- 0 -1889 -2849"/>
                <a:gd name="T79" fmla="*/ -1889 h 1359"/>
                <a:gd name="T80" fmla="+- 0 21283 21189"/>
                <a:gd name="T81" fmla="*/ T80 w 1371"/>
                <a:gd name="T82" fmla="+- 0 -1827 -2849"/>
                <a:gd name="T83" fmla="*/ -1827 h 1359"/>
                <a:gd name="T84" fmla="+- 0 21321 21189"/>
                <a:gd name="T85" fmla="*/ T84 w 1371"/>
                <a:gd name="T86" fmla="+- 0 -1769 -2849"/>
                <a:gd name="T87" fmla="*/ -1769 h 1359"/>
                <a:gd name="T88" fmla="+- 0 21366 21189"/>
                <a:gd name="T89" fmla="*/ T88 w 1371"/>
                <a:gd name="T90" fmla="+- 0 -1715 -2849"/>
                <a:gd name="T91" fmla="*/ -1715 h 1359"/>
                <a:gd name="T92" fmla="+- 0 21415 21189"/>
                <a:gd name="T93" fmla="*/ T92 w 1371"/>
                <a:gd name="T94" fmla="+- 0 -1666 -2849"/>
                <a:gd name="T95" fmla="*/ -1666 h 1359"/>
                <a:gd name="T96" fmla="+- 0 21470 21189"/>
                <a:gd name="T97" fmla="*/ T96 w 1371"/>
                <a:gd name="T98" fmla="+- 0 -1622 -2849"/>
                <a:gd name="T99" fmla="*/ -1622 h 1359"/>
                <a:gd name="T100" fmla="+- 0 21528 21189"/>
                <a:gd name="T101" fmla="*/ T100 w 1371"/>
                <a:gd name="T102" fmla="+- 0 -1584 -2849"/>
                <a:gd name="T103" fmla="*/ -1584 h 1359"/>
                <a:gd name="T104" fmla="+- 0 21591 21189"/>
                <a:gd name="T105" fmla="*/ T104 w 1371"/>
                <a:gd name="T106" fmla="+- 0 -1551 -2849"/>
                <a:gd name="T107" fmla="*/ -1551 h 1359"/>
                <a:gd name="T108" fmla="+- 0 21658 21189"/>
                <a:gd name="T109" fmla="*/ T108 w 1371"/>
                <a:gd name="T110" fmla="+- 0 -1525 -2849"/>
                <a:gd name="T111" fmla="*/ -1525 h 1359"/>
                <a:gd name="T112" fmla="+- 0 21727 21189"/>
                <a:gd name="T113" fmla="*/ T112 w 1371"/>
                <a:gd name="T114" fmla="+- 0 -1506 -2849"/>
                <a:gd name="T115" fmla="*/ -1506 h 1359"/>
                <a:gd name="T116" fmla="+- 0 21800 21189"/>
                <a:gd name="T117" fmla="*/ T116 w 1371"/>
                <a:gd name="T118" fmla="+- 0 -1495 -2849"/>
                <a:gd name="T119" fmla="*/ -1495 h 1359"/>
                <a:gd name="T120" fmla="+- 0 21874 21189"/>
                <a:gd name="T121" fmla="*/ T120 w 1371"/>
                <a:gd name="T122" fmla="+- 0 -1491 -2849"/>
                <a:gd name="T123" fmla="*/ -1491 h 1359"/>
                <a:gd name="T124" fmla="+- 0 21949 21189"/>
                <a:gd name="T125" fmla="*/ T124 w 1371"/>
                <a:gd name="T126" fmla="+- 0 -1495 -2849"/>
                <a:gd name="T127" fmla="*/ -1495 h 1359"/>
                <a:gd name="T128" fmla="+- 0 22021 21189"/>
                <a:gd name="T129" fmla="*/ T128 w 1371"/>
                <a:gd name="T130" fmla="+- 0 -1506 -2849"/>
                <a:gd name="T131" fmla="*/ -1506 h 1359"/>
                <a:gd name="T132" fmla="+- 0 22091 21189"/>
                <a:gd name="T133" fmla="*/ T132 w 1371"/>
                <a:gd name="T134" fmla="+- 0 -1525 -2849"/>
                <a:gd name="T135" fmla="*/ -1525 h 1359"/>
                <a:gd name="T136" fmla="+- 0 22157 21189"/>
                <a:gd name="T137" fmla="*/ T136 w 1371"/>
                <a:gd name="T138" fmla="+- 0 -1551 -2849"/>
                <a:gd name="T139" fmla="*/ -1551 h 1359"/>
                <a:gd name="T140" fmla="+- 0 22220 21189"/>
                <a:gd name="T141" fmla="*/ T140 w 1371"/>
                <a:gd name="T142" fmla="+- 0 -1584 -2849"/>
                <a:gd name="T143" fmla="*/ -1584 h 1359"/>
                <a:gd name="T144" fmla="+- 0 22279 21189"/>
                <a:gd name="T145" fmla="*/ T144 w 1371"/>
                <a:gd name="T146" fmla="+- 0 -1622 -2849"/>
                <a:gd name="T147" fmla="*/ -1622 h 1359"/>
                <a:gd name="T148" fmla="+- 0 22333 21189"/>
                <a:gd name="T149" fmla="*/ T148 w 1371"/>
                <a:gd name="T150" fmla="+- 0 -1666 -2849"/>
                <a:gd name="T151" fmla="*/ -1666 h 1359"/>
                <a:gd name="T152" fmla="+- 0 22383 21189"/>
                <a:gd name="T153" fmla="*/ T152 w 1371"/>
                <a:gd name="T154" fmla="+- 0 -1715 -2849"/>
                <a:gd name="T155" fmla="*/ -1715 h 1359"/>
                <a:gd name="T156" fmla="+- 0 22427 21189"/>
                <a:gd name="T157" fmla="*/ T156 w 1371"/>
                <a:gd name="T158" fmla="+- 0 -1769 -2849"/>
                <a:gd name="T159" fmla="*/ -1769 h 1359"/>
                <a:gd name="T160" fmla="+- 0 22466 21189"/>
                <a:gd name="T161" fmla="*/ T160 w 1371"/>
                <a:gd name="T162" fmla="+- 0 -1827 -2849"/>
                <a:gd name="T163" fmla="*/ -1827 h 1359"/>
                <a:gd name="T164" fmla="+- 0 22499 21189"/>
                <a:gd name="T165" fmla="*/ T164 w 1371"/>
                <a:gd name="T166" fmla="+- 0 -1889 -2849"/>
                <a:gd name="T167" fmla="*/ -1889 h 1359"/>
                <a:gd name="T168" fmla="+- 0 22525 21189"/>
                <a:gd name="T169" fmla="*/ T168 w 1371"/>
                <a:gd name="T170" fmla="+- 0 -1955 -2849"/>
                <a:gd name="T171" fmla="*/ -1955 h 1359"/>
                <a:gd name="T172" fmla="+- 0 22544 21189"/>
                <a:gd name="T173" fmla="*/ T172 w 1371"/>
                <a:gd name="T174" fmla="+- 0 -2024 -2849"/>
                <a:gd name="T175" fmla="*/ -2024 h 1359"/>
                <a:gd name="T176" fmla="+- 0 22556 21189"/>
                <a:gd name="T177" fmla="*/ T176 w 1371"/>
                <a:gd name="T178" fmla="+- 0 -2096 -2849"/>
                <a:gd name="T179" fmla="*/ -2096 h 1359"/>
                <a:gd name="T180" fmla="+- 0 22560 21189"/>
                <a:gd name="T181" fmla="*/ T180 w 1371"/>
                <a:gd name="T182" fmla="+- 0 -2170 -2849"/>
                <a:gd name="T183" fmla="*/ -2170 h 1359"/>
                <a:gd name="T184" fmla="+- 0 22556 21189"/>
                <a:gd name="T185" fmla="*/ T184 w 1371"/>
                <a:gd name="T186" fmla="+- 0 -2244 -2849"/>
                <a:gd name="T187" fmla="*/ -2244 h 1359"/>
                <a:gd name="T188" fmla="+- 0 22544 21189"/>
                <a:gd name="T189" fmla="*/ T188 w 1371"/>
                <a:gd name="T190" fmla="+- 0 -2315 -2849"/>
                <a:gd name="T191" fmla="*/ -2315 h 1359"/>
                <a:gd name="T192" fmla="+- 0 22525 21189"/>
                <a:gd name="T193" fmla="*/ T192 w 1371"/>
                <a:gd name="T194" fmla="+- 0 -2384 -2849"/>
                <a:gd name="T195" fmla="*/ -2384 h 1359"/>
                <a:gd name="T196" fmla="+- 0 22499 21189"/>
                <a:gd name="T197" fmla="*/ T196 w 1371"/>
                <a:gd name="T198" fmla="+- 0 -2450 -2849"/>
                <a:gd name="T199" fmla="*/ -2450 h 1359"/>
                <a:gd name="T200" fmla="+- 0 22466 21189"/>
                <a:gd name="T201" fmla="*/ T200 w 1371"/>
                <a:gd name="T202" fmla="+- 0 -2513 -2849"/>
                <a:gd name="T203" fmla="*/ -2513 h 1359"/>
                <a:gd name="T204" fmla="+- 0 22427 21189"/>
                <a:gd name="T205" fmla="*/ T204 w 1371"/>
                <a:gd name="T206" fmla="+- 0 -2571 -2849"/>
                <a:gd name="T207" fmla="*/ -2571 h 1359"/>
                <a:gd name="T208" fmla="+- 0 22383 21189"/>
                <a:gd name="T209" fmla="*/ T208 w 1371"/>
                <a:gd name="T210" fmla="+- 0 -2625 -2849"/>
                <a:gd name="T211" fmla="*/ -2625 h 1359"/>
                <a:gd name="T212" fmla="+- 0 22333 21189"/>
                <a:gd name="T213" fmla="*/ T212 w 1371"/>
                <a:gd name="T214" fmla="+- 0 -2674 -2849"/>
                <a:gd name="T215" fmla="*/ -2674 h 1359"/>
                <a:gd name="T216" fmla="+- 0 22279 21189"/>
                <a:gd name="T217" fmla="*/ T216 w 1371"/>
                <a:gd name="T218" fmla="+- 0 -2718 -2849"/>
                <a:gd name="T219" fmla="*/ -2718 h 1359"/>
                <a:gd name="T220" fmla="+- 0 22220 21189"/>
                <a:gd name="T221" fmla="*/ T220 w 1371"/>
                <a:gd name="T222" fmla="+- 0 -2756 -2849"/>
                <a:gd name="T223" fmla="*/ -2756 h 1359"/>
                <a:gd name="T224" fmla="+- 0 22157 21189"/>
                <a:gd name="T225" fmla="*/ T224 w 1371"/>
                <a:gd name="T226" fmla="+- 0 -2788 -2849"/>
                <a:gd name="T227" fmla="*/ -2788 h 1359"/>
                <a:gd name="T228" fmla="+- 0 22091 21189"/>
                <a:gd name="T229" fmla="*/ T228 w 1371"/>
                <a:gd name="T230" fmla="+- 0 -2814 -2849"/>
                <a:gd name="T231" fmla="*/ -2814 h 1359"/>
                <a:gd name="T232" fmla="+- 0 22021 21189"/>
                <a:gd name="T233" fmla="*/ T232 w 1371"/>
                <a:gd name="T234" fmla="+- 0 -2833 -2849"/>
                <a:gd name="T235" fmla="*/ -2833 h 1359"/>
                <a:gd name="T236" fmla="+- 0 21949 21189"/>
                <a:gd name="T237" fmla="*/ T236 w 1371"/>
                <a:gd name="T238" fmla="+- 0 -2845 -2849"/>
                <a:gd name="T239" fmla="*/ -2845 h 1359"/>
                <a:gd name="T240" fmla="+- 0 21874 21189"/>
                <a:gd name="T241" fmla="*/ T240 w 1371"/>
                <a:gd name="T242" fmla="+- 0 -2849 -2849"/>
                <a:gd name="T243" fmla="*/ -2849 h 135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  <a:cxn ang="0">
                  <a:pos x="T241" y="T243"/>
                </a:cxn>
              </a:cxnLst>
              <a:rect l="0" t="0" r="r" b="b"/>
              <a:pathLst>
                <a:path w="1371" h="1359">
                  <a:moveTo>
                    <a:pt x="685" y="0"/>
                  </a:moveTo>
                  <a:lnTo>
                    <a:pt x="611" y="4"/>
                  </a:lnTo>
                  <a:lnTo>
                    <a:pt x="538" y="16"/>
                  </a:lnTo>
                  <a:lnTo>
                    <a:pt x="469" y="35"/>
                  </a:lnTo>
                  <a:lnTo>
                    <a:pt x="402" y="61"/>
                  </a:lnTo>
                  <a:lnTo>
                    <a:pt x="339" y="93"/>
                  </a:lnTo>
                  <a:lnTo>
                    <a:pt x="281" y="131"/>
                  </a:lnTo>
                  <a:lnTo>
                    <a:pt x="226" y="175"/>
                  </a:lnTo>
                  <a:lnTo>
                    <a:pt x="177" y="224"/>
                  </a:lnTo>
                  <a:lnTo>
                    <a:pt x="132" y="278"/>
                  </a:lnTo>
                  <a:lnTo>
                    <a:pt x="94" y="336"/>
                  </a:lnTo>
                  <a:lnTo>
                    <a:pt x="61" y="399"/>
                  </a:lnTo>
                  <a:lnTo>
                    <a:pt x="35" y="465"/>
                  </a:lnTo>
                  <a:lnTo>
                    <a:pt x="16" y="534"/>
                  </a:lnTo>
                  <a:lnTo>
                    <a:pt x="4" y="605"/>
                  </a:lnTo>
                  <a:lnTo>
                    <a:pt x="0" y="679"/>
                  </a:lnTo>
                  <a:lnTo>
                    <a:pt x="4" y="753"/>
                  </a:lnTo>
                  <a:lnTo>
                    <a:pt x="16" y="825"/>
                  </a:lnTo>
                  <a:lnTo>
                    <a:pt x="35" y="894"/>
                  </a:lnTo>
                  <a:lnTo>
                    <a:pt x="61" y="960"/>
                  </a:lnTo>
                  <a:lnTo>
                    <a:pt x="94" y="1022"/>
                  </a:lnTo>
                  <a:lnTo>
                    <a:pt x="132" y="1080"/>
                  </a:lnTo>
                  <a:lnTo>
                    <a:pt x="177" y="1134"/>
                  </a:lnTo>
                  <a:lnTo>
                    <a:pt x="226" y="1183"/>
                  </a:lnTo>
                  <a:lnTo>
                    <a:pt x="281" y="1227"/>
                  </a:lnTo>
                  <a:lnTo>
                    <a:pt x="339" y="1265"/>
                  </a:lnTo>
                  <a:lnTo>
                    <a:pt x="402" y="1298"/>
                  </a:lnTo>
                  <a:lnTo>
                    <a:pt x="469" y="1324"/>
                  </a:lnTo>
                  <a:lnTo>
                    <a:pt x="538" y="1343"/>
                  </a:lnTo>
                  <a:lnTo>
                    <a:pt x="611" y="1354"/>
                  </a:lnTo>
                  <a:lnTo>
                    <a:pt x="685" y="1358"/>
                  </a:lnTo>
                  <a:lnTo>
                    <a:pt x="760" y="1354"/>
                  </a:lnTo>
                  <a:lnTo>
                    <a:pt x="832" y="1343"/>
                  </a:lnTo>
                  <a:lnTo>
                    <a:pt x="902" y="1324"/>
                  </a:lnTo>
                  <a:lnTo>
                    <a:pt x="968" y="1298"/>
                  </a:lnTo>
                  <a:lnTo>
                    <a:pt x="1031" y="1265"/>
                  </a:lnTo>
                  <a:lnTo>
                    <a:pt x="1090" y="1227"/>
                  </a:lnTo>
                  <a:lnTo>
                    <a:pt x="1144" y="1183"/>
                  </a:lnTo>
                  <a:lnTo>
                    <a:pt x="1194" y="1134"/>
                  </a:lnTo>
                  <a:lnTo>
                    <a:pt x="1238" y="1080"/>
                  </a:lnTo>
                  <a:lnTo>
                    <a:pt x="1277" y="1022"/>
                  </a:lnTo>
                  <a:lnTo>
                    <a:pt x="1310" y="960"/>
                  </a:lnTo>
                  <a:lnTo>
                    <a:pt x="1336" y="894"/>
                  </a:lnTo>
                  <a:lnTo>
                    <a:pt x="1355" y="825"/>
                  </a:lnTo>
                  <a:lnTo>
                    <a:pt x="1367" y="753"/>
                  </a:lnTo>
                  <a:lnTo>
                    <a:pt x="1371" y="679"/>
                  </a:lnTo>
                  <a:lnTo>
                    <a:pt x="1367" y="605"/>
                  </a:lnTo>
                  <a:lnTo>
                    <a:pt x="1355" y="534"/>
                  </a:lnTo>
                  <a:lnTo>
                    <a:pt x="1336" y="465"/>
                  </a:lnTo>
                  <a:lnTo>
                    <a:pt x="1310" y="399"/>
                  </a:lnTo>
                  <a:lnTo>
                    <a:pt x="1277" y="336"/>
                  </a:lnTo>
                  <a:lnTo>
                    <a:pt x="1238" y="278"/>
                  </a:lnTo>
                  <a:lnTo>
                    <a:pt x="1194" y="224"/>
                  </a:lnTo>
                  <a:lnTo>
                    <a:pt x="1144" y="175"/>
                  </a:lnTo>
                  <a:lnTo>
                    <a:pt x="1090" y="131"/>
                  </a:lnTo>
                  <a:lnTo>
                    <a:pt x="1031" y="93"/>
                  </a:lnTo>
                  <a:lnTo>
                    <a:pt x="968" y="61"/>
                  </a:lnTo>
                  <a:lnTo>
                    <a:pt x="902" y="35"/>
                  </a:lnTo>
                  <a:lnTo>
                    <a:pt x="832" y="16"/>
                  </a:lnTo>
                  <a:lnTo>
                    <a:pt x="760" y="4"/>
                  </a:lnTo>
                  <a:lnTo>
                    <a:pt x="685" y="0"/>
                  </a:lnTo>
                  <a:close/>
                </a:path>
              </a:pathLst>
            </a:custGeom>
            <a:solidFill>
              <a:srgbClr val="5DA1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39" name="Freeform 71">
              <a:extLst>
                <a:ext uri="{FF2B5EF4-FFF2-40B4-BE49-F238E27FC236}">
                  <a16:creationId xmlns:a16="http://schemas.microsoft.com/office/drawing/2014/main" xmlns="" id="{D51755C6-8567-4266-8F75-F8A15E60C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43" y="-1689"/>
              <a:ext cx="852" cy="852"/>
            </a:xfrm>
            <a:custGeom>
              <a:avLst/>
              <a:gdLst>
                <a:gd name="T0" fmla="+- 0 23270 22844"/>
                <a:gd name="T1" fmla="*/ T0 w 852"/>
                <a:gd name="T2" fmla="+- 0 -1688 -1688"/>
                <a:gd name="T3" fmla="*/ -1688 h 852"/>
                <a:gd name="T4" fmla="+- 0 23193 22844"/>
                <a:gd name="T5" fmla="*/ T4 w 852"/>
                <a:gd name="T6" fmla="+- 0 -1681 -1688"/>
                <a:gd name="T7" fmla="*/ -1681 h 852"/>
                <a:gd name="T8" fmla="+- 0 23121 22844"/>
                <a:gd name="T9" fmla="*/ T8 w 852"/>
                <a:gd name="T10" fmla="+- 0 -1662 -1688"/>
                <a:gd name="T11" fmla="*/ -1662 h 852"/>
                <a:gd name="T12" fmla="+- 0 23055 22844"/>
                <a:gd name="T13" fmla="*/ T12 w 852"/>
                <a:gd name="T14" fmla="+- 0 -1630 -1688"/>
                <a:gd name="T15" fmla="*/ -1630 h 852"/>
                <a:gd name="T16" fmla="+- 0 22995 22844"/>
                <a:gd name="T17" fmla="*/ T16 w 852"/>
                <a:gd name="T18" fmla="+- 0 -1588 -1688"/>
                <a:gd name="T19" fmla="*/ -1588 h 852"/>
                <a:gd name="T20" fmla="+- 0 22944 22844"/>
                <a:gd name="T21" fmla="*/ T20 w 852"/>
                <a:gd name="T22" fmla="+- 0 -1537 -1688"/>
                <a:gd name="T23" fmla="*/ -1537 h 852"/>
                <a:gd name="T24" fmla="+- 0 22902 22844"/>
                <a:gd name="T25" fmla="*/ T24 w 852"/>
                <a:gd name="T26" fmla="+- 0 -1477 -1688"/>
                <a:gd name="T27" fmla="*/ -1477 h 852"/>
                <a:gd name="T28" fmla="+- 0 22870 22844"/>
                <a:gd name="T29" fmla="*/ T28 w 852"/>
                <a:gd name="T30" fmla="+- 0 -1411 -1688"/>
                <a:gd name="T31" fmla="*/ -1411 h 852"/>
                <a:gd name="T32" fmla="+- 0 22850 22844"/>
                <a:gd name="T33" fmla="*/ T32 w 852"/>
                <a:gd name="T34" fmla="+- 0 -1339 -1688"/>
                <a:gd name="T35" fmla="*/ -1339 h 852"/>
                <a:gd name="T36" fmla="+- 0 22844 22844"/>
                <a:gd name="T37" fmla="*/ T36 w 852"/>
                <a:gd name="T38" fmla="+- 0 -1262 -1688"/>
                <a:gd name="T39" fmla="*/ -1262 h 852"/>
                <a:gd name="T40" fmla="+- 0 22850 22844"/>
                <a:gd name="T41" fmla="*/ T40 w 852"/>
                <a:gd name="T42" fmla="+- 0 -1186 -1688"/>
                <a:gd name="T43" fmla="*/ -1186 h 852"/>
                <a:gd name="T44" fmla="+- 0 22870 22844"/>
                <a:gd name="T45" fmla="*/ T44 w 852"/>
                <a:gd name="T46" fmla="+- 0 -1114 -1688"/>
                <a:gd name="T47" fmla="*/ -1114 h 852"/>
                <a:gd name="T48" fmla="+- 0 22902 22844"/>
                <a:gd name="T49" fmla="*/ T48 w 852"/>
                <a:gd name="T50" fmla="+- 0 -1047 -1688"/>
                <a:gd name="T51" fmla="*/ -1047 h 852"/>
                <a:gd name="T52" fmla="+- 0 22944 22844"/>
                <a:gd name="T53" fmla="*/ T52 w 852"/>
                <a:gd name="T54" fmla="+- 0 -988 -1688"/>
                <a:gd name="T55" fmla="*/ -988 h 852"/>
                <a:gd name="T56" fmla="+- 0 22995 22844"/>
                <a:gd name="T57" fmla="*/ T56 w 852"/>
                <a:gd name="T58" fmla="+- 0 -937 -1688"/>
                <a:gd name="T59" fmla="*/ -937 h 852"/>
                <a:gd name="T60" fmla="+- 0 23055 22844"/>
                <a:gd name="T61" fmla="*/ T60 w 852"/>
                <a:gd name="T62" fmla="+- 0 -895 -1688"/>
                <a:gd name="T63" fmla="*/ -895 h 852"/>
                <a:gd name="T64" fmla="+- 0 23121 22844"/>
                <a:gd name="T65" fmla="*/ T64 w 852"/>
                <a:gd name="T66" fmla="+- 0 -863 -1688"/>
                <a:gd name="T67" fmla="*/ -863 h 852"/>
                <a:gd name="T68" fmla="+- 0 23193 22844"/>
                <a:gd name="T69" fmla="*/ T68 w 852"/>
                <a:gd name="T70" fmla="+- 0 -843 -1688"/>
                <a:gd name="T71" fmla="*/ -843 h 852"/>
                <a:gd name="T72" fmla="+- 0 23270 22844"/>
                <a:gd name="T73" fmla="*/ T72 w 852"/>
                <a:gd name="T74" fmla="+- 0 -836 -1688"/>
                <a:gd name="T75" fmla="*/ -836 h 852"/>
                <a:gd name="T76" fmla="+- 0 23346 22844"/>
                <a:gd name="T77" fmla="*/ T76 w 852"/>
                <a:gd name="T78" fmla="+- 0 -843 -1688"/>
                <a:gd name="T79" fmla="*/ -843 h 852"/>
                <a:gd name="T80" fmla="+- 0 23418 22844"/>
                <a:gd name="T81" fmla="*/ T80 w 852"/>
                <a:gd name="T82" fmla="+- 0 -863 -1688"/>
                <a:gd name="T83" fmla="*/ -863 h 852"/>
                <a:gd name="T84" fmla="+- 0 23485 22844"/>
                <a:gd name="T85" fmla="*/ T84 w 852"/>
                <a:gd name="T86" fmla="+- 0 -895 -1688"/>
                <a:gd name="T87" fmla="*/ -895 h 852"/>
                <a:gd name="T88" fmla="+- 0 23544 22844"/>
                <a:gd name="T89" fmla="*/ T88 w 852"/>
                <a:gd name="T90" fmla="+- 0 -937 -1688"/>
                <a:gd name="T91" fmla="*/ -937 h 852"/>
                <a:gd name="T92" fmla="+- 0 23595 22844"/>
                <a:gd name="T93" fmla="*/ T92 w 852"/>
                <a:gd name="T94" fmla="+- 0 -988 -1688"/>
                <a:gd name="T95" fmla="*/ -988 h 852"/>
                <a:gd name="T96" fmla="+- 0 23637 22844"/>
                <a:gd name="T97" fmla="*/ T96 w 852"/>
                <a:gd name="T98" fmla="+- 0 -1047 -1688"/>
                <a:gd name="T99" fmla="*/ -1047 h 852"/>
                <a:gd name="T100" fmla="+- 0 23669 22844"/>
                <a:gd name="T101" fmla="*/ T100 w 852"/>
                <a:gd name="T102" fmla="+- 0 -1114 -1688"/>
                <a:gd name="T103" fmla="*/ -1114 h 852"/>
                <a:gd name="T104" fmla="+- 0 23689 22844"/>
                <a:gd name="T105" fmla="*/ T104 w 852"/>
                <a:gd name="T106" fmla="+- 0 -1186 -1688"/>
                <a:gd name="T107" fmla="*/ -1186 h 852"/>
                <a:gd name="T108" fmla="+- 0 23696 22844"/>
                <a:gd name="T109" fmla="*/ T108 w 852"/>
                <a:gd name="T110" fmla="+- 0 -1262 -1688"/>
                <a:gd name="T111" fmla="*/ -1262 h 852"/>
                <a:gd name="T112" fmla="+- 0 23689 22844"/>
                <a:gd name="T113" fmla="*/ T112 w 852"/>
                <a:gd name="T114" fmla="+- 0 -1339 -1688"/>
                <a:gd name="T115" fmla="*/ -1339 h 852"/>
                <a:gd name="T116" fmla="+- 0 23669 22844"/>
                <a:gd name="T117" fmla="*/ T116 w 852"/>
                <a:gd name="T118" fmla="+- 0 -1411 -1688"/>
                <a:gd name="T119" fmla="*/ -1411 h 852"/>
                <a:gd name="T120" fmla="+- 0 23637 22844"/>
                <a:gd name="T121" fmla="*/ T120 w 852"/>
                <a:gd name="T122" fmla="+- 0 -1477 -1688"/>
                <a:gd name="T123" fmla="*/ -1477 h 852"/>
                <a:gd name="T124" fmla="+- 0 23595 22844"/>
                <a:gd name="T125" fmla="*/ T124 w 852"/>
                <a:gd name="T126" fmla="+- 0 -1537 -1688"/>
                <a:gd name="T127" fmla="*/ -1537 h 852"/>
                <a:gd name="T128" fmla="+- 0 23544 22844"/>
                <a:gd name="T129" fmla="*/ T128 w 852"/>
                <a:gd name="T130" fmla="+- 0 -1588 -1688"/>
                <a:gd name="T131" fmla="*/ -1588 h 852"/>
                <a:gd name="T132" fmla="+- 0 23485 22844"/>
                <a:gd name="T133" fmla="*/ T132 w 852"/>
                <a:gd name="T134" fmla="+- 0 -1630 -1688"/>
                <a:gd name="T135" fmla="*/ -1630 h 852"/>
                <a:gd name="T136" fmla="+- 0 23418 22844"/>
                <a:gd name="T137" fmla="*/ T136 w 852"/>
                <a:gd name="T138" fmla="+- 0 -1662 -1688"/>
                <a:gd name="T139" fmla="*/ -1662 h 852"/>
                <a:gd name="T140" fmla="+- 0 23346 22844"/>
                <a:gd name="T141" fmla="*/ T140 w 852"/>
                <a:gd name="T142" fmla="+- 0 -1681 -1688"/>
                <a:gd name="T143" fmla="*/ -1681 h 852"/>
                <a:gd name="T144" fmla="+- 0 23270 22844"/>
                <a:gd name="T145" fmla="*/ T144 w 852"/>
                <a:gd name="T146" fmla="+- 0 -1688 -1688"/>
                <a:gd name="T147" fmla="*/ -1688 h 85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</a:cxnLst>
              <a:rect l="0" t="0" r="r" b="b"/>
              <a:pathLst>
                <a:path w="852" h="852">
                  <a:moveTo>
                    <a:pt x="426" y="0"/>
                  </a:moveTo>
                  <a:lnTo>
                    <a:pt x="349" y="7"/>
                  </a:lnTo>
                  <a:lnTo>
                    <a:pt x="277" y="26"/>
                  </a:lnTo>
                  <a:lnTo>
                    <a:pt x="211" y="58"/>
                  </a:lnTo>
                  <a:lnTo>
                    <a:pt x="151" y="100"/>
                  </a:lnTo>
                  <a:lnTo>
                    <a:pt x="100" y="151"/>
                  </a:lnTo>
                  <a:lnTo>
                    <a:pt x="58" y="211"/>
                  </a:lnTo>
                  <a:lnTo>
                    <a:pt x="26" y="277"/>
                  </a:lnTo>
                  <a:lnTo>
                    <a:pt x="6" y="349"/>
                  </a:lnTo>
                  <a:lnTo>
                    <a:pt x="0" y="426"/>
                  </a:lnTo>
                  <a:lnTo>
                    <a:pt x="6" y="502"/>
                  </a:lnTo>
                  <a:lnTo>
                    <a:pt x="26" y="574"/>
                  </a:lnTo>
                  <a:lnTo>
                    <a:pt x="58" y="641"/>
                  </a:lnTo>
                  <a:lnTo>
                    <a:pt x="100" y="700"/>
                  </a:lnTo>
                  <a:lnTo>
                    <a:pt x="151" y="751"/>
                  </a:lnTo>
                  <a:lnTo>
                    <a:pt x="211" y="793"/>
                  </a:lnTo>
                  <a:lnTo>
                    <a:pt x="277" y="825"/>
                  </a:lnTo>
                  <a:lnTo>
                    <a:pt x="349" y="845"/>
                  </a:lnTo>
                  <a:lnTo>
                    <a:pt x="426" y="852"/>
                  </a:lnTo>
                  <a:lnTo>
                    <a:pt x="502" y="845"/>
                  </a:lnTo>
                  <a:lnTo>
                    <a:pt x="574" y="825"/>
                  </a:lnTo>
                  <a:lnTo>
                    <a:pt x="641" y="793"/>
                  </a:lnTo>
                  <a:lnTo>
                    <a:pt x="700" y="751"/>
                  </a:lnTo>
                  <a:lnTo>
                    <a:pt x="751" y="700"/>
                  </a:lnTo>
                  <a:lnTo>
                    <a:pt x="793" y="641"/>
                  </a:lnTo>
                  <a:lnTo>
                    <a:pt x="825" y="574"/>
                  </a:lnTo>
                  <a:lnTo>
                    <a:pt x="845" y="502"/>
                  </a:lnTo>
                  <a:lnTo>
                    <a:pt x="852" y="426"/>
                  </a:lnTo>
                  <a:lnTo>
                    <a:pt x="845" y="349"/>
                  </a:lnTo>
                  <a:lnTo>
                    <a:pt x="825" y="277"/>
                  </a:lnTo>
                  <a:lnTo>
                    <a:pt x="793" y="211"/>
                  </a:lnTo>
                  <a:lnTo>
                    <a:pt x="751" y="151"/>
                  </a:lnTo>
                  <a:lnTo>
                    <a:pt x="700" y="100"/>
                  </a:lnTo>
                  <a:lnTo>
                    <a:pt x="641" y="58"/>
                  </a:lnTo>
                  <a:lnTo>
                    <a:pt x="574" y="26"/>
                  </a:lnTo>
                  <a:lnTo>
                    <a:pt x="502" y="7"/>
                  </a:lnTo>
                  <a:lnTo>
                    <a:pt x="426" y="0"/>
                  </a:lnTo>
                  <a:close/>
                </a:path>
              </a:pathLst>
            </a:custGeom>
            <a:solidFill>
              <a:srgbClr val="78AC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3144" name="Picture 72">
              <a:extLst>
                <a:ext uri="{FF2B5EF4-FFF2-40B4-BE49-F238E27FC236}">
                  <a16:creationId xmlns:a16="http://schemas.microsoft.com/office/drawing/2014/main" xmlns="" id="{2EA9035D-E36F-466F-AC4A-A45C8700D1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46" y="-4245"/>
              <a:ext cx="2260" cy="2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40" name="Line 73">
              <a:extLst>
                <a:ext uri="{FF2B5EF4-FFF2-40B4-BE49-F238E27FC236}">
                  <a16:creationId xmlns:a16="http://schemas.microsoft.com/office/drawing/2014/main" xmlns="" id="{215C6F2A-29CB-4118-95C8-8058FFCAF9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720" y="-4479"/>
              <a:ext cx="1210" cy="0"/>
            </a:xfrm>
            <a:prstGeom prst="line">
              <a:avLst/>
            </a:prstGeom>
            <a:noFill/>
            <a:ln w="31368">
              <a:solidFill>
                <a:srgbClr val="CFCFD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3146" name="Picture 74">
              <a:extLst>
                <a:ext uri="{FF2B5EF4-FFF2-40B4-BE49-F238E27FC236}">
                  <a16:creationId xmlns:a16="http://schemas.microsoft.com/office/drawing/2014/main" xmlns="" id="{143DD36E-485C-4AFE-8060-11F6F215E8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32" y="-4985"/>
              <a:ext cx="1482" cy="13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41" name="Line 75">
              <a:extLst>
                <a:ext uri="{FF2B5EF4-FFF2-40B4-BE49-F238E27FC236}">
                  <a16:creationId xmlns:a16="http://schemas.microsoft.com/office/drawing/2014/main" xmlns="" id="{3FAE1689-9A5A-43E6-9238-4B56038520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141" y="-8121"/>
              <a:ext cx="0" cy="1815"/>
            </a:xfrm>
            <a:prstGeom prst="line">
              <a:avLst/>
            </a:prstGeom>
            <a:noFill/>
            <a:ln w="31368">
              <a:solidFill>
                <a:srgbClr val="CFCFD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42" name="Freeform 76">
              <a:extLst>
                <a:ext uri="{FF2B5EF4-FFF2-40B4-BE49-F238E27FC236}">
                  <a16:creationId xmlns:a16="http://schemas.microsoft.com/office/drawing/2014/main" xmlns="" id="{8B4D5EF8-F332-4AAA-946C-574B116C0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31" y="-8541"/>
              <a:ext cx="655" cy="655"/>
            </a:xfrm>
            <a:custGeom>
              <a:avLst/>
              <a:gdLst>
                <a:gd name="T0" fmla="+- 0 27159 26832"/>
                <a:gd name="T1" fmla="*/ T0 w 655"/>
                <a:gd name="T2" fmla="+- 0 -8540 -8540"/>
                <a:gd name="T3" fmla="*/ -8540 h 655"/>
                <a:gd name="T4" fmla="+- 0 27084 26832"/>
                <a:gd name="T5" fmla="*/ T4 w 655"/>
                <a:gd name="T6" fmla="+- 0 -8532 -8540"/>
                <a:gd name="T7" fmla="*/ -8532 h 655"/>
                <a:gd name="T8" fmla="+- 0 27015 26832"/>
                <a:gd name="T9" fmla="*/ T8 w 655"/>
                <a:gd name="T10" fmla="+- 0 -8507 -8540"/>
                <a:gd name="T11" fmla="*/ -8507 h 655"/>
                <a:gd name="T12" fmla="+- 0 26955 26832"/>
                <a:gd name="T13" fmla="*/ T12 w 655"/>
                <a:gd name="T14" fmla="+- 0 -8469 -8540"/>
                <a:gd name="T15" fmla="*/ -8469 h 655"/>
                <a:gd name="T16" fmla="+- 0 26904 26832"/>
                <a:gd name="T17" fmla="*/ T16 w 655"/>
                <a:gd name="T18" fmla="+- 0 -8418 -8540"/>
                <a:gd name="T19" fmla="*/ -8418 h 655"/>
                <a:gd name="T20" fmla="+- 0 26865 26832"/>
                <a:gd name="T21" fmla="*/ T20 w 655"/>
                <a:gd name="T22" fmla="+- 0 -8357 -8540"/>
                <a:gd name="T23" fmla="*/ -8357 h 655"/>
                <a:gd name="T24" fmla="+- 0 26841 26832"/>
                <a:gd name="T25" fmla="*/ T24 w 655"/>
                <a:gd name="T26" fmla="+- 0 -8288 -8540"/>
                <a:gd name="T27" fmla="*/ -8288 h 655"/>
                <a:gd name="T28" fmla="+- 0 26832 26832"/>
                <a:gd name="T29" fmla="*/ T28 w 655"/>
                <a:gd name="T30" fmla="+- 0 -8213 -8540"/>
                <a:gd name="T31" fmla="*/ -8213 h 655"/>
                <a:gd name="T32" fmla="+- 0 26841 26832"/>
                <a:gd name="T33" fmla="*/ T32 w 655"/>
                <a:gd name="T34" fmla="+- 0 -8138 -8540"/>
                <a:gd name="T35" fmla="*/ -8138 h 655"/>
                <a:gd name="T36" fmla="+- 0 26865 26832"/>
                <a:gd name="T37" fmla="*/ T36 w 655"/>
                <a:gd name="T38" fmla="+- 0 -8069 -8540"/>
                <a:gd name="T39" fmla="*/ -8069 h 655"/>
                <a:gd name="T40" fmla="+- 0 26904 26832"/>
                <a:gd name="T41" fmla="*/ T40 w 655"/>
                <a:gd name="T42" fmla="+- 0 -8009 -8540"/>
                <a:gd name="T43" fmla="*/ -8009 h 655"/>
                <a:gd name="T44" fmla="+- 0 26955 26832"/>
                <a:gd name="T45" fmla="*/ T44 w 655"/>
                <a:gd name="T46" fmla="+- 0 -7958 -8540"/>
                <a:gd name="T47" fmla="*/ -7958 h 655"/>
                <a:gd name="T48" fmla="+- 0 27015 26832"/>
                <a:gd name="T49" fmla="*/ T48 w 655"/>
                <a:gd name="T50" fmla="+- 0 -7919 -8540"/>
                <a:gd name="T51" fmla="*/ -7919 h 655"/>
                <a:gd name="T52" fmla="+- 0 27084 26832"/>
                <a:gd name="T53" fmla="*/ T52 w 655"/>
                <a:gd name="T54" fmla="+- 0 -7895 -8540"/>
                <a:gd name="T55" fmla="*/ -7895 h 655"/>
                <a:gd name="T56" fmla="+- 0 27159 26832"/>
                <a:gd name="T57" fmla="*/ T56 w 655"/>
                <a:gd name="T58" fmla="+- 0 -7886 -8540"/>
                <a:gd name="T59" fmla="*/ -7886 h 655"/>
                <a:gd name="T60" fmla="+- 0 27234 26832"/>
                <a:gd name="T61" fmla="*/ T60 w 655"/>
                <a:gd name="T62" fmla="+- 0 -7895 -8540"/>
                <a:gd name="T63" fmla="*/ -7895 h 655"/>
                <a:gd name="T64" fmla="+- 0 27303 26832"/>
                <a:gd name="T65" fmla="*/ T64 w 655"/>
                <a:gd name="T66" fmla="+- 0 -7919 -8540"/>
                <a:gd name="T67" fmla="*/ -7919 h 655"/>
                <a:gd name="T68" fmla="+- 0 27364 26832"/>
                <a:gd name="T69" fmla="*/ T68 w 655"/>
                <a:gd name="T70" fmla="+- 0 -7958 -8540"/>
                <a:gd name="T71" fmla="*/ -7958 h 655"/>
                <a:gd name="T72" fmla="+- 0 27415 26832"/>
                <a:gd name="T73" fmla="*/ T72 w 655"/>
                <a:gd name="T74" fmla="+- 0 -8009 -8540"/>
                <a:gd name="T75" fmla="*/ -8009 h 655"/>
                <a:gd name="T76" fmla="+- 0 27453 26832"/>
                <a:gd name="T77" fmla="*/ T76 w 655"/>
                <a:gd name="T78" fmla="+- 0 -8069 -8540"/>
                <a:gd name="T79" fmla="*/ -8069 h 655"/>
                <a:gd name="T80" fmla="+- 0 27478 26832"/>
                <a:gd name="T81" fmla="*/ T80 w 655"/>
                <a:gd name="T82" fmla="+- 0 -8138 -8540"/>
                <a:gd name="T83" fmla="*/ -8138 h 655"/>
                <a:gd name="T84" fmla="+- 0 27486 26832"/>
                <a:gd name="T85" fmla="*/ T84 w 655"/>
                <a:gd name="T86" fmla="+- 0 -8213 -8540"/>
                <a:gd name="T87" fmla="*/ -8213 h 655"/>
                <a:gd name="T88" fmla="+- 0 27478 26832"/>
                <a:gd name="T89" fmla="*/ T88 w 655"/>
                <a:gd name="T90" fmla="+- 0 -8288 -8540"/>
                <a:gd name="T91" fmla="*/ -8288 h 655"/>
                <a:gd name="T92" fmla="+- 0 27453 26832"/>
                <a:gd name="T93" fmla="*/ T92 w 655"/>
                <a:gd name="T94" fmla="+- 0 -8357 -8540"/>
                <a:gd name="T95" fmla="*/ -8357 h 655"/>
                <a:gd name="T96" fmla="+- 0 27415 26832"/>
                <a:gd name="T97" fmla="*/ T96 w 655"/>
                <a:gd name="T98" fmla="+- 0 -8418 -8540"/>
                <a:gd name="T99" fmla="*/ -8418 h 655"/>
                <a:gd name="T100" fmla="+- 0 27364 26832"/>
                <a:gd name="T101" fmla="*/ T100 w 655"/>
                <a:gd name="T102" fmla="+- 0 -8469 -8540"/>
                <a:gd name="T103" fmla="*/ -8469 h 655"/>
                <a:gd name="T104" fmla="+- 0 27303 26832"/>
                <a:gd name="T105" fmla="*/ T104 w 655"/>
                <a:gd name="T106" fmla="+- 0 -8507 -8540"/>
                <a:gd name="T107" fmla="*/ -8507 h 655"/>
                <a:gd name="T108" fmla="+- 0 27234 26832"/>
                <a:gd name="T109" fmla="*/ T108 w 655"/>
                <a:gd name="T110" fmla="+- 0 -8532 -8540"/>
                <a:gd name="T111" fmla="*/ -8532 h 655"/>
                <a:gd name="T112" fmla="+- 0 27159 26832"/>
                <a:gd name="T113" fmla="*/ T112 w 655"/>
                <a:gd name="T114" fmla="+- 0 -8540 -8540"/>
                <a:gd name="T115" fmla="*/ -8540 h 65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</a:cxnLst>
              <a:rect l="0" t="0" r="r" b="b"/>
              <a:pathLst>
                <a:path w="655" h="655">
                  <a:moveTo>
                    <a:pt x="327" y="0"/>
                  </a:moveTo>
                  <a:lnTo>
                    <a:pt x="252" y="8"/>
                  </a:lnTo>
                  <a:lnTo>
                    <a:pt x="183" y="33"/>
                  </a:lnTo>
                  <a:lnTo>
                    <a:pt x="123" y="71"/>
                  </a:lnTo>
                  <a:lnTo>
                    <a:pt x="72" y="122"/>
                  </a:lnTo>
                  <a:lnTo>
                    <a:pt x="33" y="183"/>
                  </a:lnTo>
                  <a:lnTo>
                    <a:pt x="9" y="252"/>
                  </a:lnTo>
                  <a:lnTo>
                    <a:pt x="0" y="327"/>
                  </a:lnTo>
                  <a:lnTo>
                    <a:pt x="9" y="402"/>
                  </a:lnTo>
                  <a:lnTo>
                    <a:pt x="33" y="471"/>
                  </a:lnTo>
                  <a:lnTo>
                    <a:pt x="72" y="531"/>
                  </a:lnTo>
                  <a:lnTo>
                    <a:pt x="123" y="582"/>
                  </a:lnTo>
                  <a:lnTo>
                    <a:pt x="183" y="621"/>
                  </a:lnTo>
                  <a:lnTo>
                    <a:pt x="252" y="645"/>
                  </a:lnTo>
                  <a:lnTo>
                    <a:pt x="327" y="654"/>
                  </a:lnTo>
                  <a:lnTo>
                    <a:pt x="402" y="645"/>
                  </a:lnTo>
                  <a:lnTo>
                    <a:pt x="471" y="621"/>
                  </a:lnTo>
                  <a:lnTo>
                    <a:pt x="532" y="582"/>
                  </a:lnTo>
                  <a:lnTo>
                    <a:pt x="583" y="531"/>
                  </a:lnTo>
                  <a:lnTo>
                    <a:pt x="621" y="471"/>
                  </a:lnTo>
                  <a:lnTo>
                    <a:pt x="646" y="402"/>
                  </a:lnTo>
                  <a:lnTo>
                    <a:pt x="654" y="327"/>
                  </a:lnTo>
                  <a:lnTo>
                    <a:pt x="646" y="252"/>
                  </a:lnTo>
                  <a:lnTo>
                    <a:pt x="621" y="183"/>
                  </a:lnTo>
                  <a:lnTo>
                    <a:pt x="583" y="122"/>
                  </a:lnTo>
                  <a:lnTo>
                    <a:pt x="532" y="71"/>
                  </a:lnTo>
                  <a:lnTo>
                    <a:pt x="471" y="33"/>
                  </a:lnTo>
                  <a:lnTo>
                    <a:pt x="402" y="8"/>
                  </a:lnTo>
                  <a:lnTo>
                    <a:pt x="327" y="0"/>
                  </a:lnTo>
                  <a:close/>
                </a:path>
              </a:pathLst>
            </a:custGeom>
            <a:solidFill>
              <a:srgbClr val="78AC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43" name="Line 77">
              <a:extLst>
                <a:ext uri="{FF2B5EF4-FFF2-40B4-BE49-F238E27FC236}">
                  <a16:creationId xmlns:a16="http://schemas.microsoft.com/office/drawing/2014/main" xmlns="" id="{CE5BCE6D-84B3-4491-BAD7-99203B9F1E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955" y="-5985"/>
              <a:ext cx="2371" cy="0"/>
            </a:xfrm>
            <a:prstGeom prst="line">
              <a:avLst/>
            </a:prstGeom>
            <a:noFill/>
            <a:ln w="31368">
              <a:solidFill>
                <a:srgbClr val="CFCFD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3150" name="Picture 78">
              <a:extLst>
                <a:ext uri="{FF2B5EF4-FFF2-40B4-BE49-F238E27FC236}">
                  <a16:creationId xmlns:a16="http://schemas.microsoft.com/office/drawing/2014/main" xmlns="" id="{108C1C84-1459-4711-9410-065894F10F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13" y="-6726"/>
              <a:ext cx="1383" cy="1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51" name="Picture 79">
              <a:extLst>
                <a:ext uri="{FF2B5EF4-FFF2-40B4-BE49-F238E27FC236}">
                  <a16:creationId xmlns:a16="http://schemas.microsoft.com/office/drawing/2014/main" xmlns="" id="{ADA3B3C3-D4A9-4818-B40D-1B4919C662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84" y="-6714"/>
              <a:ext cx="1433" cy="1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6" name="Рисунок 85">
            <a:extLst>
              <a:ext uri="{FF2B5EF4-FFF2-40B4-BE49-F238E27FC236}">
                <a16:creationId xmlns:a16="http://schemas.microsoft.com/office/drawing/2014/main" xmlns="" id="{E54ECFFE-2B23-43E9-B128-FAC706058AD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2" t="11113" r="13074" b="37838"/>
          <a:stretch/>
        </p:blipFill>
        <p:spPr bwMode="auto">
          <a:xfrm>
            <a:off x="9882211" y="3532528"/>
            <a:ext cx="924891" cy="907975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xmlns="" id="{722F64D5-1107-49E6-B8DB-6499CA6DCDA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8" t="15953" r="16183" b="32533"/>
          <a:stretch/>
        </p:blipFill>
        <p:spPr bwMode="auto">
          <a:xfrm>
            <a:off x="7493389" y="2908206"/>
            <a:ext cx="883532" cy="886621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xmlns="" id="{5D856A9F-FFF2-4F3A-BE0E-FE0CBBB5784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2" t="11567" r="11474" b="37162"/>
          <a:stretch/>
        </p:blipFill>
        <p:spPr bwMode="auto">
          <a:xfrm>
            <a:off x="7470674" y="1776663"/>
            <a:ext cx="782737" cy="782737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xmlns="" id="{7611F681-AB17-4F63-86E4-1C1AA9881B4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4" t="14480" r="12269" b="35660"/>
          <a:stretch/>
        </p:blipFill>
        <p:spPr bwMode="auto">
          <a:xfrm>
            <a:off x="7942437" y="655791"/>
            <a:ext cx="764379" cy="743306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xmlns="" id="{35B84304-A887-42B8-9E91-5198571FA18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6" t="11082" r="19451" b="42117"/>
          <a:stretch/>
        </p:blipFill>
        <p:spPr bwMode="auto">
          <a:xfrm>
            <a:off x="9050595" y="1027075"/>
            <a:ext cx="923824" cy="870314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xmlns="" id="{818810AD-AE80-4573-BE01-3CF2639A9B0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4" t="13129" r="12719" b="32970"/>
          <a:stretch/>
        </p:blipFill>
        <p:spPr bwMode="auto">
          <a:xfrm flipH="1">
            <a:off x="10318498" y="721154"/>
            <a:ext cx="794486" cy="815474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xmlns="" id="{DF51B717-7672-4823-8A57-EE5E5D25A6CF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4" t="15214" r="11091" b="30722"/>
          <a:stretch/>
        </p:blipFill>
        <p:spPr bwMode="auto">
          <a:xfrm>
            <a:off x="10722615" y="2408990"/>
            <a:ext cx="864053" cy="853804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xmlns="" id="{D516688D-C162-4C27-9C3C-307FB889487E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1" t="14804" r="13203" b="33766"/>
          <a:stretch/>
        </p:blipFill>
        <p:spPr bwMode="auto">
          <a:xfrm>
            <a:off x="9309431" y="2389302"/>
            <a:ext cx="802882" cy="810624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xmlns="" id="{41C11CA0-A9E0-42DC-AB6E-51DD137D1139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7" t="13017" r="9320" b="31133"/>
          <a:stretch/>
        </p:blipFill>
        <p:spPr bwMode="auto">
          <a:xfrm>
            <a:off x="8548535" y="3069402"/>
            <a:ext cx="792721" cy="783278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xmlns="" id="{376FC237-CB24-41A2-A572-F8ACFDA5970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0" t="11850" r="14322" b="39460"/>
          <a:stretch/>
        </p:blipFill>
        <p:spPr bwMode="auto">
          <a:xfrm>
            <a:off x="8754864" y="3990359"/>
            <a:ext cx="805784" cy="753622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18B43BCD-005F-4295-BE21-9F8C62AB6F27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7" r="24761" b="2185"/>
          <a:stretch/>
        </p:blipFill>
        <p:spPr>
          <a:xfrm>
            <a:off x="11817707" y="5651611"/>
            <a:ext cx="748586" cy="82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33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AC6C6729-8CB9-4B05-8B5C-34654E556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606" y="0"/>
            <a:ext cx="12314763" cy="692705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27387" y="537852"/>
            <a:ext cx="6620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Roboto"/>
              </a:rPr>
              <a:t>ОСНОВНЫЕ ПРОЕКТЫ И ГРАНТЫ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607667" y="363253"/>
            <a:ext cx="157036" cy="77310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-65604" y="6592997"/>
            <a:ext cx="12314761" cy="35753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B427682E-8442-49E7-93AC-BB06ADC4D7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7" r="24761" b="2185"/>
          <a:stretch/>
        </p:blipFill>
        <p:spPr>
          <a:xfrm>
            <a:off x="11398604" y="5631330"/>
            <a:ext cx="748586" cy="826936"/>
          </a:xfrm>
          <a:prstGeom prst="rect">
            <a:avLst/>
          </a:prstGeom>
        </p:spPr>
      </p:pic>
      <p:sp>
        <p:nvSpPr>
          <p:cNvPr id="27" name="Полилиния: фигура 30">
            <a:extLst>
              <a:ext uri="{FF2B5EF4-FFF2-40B4-BE49-F238E27FC236}">
                <a16:creationId xmlns:a16="http://schemas.microsoft.com/office/drawing/2014/main" xmlns="" id="{125BE47F-FFAA-484C-B852-873EDC6DB37A}"/>
              </a:ext>
            </a:extLst>
          </p:cNvPr>
          <p:cNvSpPr>
            <a:spLocks/>
          </p:cNvSpPr>
          <p:nvPr/>
        </p:nvSpPr>
        <p:spPr bwMode="auto">
          <a:xfrm>
            <a:off x="352720" y="1413148"/>
            <a:ext cx="5586245" cy="1032571"/>
          </a:xfrm>
          <a:custGeom>
            <a:avLst/>
            <a:gdLst>
              <a:gd name="T0" fmla="*/ 1217410 w 14781"/>
              <a:gd name="T1" fmla="*/ -152313 h 12976"/>
              <a:gd name="T2" fmla="*/ 1040035 w 14781"/>
              <a:gd name="T3" fmla="*/ -140068 h 12976"/>
              <a:gd name="T4" fmla="*/ 870530 w 14781"/>
              <a:gd name="T5" fmla="*/ -116773 h 12976"/>
              <a:gd name="T6" fmla="*/ 711316 w 14781"/>
              <a:gd name="T7" fmla="*/ -82727 h 12976"/>
              <a:gd name="T8" fmla="*/ 563605 w 14781"/>
              <a:gd name="T9" fmla="*/ -39123 h 12976"/>
              <a:gd name="T10" fmla="*/ 429817 w 14781"/>
              <a:gd name="T11" fmla="*/ 13439 h 12976"/>
              <a:gd name="T12" fmla="*/ 310558 w 14781"/>
              <a:gd name="T13" fmla="*/ 74066 h 12976"/>
              <a:gd name="T14" fmla="*/ 208855 w 14781"/>
              <a:gd name="T15" fmla="*/ 141860 h 12976"/>
              <a:gd name="T16" fmla="*/ 124707 w 14781"/>
              <a:gd name="T17" fmla="*/ 216224 h 12976"/>
              <a:gd name="T18" fmla="*/ 61143 w 14781"/>
              <a:gd name="T19" fmla="*/ 295965 h 12976"/>
              <a:gd name="T20" fmla="*/ 19372 w 14781"/>
              <a:gd name="T21" fmla="*/ 380782 h 12976"/>
              <a:gd name="T22" fmla="*/ 605 w 14781"/>
              <a:gd name="T23" fmla="*/ 469482 h 12976"/>
              <a:gd name="T24" fmla="*/ 3027 w 14781"/>
              <a:gd name="T25" fmla="*/ 3120619 h 12976"/>
              <a:gd name="T26" fmla="*/ 27242 w 14781"/>
              <a:gd name="T27" fmla="*/ 3208423 h 12976"/>
              <a:gd name="T28" fmla="*/ 75067 w 14781"/>
              <a:gd name="T29" fmla="*/ 3292046 h 12976"/>
              <a:gd name="T30" fmla="*/ 144079 w 14781"/>
              <a:gd name="T31" fmla="*/ 3370591 h 12976"/>
              <a:gd name="T32" fmla="*/ 232464 w 14781"/>
              <a:gd name="T33" fmla="*/ 3443164 h 12976"/>
              <a:gd name="T34" fmla="*/ 339010 w 14781"/>
              <a:gd name="T35" fmla="*/ 3509465 h 12976"/>
              <a:gd name="T36" fmla="*/ 461902 w 14781"/>
              <a:gd name="T37" fmla="*/ 3568001 h 12976"/>
              <a:gd name="T38" fmla="*/ 599322 w 14781"/>
              <a:gd name="T39" fmla="*/ 3618473 h 12976"/>
              <a:gd name="T40" fmla="*/ 750060 w 14781"/>
              <a:gd name="T41" fmla="*/ 3659687 h 12976"/>
              <a:gd name="T42" fmla="*/ 912301 w 14781"/>
              <a:gd name="T43" fmla="*/ 3691045 h 12976"/>
              <a:gd name="T44" fmla="*/ 1083622 w 14781"/>
              <a:gd name="T45" fmla="*/ 3711951 h 12976"/>
              <a:gd name="T46" fmla="*/ 1263419 w 14781"/>
              <a:gd name="T47" fmla="*/ 3720911 h 12976"/>
              <a:gd name="T48" fmla="*/ 7729436 w 14781"/>
              <a:gd name="T49" fmla="*/ 3720015 h 12976"/>
              <a:gd name="T50" fmla="*/ 7907416 w 14781"/>
              <a:gd name="T51" fmla="*/ 3707770 h 12976"/>
              <a:gd name="T52" fmla="*/ 8076921 w 14781"/>
              <a:gd name="T53" fmla="*/ 3684176 h 12976"/>
              <a:gd name="T54" fmla="*/ 8236135 w 14781"/>
              <a:gd name="T55" fmla="*/ 3650429 h 12976"/>
              <a:gd name="T56" fmla="*/ 8383242 w 14781"/>
              <a:gd name="T57" fmla="*/ 3606527 h 12976"/>
              <a:gd name="T58" fmla="*/ 8517635 w 14781"/>
              <a:gd name="T59" fmla="*/ 3553964 h 12976"/>
              <a:gd name="T60" fmla="*/ 8636289 w 14781"/>
              <a:gd name="T61" fmla="*/ 3493338 h 12976"/>
              <a:gd name="T62" fmla="*/ 8738597 w 14781"/>
              <a:gd name="T63" fmla="*/ 3425543 h 12976"/>
              <a:gd name="T64" fmla="*/ 8822744 w 14781"/>
              <a:gd name="T65" fmla="*/ 3351478 h 12976"/>
              <a:gd name="T66" fmla="*/ 8886309 w 14781"/>
              <a:gd name="T67" fmla="*/ 3271439 h 12976"/>
              <a:gd name="T68" fmla="*/ 8928080 w 14781"/>
              <a:gd name="T69" fmla="*/ 3186920 h 12976"/>
              <a:gd name="T70" fmla="*/ 8946846 w 14781"/>
              <a:gd name="T71" fmla="*/ 3098220 h 12976"/>
              <a:gd name="T72" fmla="*/ 8944425 w 14781"/>
              <a:gd name="T73" fmla="*/ 446784 h 12976"/>
              <a:gd name="T74" fmla="*/ 8919604 w 14781"/>
              <a:gd name="T75" fmla="*/ 359279 h 12976"/>
              <a:gd name="T76" fmla="*/ 8872385 w 14781"/>
              <a:gd name="T77" fmla="*/ 275656 h 12976"/>
              <a:gd name="T78" fmla="*/ 8803372 w 14781"/>
              <a:gd name="T79" fmla="*/ 197111 h 12976"/>
              <a:gd name="T80" fmla="*/ 8714987 w 14781"/>
              <a:gd name="T81" fmla="*/ 124239 h 12976"/>
              <a:gd name="T82" fmla="*/ 8608441 w 14781"/>
              <a:gd name="T83" fmla="*/ 58237 h 12976"/>
              <a:gd name="T84" fmla="*/ 8485550 w 14781"/>
              <a:gd name="T85" fmla="*/ -299 h 12976"/>
              <a:gd name="T86" fmla="*/ 8347524 w 14781"/>
              <a:gd name="T87" fmla="*/ -50771 h 12976"/>
              <a:gd name="T88" fmla="*/ 8197391 w 14781"/>
              <a:gd name="T89" fmla="*/ -92284 h 12976"/>
              <a:gd name="T90" fmla="*/ 8035151 w 14781"/>
              <a:gd name="T91" fmla="*/ -123642 h 12976"/>
              <a:gd name="T92" fmla="*/ 7863829 w 14781"/>
              <a:gd name="T93" fmla="*/ -144249 h 12976"/>
              <a:gd name="T94" fmla="*/ 7684033 w 14781"/>
              <a:gd name="T95" fmla="*/ -153507 h 1297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14781" h="12976">
                <a:moveTo>
                  <a:pt x="12617" y="0"/>
                </a:moveTo>
                <a:lnTo>
                  <a:pt x="2163" y="0"/>
                </a:lnTo>
                <a:lnTo>
                  <a:pt x="2087" y="1"/>
                </a:lnTo>
                <a:lnTo>
                  <a:pt x="2011" y="5"/>
                </a:lnTo>
                <a:lnTo>
                  <a:pt x="1937" y="11"/>
                </a:lnTo>
                <a:lnTo>
                  <a:pt x="1863" y="20"/>
                </a:lnTo>
                <a:lnTo>
                  <a:pt x="1790" y="32"/>
                </a:lnTo>
                <a:lnTo>
                  <a:pt x="1718" y="46"/>
                </a:lnTo>
                <a:lnTo>
                  <a:pt x="1646" y="62"/>
                </a:lnTo>
                <a:lnTo>
                  <a:pt x="1576" y="80"/>
                </a:lnTo>
                <a:lnTo>
                  <a:pt x="1507" y="101"/>
                </a:lnTo>
                <a:lnTo>
                  <a:pt x="1438" y="124"/>
                </a:lnTo>
                <a:lnTo>
                  <a:pt x="1371" y="149"/>
                </a:lnTo>
                <a:lnTo>
                  <a:pt x="1304" y="177"/>
                </a:lnTo>
                <a:lnTo>
                  <a:pt x="1239" y="206"/>
                </a:lnTo>
                <a:lnTo>
                  <a:pt x="1175" y="238"/>
                </a:lnTo>
                <a:lnTo>
                  <a:pt x="1112" y="272"/>
                </a:lnTo>
                <a:lnTo>
                  <a:pt x="1051" y="307"/>
                </a:lnTo>
                <a:lnTo>
                  <a:pt x="990" y="345"/>
                </a:lnTo>
                <a:lnTo>
                  <a:pt x="931" y="384"/>
                </a:lnTo>
                <a:lnTo>
                  <a:pt x="874" y="425"/>
                </a:lnTo>
                <a:lnTo>
                  <a:pt x="818" y="469"/>
                </a:lnTo>
                <a:lnTo>
                  <a:pt x="763" y="514"/>
                </a:lnTo>
                <a:lnTo>
                  <a:pt x="710" y="560"/>
                </a:lnTo>
                <a:lnTo>
                  <a:pt x="658" y="608"/>
                </a:lnTo>
                <a:lnTo>
                  <a:pt x="608" y="658"/>
                </a:lnTo>
                <a:lnTo>
                  <a:pt x="560" y="710"/>
                </a:lnTo>
                <a:lnTo>
                  <a:pt x="513" y="763"/>
                </a:lnTo>
                <a:lnTo>
                  <a:pt x="469" y="818"/>
                </a:lnTo>
                <a:lnTo>
                  <a:pt x="425" y="874"/>
                </a:lnTo>
                <a:lnTo>
                  <a:pt x="384" y="931"/>
                </a:lnTo>
                <a:lnTo>
                  <a:pt x="345" y="990"/>
                </a:lnTo>
                <a:lnTo>
                  <a:pt x="307" y="1051"/>
                </a:lnTo>
                <a:lnTo>
                  <a:pt x="271" y="1112"/>
                </a:lnTo>
                <a:lnTo>
                  <a:pt x="238" y="1175"/>
                </a:lnTo>
                <a:lnTo>
                  <a:pt x="206" y="1239"/>
                </a:lnTo>
                <a:lnTo>
                  <a:pt x="177" y="1304"/>
                </a:lnTo>
                <a:lnTo>
                  <a:pt x="149" y="1371"/>
                </a:lnTo>
                <a:lnTo>
                  <a:pt x="124" y="1438"/>
                </a:lnTo>
                <a:lnTo>
                  <a:pt x="101" y="1506"/>
                </a:lnTo>
                <a:lnTo>
                  <a:pt x="80" y="1576"/>
                </a:lnTo>
                <a:lnTo>
                  <a:pt x="62" y="1646"/>
                </a:lnTo>
                <a:lnTo>
                  <a:pt x="45" y="1718"/>
                </a:lnTo>
                <a:lnTo>
                  <a:pt x="32" y="1790"/>
                </a:lnTo>
                <a:lnTo>
                  <a:pt x="20" y="1863"/>
                </a:lnTo>
                <a:lnTo>
                  <a:pt x="11" y="1937"/>
                </a:lnTo>
                <a:lnTo>
                  <a:pt x="5" y="2011"/>
                </a:lnTo>
                <a:lnTo>
                  <a:pt x="1" y="2087"/>
                </a:lnTo>
                <a:lnTo>
                  <a:pt x="0" y="2163"/>
                </a:lnTo>
                <a:lnTo>
                  <a:pt x="0" y="10813"/>
                </a:lnTo>
                <a:lnTo>
                  <a:pt x="1" y="10889"/>
                </a:lnTo>
                <a:lnTo>
                  <a:pt x="5" y="10964"/>
                </a:lnTo>
                <a:lnTo>
                  <a:pt x="11" y="11039"/>
                </a:lnTo>
                <a:lnTo>
                  <a:pt x="20" y="11113"/>
                </a:lnTo>
                <a:lnTo>
                  <a:pt x="32" y="11186"/>
                </a:lnTo>
                <a:lnTo>
                  <a:pt x="45" y="11258"/>
                </a:lnTo>
                <a:lnTo>
                  <a:pt x="62" y="11329"/>
                </a:lnTo>
                <a:lnTo>
                  <a:pt x="80" y="11400"/>
                </a:lnTo>
                <a:lnTo>
                  <a:pt x="101" y="11469"/>
                </a:lnTo>
                <a:lnTo>
                  <a:pt x="124" y="11538"/>
                </a:lnTo>
                <a:lnTo>
                  <a:pt x="149" y="11605"/>
                </a:lnTo>
                <a:lnTo>
                  <a:pt x="177" y="11671"/>
                </a:lnTo>
                <a:lnTo>
                  <a:pt x="206" y="11737"/>
                </a:lnTo>
                <a:lnTo>
                  <a:pt x="238" y="11801"/>
                </a:lnTo>
                <a:lnTo>
                  <a:pt x="271" y="11863"/>
                </a:lnTo>
                <a:lnTo>
                  <a:pt x="307" y="11925"/>
                </a:lnTo>
                <a:lnTo>
                  <a:pt x="345" y="11985"/>
                </a:lnTo>
                <a:lnTo>
                  <a:pt x="384" y="12044"/>
                </a:lnTo>
                <a:lnTo>
                  <a:pt x="425" y="12102"/>
                </a:lnTo>
                <a:lnTo>
                  <a:pt x="469" y="12158"/>
                </a:lnTo>
                <a:lnTo>
                  <a:pt x="513" y="12212"/>
                </a:lnTo>
                <a:lnTo>
                  <a:pt x="560" y="12266"/>
                </a:lnTo>
                <a:lnTo>
                  <a:pt x="608" y="12317"/>
                </a:lnTo>
                <a:lnTo>
                  <a:pt x="658" y="12367"/>
                </a:lnTo>
                <a:lnTo>
                  <a:pt x="710" y="12415"/>
                </a:lnTo>
                <a:lnTo>
                  <a:pt x="763" y="12462"/>
                </a:lnTo>
                <a:lnTo>
                  <a:pt x="818" y="12507"/>
                </a:lnTo>
                <a:lnTo>
                  <a:pt x="874" y="12550"/>
                </a:lnTo>
                <a:lnTo>
                  <a:pt x="931" y="12591"/>
                </a:lnTo>
                <a:lnTo>
                  <a:pt x="990" y="12631"/>
                </a:lnTo>
                <a:lnTo>
                  <a:pt x="1051" y="12668"/>
                </a:lnTo>
                <a:lnTo>
                  <a:pt x="1112" y="12704"/>
                </a:lnTo>
                <a:lnTo>
                  <a:pt x="1175" y="12738"/>
                </a:lnTo>
                <a:lnTo>
                  <a:pt x="1239" y="12769"/>
                </a:lnTo>
                <a:lnTo>
                  <a:pt x="1304" y="12799"/>
                </a:lnTo>
                <a:lnTo>
                  <a:pt x="1371" y="12826"/>
                </a:lnTo>
                <a:lnTo>
                  <a:pt x="1438" y="12851"/>
                </a:lnTo>
                <a:lnTo>
                  <a:pt x="1507" y="12874"/>
                </a:lnTo>
                <a:lnTo>
                  <a:pt x="1576" y="12895"/>
                </a:lnTo>
                <a:lnTo>
                  <a:pt x="1646" y="12914"/>
                </a:lnTo>
                <a:lnTo>
                  <a:pt x="1718" y="12930"/>
                </a:lnTo>
                <a:lnTo>
                  <a:pt x="1790" y="12944"/>
                </a:lnTo>
                <a:lnTo>
                  <a:pt x="1863" y="12955"/>
                </a:lnTo>
                <a:lnTo>
                  <a:pt x="1937" y="12964"/>
                </a:lnTo>
                <a:lnTo>
                  <a:pt x="2011" y="12971"/>
                </a:lnTo>
                <a:lnTo>
                  <a:pt x="2087" y="12974"/>
                </a:lnTo>
                <a:lnTo>
                  <a:pt x="2163" y="12976"/>
                </a:lnTo>
                <a:lnTo>
                  <a:pt x="12617" y="12976"/>
                </a:lnTo>
                <a:lnTo>
                  <a:pt x="12693" y="12974"/>
                </a:lnTo>
                <a:lnTo>
                  <a:pt x="12768" y="12971"/>
                </a:lnTo>
                <a:lnTo>
                  <a:pt x="12843" y="12964"/>
                </a:lnTo>
                <a:lnTo>
                  <a:pt x="12917" y="12955"/>
                </a:lnTo>
                <a:lnTo>
                  <a:pt x="12990" y="12944"/>
                </a:lnTo>
                <a:lnTo>
                  <a:pt x="13062" y="12930"/>
                </a:lnTo>
                <a:lnTo>
                  <a:pt x="13133" y="12914"/>
                </a:lnTo>
                <a:lnTo>
                  <a:pt x="13204" y="12895"/>
                </a:lnTo>
                <a:lnTo>
                  <a:pt x="13273" y="12874"/>
                </a:lnTo>
                <a:lnTo>
                  <a:pt x="13342" y="12851"/>
                </a:lnTo>
                <a:lnTo>
                  <a:pt x="13409" y="12826"/>
                </a:lnTo>
                <a:lnTo>
                  <a:pt x="13475" y="12799"/>
                </a:lnTo>
                <a:lnTo>
                  <a:pt x="13541" y="12769"/>
                </a:lnTo>
                <a:lnTo>
                  <a:pt x="13605" y="12738"/>
                </a:lnTo>
                <a:lnTo>
                  <a:pt x="13668" y="12704"/>
                </a:lnTo>
                <a:lnTo>
                  <a:pt x="13729" y="12668"/>
                </a:lnTo>
                <a:lnTo>
                  <a:pt x="13789" y="12631"/>
                </a:lnTo>
                <a:lnTo>
                  <a:pt x="13848" y="12591"/>
                </a:lnTo>
                <a:lnTo>
                  <a:pt x="13906" y="12550"/>
                </a:lnTo>
                <a:lnTo>
                  <a:pt x="13962" y="12507"/>
                </a:lnTo>
                <a:lnTo>
                  <a:pt x="14017" y="12462"/>
                </a:lnTo>
                <a:lnTo>
                  <a:pt x="14070" y="12415"/>
                </a:lnTo>
                <a:lnTo>
                  <a:pt x="14121" y="12367"/>
                </a:lnTo>
                <a:lnTo>
                  <a:pt x="14171" y="12317"/>
                </a:lnTo>
                <a:lnTo>
                  <a:pt x="14220" y="12266"/>
                </a:lnTo>
                <a:lnTo>
                  <a:pt x="14266" y="12212"/>
                </a:lnTo>
                <a:lnTo>
                  <a:pt x="14311" y="12158"/>
                </a:lnTo>
                <a:lnTo>
                  <a:pt x="14354" y="12102"/>
                </a:lnTo>
                <a:lnTo>
                  <a:pt x="14396" y="12044"/>
                </a:lnTo>
                <a:lnTo>
                  <a:pt x="14435" y="11985"/>
                </a:lnTo>
                <a:lnTo>
                  <a:pt x="14473" y="11925"/>
                </a:lnTo>
                <a:lnTo>
                  <a:pt x="14508" y="11863"/>
                </a:lnTo>
                <a:lnTo>
                  <a:pt x="14542" y="11801"/>
                </a:lnTo>
                <a:lnTo>
                  <a:pt x="14574" y="11737"/>
                </a:lnTo>
                <a:lnTo>
                  <a:pt x="14603" y="11671"/>
                </a:lnTo>
                <a:lnTo>
                  <a:pt x="14630" y="11605"/>
                </a:lnTo>
                <a:lnTo>
                  <a:pt x="14656" y="11538"/>
                </a:lnTo>
                <a:lnTo>
                  <a:pt x="14679" y="11469"/>
                </a:lnTo>
                <a:lnTo>
                  <a:pt x="14700" y="11400"/>
                </a:lnTo>
                <a:lnTo>
                  <a:pt x="14718" y="11329"/>
                </a:lnTo>
                <a:lnTo>
                  <a:pt x="14734" y="11258"/>
                </a:lnTo>
                <a:lnTo>
                  <a:pt x="14748" y="11186"/>
                </a:lnTo>
                <a:lnTo>
                  <a:pt x="14760" y="11113"/>
                </a:lnTo>
                <a:lnTo>
                  <a:pt x="14768" y="11039"/>
                </a:lnTo>
                <a:lnTo>
                  <a:pt x="14775" y="10964"/>
                </a:lnTo>
                <a:lnTo>
                  <a:pt x="14779" y="10889"/>
                </a:lnTo>
                <a:lnTo>
                  <a:pt x="14780" y="10813"/>
                </a:lnTo>
                <a:lnTo>
                  <a:pt x="14780" y="2163"/>
                </a:lnTo>
                <a:lnTo>
                  <a:pt x="14779" y="2087"/>
                </a:lnTo>
                <a:lnTo>
                  <a:pt x="14775" y="2011"/>
                </a:lnTo>
                <a:lnTo>
                  <a:pt x="14768" y="1937"/>
                </a:lnTo>
                <a:lnTo>
                  <a:pt x="14760" y="1863"/>
                </a:lnTo>
                <a:lnTo>
                  <a:pt x="14748" y="1790"/>
                </a:lnTo>
                <a:lnTo>
                  <a:pt x="14734" y="1718"/>
                </a:lnTo>
                <a:lnTo>
                  <a:pt x="14718" y="1646"/>
                </a:lnTo>
                <a:lnTo>
                  <a:pt x="14700" y="1576"/>
                </a:lnTo>
                <a:lnTo>
                  <a:pt x="14679" y="1506"/>
                </a:lnTo>
                <a:lnTo>
                  <a:pt x="14656" y="1438"/>
                </a:lnTo>
                <a:lnTo>
                  <a:pt x="14630" y="1371"/>
                </a:lnTo>
                <a:lnTo>
                  <a:pt x="14603" y="1304"/>
                </a:lnTo>
                <a:lnTo>
                  <a:pt x="14574" y="1239"/>
                </a:lnTo>
                <a:lnTo>
                  <a:pt x="14542" y="1175"/>
                </a:lnTo>
                <a:lnTo>
                  <a:pt x="14508" y="1112"/>
                </a:lnTo>
                <a:lnTo>
                  <a:pt x="14473" y="1051"/>
                </a:lnTo>
                <a:lnTo>
                  <a:pt x="14435" y="990"/>
                </a:lnTo>
                <a:lnTo>
                  <a:pt x="14396" y="931"/>
                </a:lnTo>
                <a:lnTo>
                  <a:pt x="14354" y="874"/>
                </a:lnTo>
                <a:lnTo>
                  <a:pt x="14311" y="818"/>
                </a:lnTo>
                <a:lnTo>
                  <a:pt x="14266" y="763"/>
                </a:lnTo>
                <a:lnTo>
                  <a:pt x="14220" y="710"/>
                </a:lnTo>
                <a:lnTo>
                  <a:pt x="14171" y="658"/>
                </a:lnTo>
                <a:lnTo>
                  <a:pt x="14121" y="608"/>
                </a:lnTo>
                <a:lnTo>
                  <a:pt x="14070" y="560"/>
                </a:lnTo>
                <a:lnTo>
                  <a:pt x="14017" y="514"/>
                </a:lnTo>
                <a:lnTo>
                  <a:pt x="13962" y="469"/>
                </a:lnTo>
                <a:lnTo>
                  <a:pt x="13906" y="425"/>
                </a:lnTo>
                <a:lnTo>
                  <a:pt x="13848" y="384"/>
                </a:lnTo>
                <a:lnTo>
                  <a:pt x="13789" y="345"/>
                </a:lnTo>
                <a:lnTo>
                  <a:pt x="13729" y="307"/>
                </a:lnTo>
                <a:lnTo>
                  <a:pt x="13668" y="272"/>
                </a:lnTo>
                <a:lnTo>
                  <a:pt x="13605" y="238"/>
                </a:lnTo>
                <a:lnTo>
                  <a:pt x="13541" y="206"/>
                </a:lnTo>
                <a:lnTo>
                  <a:pt x="13475" y="177"/>
                </a:lnTo>
                <a:lnTo>
                  <a:pt x="13409" y="149"/>
                </a:lnTo>
                <a:lnTo>
                  <a:pt x="13342" y="124"/>
                </a:lnTo>
                <a:lnTo>
                  <a:pt x="13273" y="101"/>
                </a:lnTo>
                <a:lnTo>
                  <a:pt x="13204" y="80"/>
                </a:lnTo>
                <a:lnTo>
                  <a:pt x="13133" y="62"/>
                </a:lnTo>
                <a:lnTo>
                  <a:pt x="13062" y="46"/>
                </a:lnTo>
                <a:lnTo>
                  <a:pt x="12990" y="32"/>
                </a:lnTo>
                <a:lnTo>
                  <a:pt x="12917" y="20"/>
                </a:lnTo>
                <a:lnTo>
                  <a:pt x="12843" y="11"/>
                </a:lnTo>
                <a:lnTo>
                  <a:pt x="12768" y="5"/>
                </a:lnTo>
                <a:lnTo>
                  <a:pt x="12693" y="1"/>
                </a:lnTo>
                <a:lnTo>
                  <a:pt x="12617" y="0"/>
                </a:lnTo>
                <a:close/>
              </a:path>
            </a:pathLst>
          </a:cu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8" name="Полилиния: фигура 30">
            <a:extLst>
              <a:ext uri="{FF2B5EF4-FFF2-40B4-BE49-F238E27FC236}">
                <a16:creationId xmlns:a16="http://schemas.microsoft.com/office/drawing/2014/main" xmlns="" id="{8BDE6A08-5774-49F0-B90E-6005240A4B65}"/>
              </a:ext>
            </a:extLst>
          </p:cNvPr>
          <p:cNvSpPr>
            <a:spLocks/>
          </p:cNvSpPr>
          <p:nvPr/>
        </p:nvSpPr>
        <p:spPr bwMode="auto">
          <a:xfrm>
            <a:off x="352720" y="2920905"/>
            <a:ext cx="5586245" cy="2601105"/>
          </a:xfrm>
          <a:custGeom>
            <a:avLst/>
            <a:gdLst>
              <a:gd name="T0" fmla="*/ 1217410 w 14781"/>
              <a:gd name="T1" fmla="*/ -152313 h 12976"/>
              <a:gd name="T2" fmla="*/ 1040035 w 14781"/>
              <a:gd name="T3" fmla="*/ -140068 h 12976"/>
              <a:gd name="T4" fmla="*/ 870530 w 14781"/>
              <a:gd name="T5" fmla="*/ -116773 h 12976"/>
              <a:gd name="T6" fmla="*/ 711316 w 14781"/>
              <a:gd name="T7" fmla="*/ -82727 h 12976"/>
              <a:gd name="T8" fmla="*/ 563605 w 14781"/>
              <a:gd name="T9" fmla="*/ -39123 h 12976"/>
              <a:gd name="T10" fmla="*/ 429817 w 14781"/>
              <a:gd name="T11" fmla="*/ 13439 h 12976"/>
              <a:gd name="T12" fmla="*/ 310558 w 14781"/>
              <a:gd name="T13" fmla="*/ 74066 h 12976"/>
              <a:gd name="T14" fmla="*/ 208855 w 14781"/>
              <a:gd name="T15" fmla="*/ 141860 h 12976"/>
              <a:gd name="T16" fmla="*/ 124707 w 14781"/>
              <a:gd name="T17" fmla="*/ 216224 h 12976"/>
              <a:gd name="T18" fmla="*/ 61143 w 14781"/>
              <a:gd name="T19" fmla="*/ 295965 h 12976"/>
              <a:gd name="T20" fmla="*/ 19372 w 14781"/>
              <a:gd name="T21" fmla="*/ 380782 h 12976"/>
              <a:gd name="T22" fmla="*/ 605 w 14781"/>
              <a:gd name="T23" fmla="*/ 469482 h 12976"/>
              <a:gd name="T24" fmla="*/ 3027 w 14781"/>
              <a:gd name="T25" fmla="*/ 3120619 h 12976"/>
              <a:gd name="T26" fmla="*/ 27242 w 14781"/>
              <a:gd name="T27" fmla="*/ 3208423 h 12976"/>
              <a:gd name="T28" fmla="*/ 75067 w 14781"/>
              <a:gd name="T29" fmla="*/ 3292046 h 12976"/>
              <a:gd name="T30" fmla="*/ 144079 w 14781"/>
              <a:gd name="T31" fmla="*/ 3370591 h 12976"/>
              <a:gd name="T32" fmla="*/ 232464 w 14781"/>
              <a:gd name="T33" fmla="*/ 3443164 h 12976"/>
              <a:gd name="T34" fmla="*/ 339010 w 14781"/>
              <a:gd name="T35" fmla="*/ 3509465 h 12976"/>
              <a:gd name="T36" fmla="*/ 461902 w 14781"/>
              <a:gd name="T37" fmla="*/ 3568001 h 12976"/>
              <a:gd name="T38" fmla="*/ 599322 w 14781"/>
              <a:gd name="T39" fmla="*/ 3618473 h 12976"/>
              <a:gd name="T40" fmla="*/ 750060 w 14781"/>
              <a:gd name="T41" fmla="*/ 3659687 h 12976"/>
              <a:gd name="T42" fmla="*/ 912301 w 14781"/>
              <a:gd name="T43" fmla="*/ 3691045 h 12976"/>
              <a:gd name="T44" fmla="*/ 1083622 w 14781"/>
              <a:gd name="T45" fmla="*/ 3711951 h 12976"/>
              <a:gd name="T46" fmla="*/ 1263419 w 14781"/>
              <a:gd name="T47" fmla="*/ 3720911 h 12976"/>
              <a:gd name="T48" fmla="*/ 7729436 w 14781"/>
              <a:gd name="T49" fmla="*/ 3720015 h 12976"/>
              <a:gd name="T50" fmla="*/ 7907416 w 14781"/>
              <a:gd name="T51" fmla="*/ 3707770 h 12976"/>
              <a:gd name="T52" fmla="*/ 8076921 w 14781"/>
              <a:gd name="T53" fmla="*/ 3684176 h 12976"/>
              <a:gd name="T54" fmla="*/ 8236135 w 14781"/>
              <a:gd name="T55" fmla="*/ 3650429 h 12976"/>
              <a:gd name="T56" fmla="*/ 8383242 w 14781"/>
              <a:gd name="T57" fmla="*/ 3606527 h 12976"/>
              <a:gd name="T58" fmla="*/ 8517635 w 14781"/>
              <a:gd name="T59" fmla="*/ 3553964 h 12976"/>
              <a:gd name="T60" fmla="*/ 8636289 w 14781"/>
              <a:gd name="T61" fmla="*/ 3493338 h 12976"/>
              <a:gd name="T62" fmla="*/ 8738597 w 14781"/>
              <a:gd name="T63" fmla="*/ 3425543 h 12976"/>
              <a:gd name="T64" fmla="*/ 8822744 w 14781"/>
              <a:gd name="T65" fmla="*/ 3351478 h 12976"/>
              <a:gd name="T66" fmla="*/ 8886309 w 14781"/>
              <a:gd name="T67" fmla="*/ 3271439 h 12976"/>
              <a:gd name="T68" fmla="*/ 8928080 w 14781"/>
              <a:gd name="T69" fmla="*/ 3186920 h 12976"/>
              <a:gd name="T70" fmla="*/ 8946846 w 14781"/>
              <a:gd name="T71" fmla="*/ 3098220 h 12976"/>
              <a:gd name="T72" fmla="*/ 8944425 w 14781"/>
              <a:gd name="T73" fmla="*/ 446784 h 12976"/>
              <a:gd name="T74" fmla="*/ 8919604 w 14781"/>
              <a:gd name="T75" fmla="*/ 359279 h 12976"/>
              <a:gd name="T76" fmla="*/ 8872385 w 14781"/>
              <a:gd name="T77" fmla="*/ 275656 h 12976"/>
              <a:gd name="T78" fmla="*/ 8803372 w 14781"/>
              <a:gd name="T79" fmla="*/ 197111 h 12976"/>
              <a:gd name="T80" fmla="*/ 8714987 w 14781"/>
              <a:gd name="T81" fmla="*/ 124239 h 12976"/>
              <a:gd name="T82" fmla="*/ 8608441 w 14781"/>
              <a:gd name="T83" fmla="*/ 58237 h 12976"/>
              <a:gd name="T84" fmla="*/ 8485550 w 14781"/>
              <a:gd name="T85" fmla="*/ -299 h 12976"/>
              <a:gd name="T86" fmla="*/ 8347524 w 14781"/>
              <a:gd name="T87" fmla="*/ -50771 h 12976"/>
              <a:gd name="T88" fmla="*/ 8197391 w 14781"/>
              <a:gd name="T89" fmla="*/ -92284 h 12976"/>
              <a:gd name="T90" fmla="*/ 8035151 w 14781"/>
              <a:gd name="T91" fmla="*/ -123642 h 12976"/>
              <a:gd name="T92" fmla="*/ 7863829 w 14781"/>
              <a:gd name="T93" fmla="*/ -144249 h 12976"/>
              <a:gd name="T94" fmla="*/ 7684033 w 14781"/>
              <a:gd name="T95" fmla="*/ -153507 h 1297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14781" h="12976">
                <a:moveTo>
                  <a:pt x="12617" y="0"/>
                </a:moveTo>
                <a:lnTo>
                  <a:pt x="2163" y="0"/>
                </a:lnTo>
                <a:lnTo>
                  <a:pt x="2087" y="1"/>
                </a:lnTo>
                <a:lnTo>
                  <a:pt x="2011" y="5"/>
                </a:lnTo>
                <a:lnTo>
                  <a:pt x="1937" y="11"/>
                </a:lnTo>
                <a:lnTo>
                  <a:pt x="1863" y="20"/>
                </a:lnTo>
                <a:lnTo>
                  <a:pt x="1790" y="32"/>
                </a:lnTo>
                <a:lnTo>
                  <a:pt x="1718" y="46"/>
                </a:lnTo>
                <a:lnTo>
                  <a:pt x="1646" y="62"/>
                </a:lnTo>
                <a:lnTo>
                  <a:pt x="1576" y="80"/>
                </a:lnTo>
                <a:lnTo>
                  <a:pt x="1507" y="101"/>
                </a:lnTo>
                <a:lnTo>
                  <a:pt x="1438" y="124"/>
                </a:lnTo>
                <a:lnTo>
                  <a:pt x="1371" y="149"/>
                </a:lnTo>
                <a:lnTo>
                  <a:pt x="1304" y="177"/>
                </a:lnTo>
                <a:lnTo>
                  <a:pt x="1239" y="206"/>
                </a:lnTo>
                <a:lnTo>
                  <a:pt x="1175" y="238"/>
                </a:lnTo>
                <a:lnTo>
                  <a:pt x="1112" y="272"/>
                </a:lnTo>
                <a:lnTo>
                  <a:pt x="1051" y="307"/>
                </a:lnTo>
                <a:lnTo>
                  <a:pt x="990" y="345"/>
                </a:lnTo>
                <a:lnTo>
                  <a:pt x="931" y="384"/>
                </a:lnTo>
                <a:lnTo>
                  <a:pt x="874" y="425"/>
                </a:lnTo>
                <a:lnTo>
                  <a:pt x="818" y="469"/>
                </a:lnTo>
                <a:lnTo>
                  <a:pt x="763" y="514"/>
                </a:lnTo>
                <a:lnTo>
                  <a:pt x="710" y="560"/>
                </a:lnTo>
                <a:lnTo>
                  <a:pt x="658" y="608"/>
                </a:lnTo>
                <a:lnTo>
                  <a:pt x="608" y="658"/>
                </a:lnTo>
                <a:lnTo>
                  <a:pt x="560" y="710"/>
                </a:lnTo>
                <a:lnTo>
                  <a:pt x="513" y="763"/>
                </a:lnTo>
                <a:lnTo>
                  <a:pt x="469" y="818"/>
                </a:lnTo>
                <a:lnTo>
                  <a:pt x="425" y="874"/>
                </a:lnTo>
                <a:lnTo>
                  <a:pt x="384" y="931"/>
                </a:lnTo>
                <a:lnTo>
                  <a:pt x="345" y="990"/>
                </a:lnTo>
                <a:lnTo>
                  <a:pt x="307" y="1051"/>
                </a:lnTo>
                <a:lnTo>
                  <a:pt x="271" y="1112"/>
                </a:lnTo>
                <a:lnTo>
                  <a:pt x="238" y="1175"/>
                </a:lnTo>
                <a:lnTo>
                  <a:pt x="206" y="1239"/>
                </a:lnTo>
                <a:lnTo>
                  <a:pt x="177" y="1304"/>
                </a:lnTo>
                <a:lnTo>
                  <a:pt x="149" y="1371"/>
                </a:lnTo>
                <a:lnTo>
                  <a:pt x="124" y="1438"/>
                </a:lnTo>
                <a:lnTo>
                  <a:pt x="101" y="1506"/>
                </a:lnTo>
                <a:lnTo>
                  <a:pt x="80" y="1576"/>
                </a:lnTo>
                <a:lnTo>
                  <a:pt x="62" y="1646"/>
                </a:lnTo>
                <a:lnTo>
                  <a:pt x="45" y="1718"/>
                </a:lnTo>
                <a:lnTo>
                  <a:pt x="32" y="1790"/>
                </a:lnTo>
                <a:lnTo>
                  <a:pt x="20" y="1863"/>
                </a:lnTo>
                <a:lnTo>
                  <a:pt x="11" y="1937"/>
                </a:lnTo>
                <a:lnTo>
                  <a:pt x="5" y="2011"/>
                </a:lnTo>
                <a:lnTo>
                  <a:pt x="1" y="2087"/>
                </a:lnTo>
                <a:lnTo>
                  <a:pt x="0" y="2163"/>
                </a:lnTo>
                <a:lnTo>
                  <a:pt x="0" y="10813"/>
                </a:lnTo>
                <a:lnTo>
                  <a:pt x="1" y="10889"/>
                </a:lnTo>
                <a:lnTo>
                  <a:pt x="5" y="10964"/>
                </a:lnTo>
                <a:lnTo>
                  <a:pt x="11" y="11039"/>
                </a:lnTo>
                <a:lnTo>
                  <a:pt x="20" y="11113"/>
                </a:lnTo>
                <a:lnTo>
                  <a:pt x="32" y="11186"/>
                </a:lnTo>
                <a:lnTo>
                  <a:pt x="45" y="11258"/>
                </a:lnTo>
                <a:lnTo>
                  <a:pt x="62" y="11329"/>
                </a:lnTo>
                <a:lnTo>
                  <a:pt x="80" y="11400"/>
                </a:lnTo>
                <a:lnTo>
                  <a:pt x="101" y="11469"/>
                </a:lnTo>
                <a:lnTo>
                  <a:pt x="124" y="11538"/>
                </a:lnTo>
                <a:lnTo>
                  <a:pt x="149" y="11605"/>
                </a:lnTo>
                <a:lnTo>
                  <a:pt x="177" y="11671"/>
                </a:lnTo>
                <a:lnTo>
                  <a:pt x="206" y="11737"/>
                </a:lnTo>
                <a:lnTo>
                  <a:pt x="238" y="11801"/>
                </a:lnTo>
                <a:lnTo>
                  <a:pt x="271" y="11863"/>
                </a:lnTo>
                <a:lnTo>
                  <a:pt x="307" y="11925"/>
                </a:lnTo>
                <a:lnTo>
                  <a:pt x="345" y="11985"/>
                </a:lnTo>
                <a:lnTo>
                  <a:pt x="384" y="12044"/>
                </a:lnTo>
                <a:lnTo>
                  <a:pt x="425" y="12102"/>
                </a:lnTo>
                <a:lnTo>
                  <a:pt x="469" y="12158"/>
                </a:lnTo>
                <a:lnTo>
                  <a:pt x="513" y="12212"/>
                </a:lnTo>
                <a:lnTo>
                  <a:pt x="560" y="12266"/>
                </a:lnTo>
                <a:lnTo>
                  <a:pt x="608" y="12317"/>
                </a:lnTo>
                <a:lnTo>
                  <a:pt x="658" y="12367"/>
                </a:lnTo>
                <a:lnTo>
                  <a:pt x="710" y="12415"/>
                </a:lnTo>
                <a:lnTo>
                  <a:pt x="763" y="12462"/>
                </a:lnTo>
                <a:lnTo>
                  <a:pt x="818" y="12507"/>
                </a:lnTo>
                <a:lnTo>
                  <a:pt x="874" y="12550"/>
                </a:lnTo>
                <a:lnTo>
                  <a:pt x="931" y="12591"/>
                </a:lnTo>
                <a:lnTo>
                  <a:pt x="990" y="12631"/>
                </a:lnTo>
                <a:lnTo>
                  <a:pt x="1051" y="12668"/>
                </a:lnTo>
                <a:lnTo>
                  <a:pt x="1112" y="12704"/>
                </a:lnTo>
                <a:lnTo>
                  <a:pt x="1175" y="12738"/>
                </a:lnTo>
                <a:lnTo>
                  <a:pt x="1239" y="12769"/>
                </a:lnTo>
                <a:lnTo>
                  <a:pt x="1304" y="12799"/>
                </a:lnTo>
                <a:lnTo>
                  <a:pt x="1371" y="12826"/>
                </a:lnTo>
                <a:lnTo>
                  <a:pt x="1438" y="12851"/>
                </a:lnTo>
                <a:lnTo>
                  <a:pt x="1507" y="12874"/>
                </a:lnTo>
                <a:lnTo>
                  <a:pt x="1576" y="12895"/>
                </a:lnTo>
                <a:lnTo>
                  <a:pt x="1646" y="12914"/>
                </a:lnTo>
                <a:lnTo>
                  <a:pt x="1718" y="12930"/>
                </a:lnTo>
                <a:lnTo>
                  <a:pt x="1790" y="12944"/>
                </a:lnTo>
                <a:lnTo>
                  <a:pt x="1863" y="12955"/>
                </a:lnTo>
                <a:lnTo>
                  <a:pt x="1937" y="12964"/>
                </a:lnTo>
                <a:lnTo>
                  <a:pt x="2011" y="12971"/>
                </a:lnTo>
                <a:lnTo>
                  <a:pt x="2087" y="12974"/>
                </a:lnTo>
                <a:lnTo>
                  <a:pt x="2163" y="12976"/>
                </a:lnTo>
                <a:lnTo>
                  <a:pt x="12617" y="12976"/>
                </a:lnTo>
                <a:lnTo>
                  <a:pt x="12693" y="12974"/>
                </a:lnTo>
                <a:lnTo>
                  <a:pt x="12768" y="12971"/>
                </a:lnTo>
                <a:lnTo>
                  <a:pt x="12843" y="12964"/>
                </a:lnTo>
                <a:lnTo>
                  <a:pt x="12917" y="12955"/>
                </a:lnTo>
                <a:lnTo>
                  <a:pt x="12990" y="12944"/>
                </a:lnTo>
                <a:lnTo>
                  <a:pt x="13062" y="12930"/>
                </a:lnTo>
                <a:lnTo>
                  <a:pt x="13133" y="12914"/>
                </a:lnTo>
                <a:lnTo>
                  <a:pt x="13204" y="12895"/>
                </a:lnTo>
                <a:lnTo>
                  <a:pt x="13273" y="12874"/>
                </a:lnTo>
                <a:lnTo>
                  <a:pt x="13342" y="12851"/>
                </a:lnTo>
                <a:lnTo>
                  <a:pt x="13409" y="12826"/>
                </a:lnTo>
                <a:lnTo>
                  <a:pt x="13475" y="12799"/>
                </a:lnTo>
                <a:lnTo>
                  <a:pt x="13541" y="12769"/>
                </a:lnTo>
                <a:lnTo>
                  <a:pt x="13605" y="12738"/>
                </a:lnTo>
                <a:lnTo>
                  <a:pt x="13668" y="12704"/>
                </a:lnTo>
                <a:lnTo>
                  <a:pt x="13729" y="12668"/>
                </a:lnTo>
                <a:lnTo>
                  <a:pt x="13789" y="12631"/>
                </a:lnTo>
                <a:lnTo>
                  <a:pt x="13848" y="12591"/>
                </a:lnTo>
                <a:lnTo>
                  <a:pt x="13906" y="12550"/>
                </a:lnTo>
                <a:lnTo>
                  <a:pt x="13962" y="12507"/>
                </a:lnTo>
                <a:lnTo>
                  <a:pt x="14017" y="12462"/>
                </a:lnTo>
                <a:lnTo>
                  <a:pt x="14070" y="12415"/>
                </a:lnTo>
                <a:lnTo>
                  <a:pt x="14121" y="12367"/>
                </a:lnTo>
                <a:lnTo>
                  <a:pt x="14171" y="12317"/>
                </a:lnTo>
                <a:lnTo>
                  <a:pt x="14220" y="12266"/>
                </a:lnTo>
                <a:lnTo>
                  <a:pt x="14266" y="12212"/>
                </a:lnTo>
                <a:lnTo>
                  <a:pt x="14311" y="12158"/>
                </a:lnTo>
                <a:lnTo>
                  <a:pt x="14354" y="12102"/>
                </a:lnTo>
                <a:lnTo>
                  <a:pt x="14396" y="12044"/>
                </a:lnTo>
                <a:lnTo>
                  <a:pt x="14435" y="11985"/>
                </a:lnTo>
                <a:lnTo>
                  <a:pt x="14473" y="11925"/>
                </a:lnTo>
                <a:lnTo>
                  <a:pt x="14508" y="11863"/>
                </a:lnTo>
                <a:lnTo>
                  <a:pt x="14542" y="11801"/>
                </a:lnTo>
                <a:lnTo>
                  <a:pt x="14574" y="11737"/>
                </a:lnTo>
                <a:lnTo>
                  <a:pt x="14603" y="11671"/>
                </a:lnTo>
                <a:lnTo>
                  <a:pt x="14630" y="11605"/>
                </a:lnTo>
                <a:lnTo>
                  <a:pt x="14656" y="11538"/>
                </a:lnTo>
                <a:lnTo>
                  <a:pt x="14679" y="11469"/>
                </a:lnTo>
                <a:lnTo>
                  <a:pt x="14700" y="11400"/>
                </a:lnTo>
                <a:lnTo>
                  <a:pt x="14718" y="11329"/>
                </a:lnTo>
                <a:lnTo>
                  <a:pt x="14734" y="11258"/>
                </a:lnTo>
                <a:lnTo>
                  <a:pt x="14748" y="11186"/>
                </a:lnTo>
                <a:lnTo>
                  <a:pt x="14760" y="11113"/>
                </a:lnTo>
                <a:lnTo>
                  <a:pt x="14768" y="11039"/>
                </a:lnTo>
                <a:lnTo>
                  <a:pt x="14775" y="10964"/>
                </a:lnTo>
                <a:lnTo>
                  <a:pt x="14779" y="10889"/>
                </a:lnTo>
                <a:lnTo>
                  <a:pt x="14780" y="10813"/>
                </a:lnTo>
                <a:lnTo>
                  <a:pt x="14780" y="2163"/>
                </a:lnTo>
                <a:lnTo>
                  <a:pt x="14779" y="2087"/>
                </a:lnTo>
                <a:lnTo>
                  <a:pt x="14775" y="2011"/>
                </a:lnTo>
                <a:lnTo>
                  <a:pt x="14768" y="1937"/>
                </a:lnTo>
                <a:lnTo>
                  <a:pt x="14760" y="1863"/>
                </a:lnTo>
                <a:lnTo>
                  <a:pt x="14748" y="1790"/>
                </a:lnTo>
                <a:lnTo>
                  <a:pt x="14734" y="1718"/>
                </a:lnTo>
                <a:lnTo>
                  <a:pt x="14718" y="1646"/>
                </a:lnTo>
                <a:lnTo>
                  <a:pt x="14700" y="1576"/>
                </a:lnTo>
                <a:lnTo>
                  <a:pt x="14679" y="1506"/>
                </a:lnTo>
                <a:lnTo>
                  <a:pt x="14656" y="1438"/>
                </a:lnTo>
                <a:lnTo>
                  <a:pt x="14630" y="1371"/>
                </a:lnTo>
                <a:lnTo>
                  <a:pt x="14603" y="1304"/>
                </a:lnTo>
                <a:lnTo>
                  <a:pt x="14574" y="1239"/>
                </a:lnTo>
                <a:lnTo>
                  <a:pt x="14542" y="1175"/>
                </a:lnTo>
                <a:lnTo>
                  <a:pt x="14508" y="1112"/>
                </a:lnTo>
                <a:lnTo>
                  <a:pt x="14473" y="1051"/>
                </a:lnTo>
                <a:lnTo>
                  <a:pt x="14435" y="990"/>
                </a:lnTo>
                <a:lnTo>
                  <a:pt x="14396" y="931"/>
                </a:lnTo>
                <a:lnTo>
                  <a:pt x="14354" y="874"/>
                </a:lnTo>
                <a:lnTo>
                  <a:pt x="14311" y="818"/>
                </a:lnTo>
                <a:lnTo>
                  <a:pt x="14266" y="763"/>
                </a:lnTo>
                <a:lnTo>
                  <a:pt x="14220" y="710"/>
                </a:lnTo>
                <a:lnTo>
                  <a:pt x="14171" y="658"/>
                </a:lnTo>
                <a:lnTo>
                  <a:pt x="14121" y="608"/>
                </a:lnTo>
                <a:lnTo>
                  <a:pt x="14070" y="560"/>
                </a:lnTo>
                <a:lnTo>
                  <a:pt x="14017" y="514"/>
                </a:lnTo>
                <a:lnTo>
                  <a:pt x="13962" y="469"/>
                </a:lnTo>
                <a:lnTo>
                  <a:pt x="13906" y="425"/>
                </a:lnTo>
                <a:lnTo>
                  <a:pt x="13848" y="384"/>
                </a:lnTo>
                <a:lnTo>
                  <a:pt x="13789" y="345"/>
                </a:lnTo>
                <a:lnTo>
                  <a:pt x="13729" y="307"/>
                </a:lnTo>
                <a:lnTo>
                  <a:pt x="13668" y="272"/>
                </a:lnTo>
                <a:lnTo>
                  <a:pt x="13605" y="238"/>
                </a:lnTo>
                <a:lnTo>
                  <a:pt x="13541" y="206"/>
                </a:lnTo>
                <a:lnTo>
                  <a:pt x="13475" y="177"/>
                </a:lnTo>
                <a:lnTo>
                  <a:pt x="13409" y="149"/>
                </a:lnTo>
                <a:lnTo>
                  <a:pt x="13342" y="124"/>
                </a:lnTo>
                <a:lnTo>
                  <a:pt x="13273" y="101"/>
                </a:lnTo>
                <a:lnTo>
                  <a:pt x="13204" y="80"/>
                </a:lnTo>
                <a:lnTo>
                  <a:pt x="13133" y="62"/>
                </a:lnTo>
                <a:lnTo>
                  <a:pt x="13062" y="46"/>
                </a:lnTo>
                <a:lnTo>
                  <a:pt x="12990" y="32"/>
                </a:lnTo>
                <a:lnTo>
                  <a:pt x="12917" y="20"/>
                </a:lnTo>
                <a:lnTo>
                  <a:pt x="12843" y="11"/>
                </a:lnTo>
                <a:lnTo>
                  <a:pt x="12768" y="5"/>
                </a:lnTo>
                <a:lnTo>
                  <a:pt x="12693" y="1"/>
                </a:lnTo>
                <a:lnTo>
                  <a:pt x="12617" y="0"/>
                </a:lnTo>
                <a:close/>
              </a:path>
            </a:pathLst>
          </a:cu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B50095F-A0F3-4149-9830-394ACA3681B3}"/>
              </a:ext>
            </a:extLst>
          </p:cNvPr>
          <p:cNvSpPr txBox="1"/>
          <p:nvPr/>
        </p:nvSpPr>
        <p:spPr>
          <a:xfrm>
            <a:off x="602888" y="1694144"/>
            <a:ext cx="5493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</a:rPr>
              <a:t>На сегодняшний день центр работает </a:t>
            </a:r>
            <a:r>
              <a:rPr lang="ru-RU" sz="1400" b="1" dirty="0" smtClean="0">
                <a:latin typeface="Roboto" panose="02000000000000000000" pitchFamily="2" charset="0"/>
                <a:ea typeface="Roboto" panose="02000000000000000000" pitchFamily="2" charset="0"/>
              </a:rPr>
              <a:t>5 лет</a:t>
            </a:r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ru-RU" sz="1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</a:rPr>
              <a:t>Выиграно и реализовано более </a:t>
            </a:r>
            <a:r>
              <a:rPr lang="ru-RU" sz="1400" b="1" dirty="0" smtClean="0">
                <a:latin typeface="Roboto" panose="02000000000000000000" pitchFamily="2" charset="0"/>
                <a:ea typeface="Roboto" panose="02000000000000000000" pitchFamily="2" charset="0"/>
              </a:rPr>
              <a:t>19 </a:t>
            </a:r>
            <a:r>
              <a:rPr lang="ru-RU" sz="1400" b="1" dirty="0">
                <a:latin typeface="Roboto" panose="02000000000000000000" pitchFamily="2" charset="0"/>
                <a:ea typeface="Roboto" panose="02000000000000000000" pitchFamily="2" charset="0"/>
              </a:rPr>
              <a:t>проектов</a:t>
            </a: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</a:rPr>
              <a:t>!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23AFB20-E9EF-499E-A67C-94D4E5501969}"/>
              </a:ext>
            </a:extLst>
          </p:cNvPr>
          <p:cNvSpPr txBox="1"/>
          <p:nvPr/>
        </p:nvSpPr>
        <p:spPr>
          <a:xfrm>
            <a:off x="180110" y="2722512"/>
            <a:ext cx="6264456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</a:rPr>
              <a:t>Основные </a:t>
            </a:r>
            <a:r>
              <a:rPr lang="ru-RU" sz="1400" dirty="0" smtClean="0">
                <a:latin typeface="Roboto" panose="02000000000000000000" pitchFamily="2" charset="0"/>
                <a:ea typeface="Roboto" panose="02000000000000000000" pitchFamily="2" charset="0"/>
              </a:rPr>
              <a:t>действующие проекты </a:t>
            </a: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</a:rPr>
              <a:t>на сегодня:</a:t>
            </a:r>
          </a:p>
          <a:p>
            <a:endParaRPr lang="ru-RU" sz="1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Segoe Script" panose="030B0504020000000003" pitchFamily="66" charset="0"/>
              </a:rPr>
              <a:t>«</a:t>
            </a:r>
            <a:r>
              <a:rPr lang="ru-RU" sz="1300" b="1" dirty="0" err="1" smtClean="0">
                <a:latin typeface="Segoe Script" panose="030B0504020000000003" pitchFamily="66" charset="0"/>
              </a:rPr>
              <a:t>взРАСти</a:t>
            </a:r>
            <a:r>
              <a:rPr lang="ru-RU" sz="1300" b="1" dirty="0" smtClean="0">
                <a:latin typeface="Segoe Script" panose="030B0504020000000003" pitchFamily="66" charset="0"/>
              </a:rPr>
              <a:t> зернышко добра</a:t>
            </a:r>
            <a:r>
              <a:rPr lang="ru-RU" sz="1300" dirty="0" smtClean="0">
                <a:latin typeface="Segoe Script" panose="030B0504020000000003" pitchFamily="66" charset="0"/>
              </a:rPr>
              <a:t>» - проект направлен на проведение регулярных занятий по методикам прикладного анализа поведения с детьми с РАС не имеющих вербальной речи, а также передачи опыта родителям и педагогам детских садов и школ.</a:t>
            </a:r>
            <a:endParaRPr lang="ru-RU" sz="1300" dirty="0">
              <a:solidFill>
                <a:schemeClr val="bg1"/>
              </a:solidFill>
              <a:latin typeface="Segoe Script" panose="030B0504020000000003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b="1" dirty="0" smtClean="0">
                <a:latin typeface="Segoe Script" panose="030B0504020000000003" pitchFamily="66" charset="0"/>
              </a:rPr>
              <a:t>Служба ранней помощи «СИЯНИЕ» </a:t>
            </a:r>
            <a:r>
              <a:rPr lang="ru-RU" sz="1300" dirty="0" smtClean="0">
                <a:latin typeface="Segoe Script" panose="030B0504020000000003" pitchFamily="66" charset="0"/>
              </a:rPr>
              <a:t>- дети в возрасте от 1 года до 4 лет получают комплексную помощь в виде трехступенчатой диагностики, коррекционной программы, занятий, услуги выезда на дом.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b="1" dirty="0" smtClean="0">
                <a:latin typeface="Segoe Script" panose="030B0504020000000003" pitchFamily="66" charset="0"/>
              </a:rPr>
              <a:t>Занятия в творческой мастерской </a:t>
            </a:r>
            <a:r>
              <a:rPr lang="ru-RU" sz="1300" dirty="0" smtClean="0">
                <a:latin typeface="Segoe Script" panose="030B0504020000000003" pitchFamily="66" charset="0"/>
              </a:rPr>
              <a:t>– ресурсные встречи для родителей занятия лепкой из глины, а также арт-терапия.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b="1" dirty="0" smtClean="0">
                <a:latin typeface="Segoe Script" panose="030B0504020000000003" pitchFamily="66" charset="0"/>
              </a:rPr>
              <a:t>Три благотворительные программы</a:t>
            </a:r>
            <a:r>
              <a:rPr lang="ru-RU" sz="1300" dirty="0" smtClean="0">
                <a:latin typeface="Segoe Script" panose="030B0504020000000003" pitchFamily="66" charset="0"/>
              </a:rPr>
              <a:t>, благодаря которым ежемесячно по 16 детей получают услуги на благотворительной основе по АВА-терапии и занятия в коммуникативной группе на протяжении месяца.</a:t>
            </a:r>
            <a:endParaRPr lang="ru-RU" sz="1300" dirty="0">
              <a:latin typeface="Segoe Script" panose="030B0504020000000003" pitchFamily="66" charset="0"/>
            </a:endParaRPr>
          </a:p>
          <a:p>
            <a:endParaRPr lang="ru-RU" sz="1200" dirty="0"/>
          </a:p>
          <a:p>
            <a:endParaRPr lang="ru-RU" sz="1300" dirty="0"/>
          </a:p>
          <a:p>
            <a:endParaRPr lang="ru-RU" sz="1100" dirty="0"/>
          </a:p>
          <a:p>
            <a:endParaRPr lang="en-US" sz="1200" dirty="0">
              <a:solidFill>
                <a:schemeClr val="bg1"/>
              </a:solidFill>
              <a:latin typeface="Roboto"/>
            </a:endParaRPr>
          </a:p>
          <a:p>
            <a:r>
              <a:rPr lang="ru-RU" sz="1300" dirty="0"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ru-RU" sz="13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300" dirty="0"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ru-RU" sz="1300" dirty="0"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ru-RU" sz="13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B41DED2-72FC-4A28-89EE-27753BCCE3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709" y="842649"/>
            <a:ext cx="3490188" cy="2327928"/>
          </a:xfrm>
          <a:prstGeom prst="round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0A1BB9B-5BE5-4B5F-AF46-DADFF8C3F8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319" y="3920382"/>
            <a:ext cx="2795475" cy="1862922"/>
          </a:xfrm>
          <a:prstGeom prst="round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61EFC3D-65F9-4944-8AAD-F555AC1828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565" y="2763948"/>
            <a:ext cx="3083824" cy="231286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4525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63D024D-7D71-4469-8106-A5AAD9BDB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605" y="0"/>
            <a:ext cx="12314763" cy="692705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9B9AD2DD-98FF-4ED2-9819-F9D03C2DC34A}"/>
              </a:ext>
            </a:extLst>
          </p:cNvPr>
          <p:cNvSpPr/>
          <p:nvPr/>
        </p:nvSpPr>
        <p:spPr>
          <a:xfrm>
            <a:off x="-65605" y="6724537"/>
            <a:ext cx="12318565" cy="34412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A167528-C37F-47E2-B082-97E879E0C059}"/>
              </a:ext>
            </a:extLst>
          </p:cNvPr>
          <p:cNvSpPr txBox="1"/>
          <p:nvPr/>
        </p:nvSpPr>
        <p:spPr>
          <a:xfrm>
            <a:off x="752474" y="457116"/>
            <a:ext cx="8924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АВА-терапия (прикладной анализ поведения)</a:t>
            </a:r>
            <a:endParaRPr lang="ru-RU" sz="2400" b="1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BAC1E6E8-066E-4480-9032-DD201993F686}"/>
              </a:ext>
            </a:extLst>
          </p:cNvPr>
          <p:cNvSpPr/>
          <p:nvPr/>
        </p:nvSpPr>
        <p:spPr>
          <a:xfrm>
            <a:off x="539316" y="301397"/>
            <a:ext cx="157036" cy="77310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: фигура 30">
            <a:extLst>
              <a:ext uri="{FF2B5EF4-FFF2-40B4-BE49-F238E27FC236}">
                <a16:creationId xmlns:a16="http://schemas.microsoft.com/office/drawing/2014/main" xmlns="" id="{0C0B3A5A-B77F-4CAC-A35C-4A68C9B25DA7}"/>
              </a:ext>
            </a:extLst>
          </p:cNvPr>
          <p:cNvSpPr>
            <a:spLocks/>
          </p:cNvSpPr>
          <p:nvPr/>
        </p:nvSpPr>
        <p:spPr bwMode="auto">
          <a:xfrm>
            <a:off x="664545" y="1587669"/>
            <a:ext cx="4996235" cy="3584832"/>
          </a:xfrm>
          <a:custGeom>
            <a:avLst/>
            <a:gdLst>
              <a:gd name="T0" fmla="*/ 1217410 w 14781"/>
              <a:gd name="T1" fmla="*/ -152313 h 12976"/>
              <a:gd name="T2" fmla="*/ 1040035 w 14781"/>
              <a:gd name="T3" fmla="*/ -140068 h 12976"/>
              <a:gd name="T4" fmla="*/ 870530 w 14781"/>
              <a:gd name="T5" fmla="*/ -116773 h 12976"/>
              <a:gd name="T6" fmla="*/ 711316 w 14781"/>
              <a:gd name="T7" fmla="*/ -82727 h 12976"/>
              <a:gd name="T8" fmla="*/ 563605 w 14781"/>
              <a:gd name="T9" fmla="*/ -39123 h 12976"/>
              <a:gd name="T10" fmla="*/ 429817 w 14781"/>
              <a:gd name="T11" fmla="*/ 13439 h 12976"/>
              <a:gd name="T12" fmla="*/ 310558 w 14781"/>
              <a:gd name="T13" fmla="*/ 74066 h 12976"/>
              <a:gd name="T14" fmla="*/ 208855 w 14781"/>
              <a:gd name="T15" fmla="*/ 141860 h 12976"/>
              <a:gd name="T16" fmla="*/ 124707 w 14781"/>
              <a:gd name="T17" fmla="*/ 216224 h 12976"/>
              <a:gd name="T18" fmla="*/ 61143 w 14781"/>
              <a:gd name="T19" fmla="*/ 295965 h 12976"/>
              <a:gd name="T20" fmla="*/ 19372 w 14781"/>
              <a:gd name="T21" fmla="*/ 380782 h 12976"/>
              <a:gd name="T22" fmla="*/ 605 w 14781"/>
              <a:gd name="T23" fmla="*/ 469482 h 12976"/>
              <a:gd name="T24" fmla="*/ 3027 w 14781"/>
              <a:gd name="T25" fmla="*/ 3120619 h 12976"/>
              <a:gd name="T26" fmla="*/ 27242 w 14781"/>
              <a:gd name="T27" fmla="*/ 3208423 h 12976"/>
              <a:gd name="T28" fmla="*/ 75067 w 14781"/>
              <a:gd name="T29" fmla="*/ 3292046 h 12976"/>
              <a:gd name="T30" fmla="*/ 144079 w 14781"/>
              <a:gd name="T31" fmla="*/ 3370591 h 12976"/>
              <a:gd name="T32" fmla="*/ 232464 w 14781"/>
              <a:gd name="T33" fmla="*/ 3443164 h 12976"/>
              <a:gd name="T34" fmla="*/ 339010 w 14781"/>
              <a:gd name="T35" fmla="*/ 3509465 h 12976"/>
              <a:gd name="T36" fmla="*/ 461902 w 14781"/>
              <a:gd name="T37" fmla="*/ 3568001 h 12976"/>
              <a:gd name="T38" fmla="*/ 599322 w 14781"/>
              <a:gd name="T39" fmla="*/ 3618473 h 12976"/>
              <a:gd name="T40" fmla="*/ 750060 w 14781"/>
              <a:gd name="T41" fmla="*/ 3659687 h 12976"/>
              <a:gd name="T42" fmla="*/ 912301 w 14781"/>
              <a:gd name="T43" fmla="*/ 3691045 h 12976"/>
              <a:gd name="T44" fmla="*/ 1083622 w 14781"/>
              <a:gd name="T45" fmla="*/ 3711951 h 12976"/>
              <a:gd name="T46" fmla="*/ 1263419 w 14781"/>
              <a:gd name="T47" fmla="*/ 3720911 h 12976"/>
              <a:gd name="T48" fmla="*/ 7729436 w 14781"/>
              <a:gd name="T49" fmla="*/ 3720015 h 12976"/>
              <a:gd name="T50" fmla="*/ 7907416 w 14781"/>
              <a:gd name="T51" fmla="*/ 3707770 h 12976"/>
              <a:gd name="T52" fmla="*/ 8076921 w 14781"/>
              <a:gd name="T53" fmla="*/ 3684176 h 12976"/>
              <a:gd name="T54" fmla="*/ 8236135 w 14781"/>
              <a:gd name="T55" fmla="*/ 3650429 h 12976"/>
              <a:gd name="T56" fmla="*/ 8383242 w 14781"/>
              <a:gd name="T57" fmla="*/ 3606527 h 12976"/>
              <a:gd name="T58" fmla="*/ 8517635 w 14781"/>
              <a:gd name="T59" fmla="*/ 3553964 h 12976"/>
              <a:gd name="T60" fmla="*/ 8636289 w 14781"/>
              <a:gd name="T61" fmla="*/ 3493338 h 12976"/>
              <a:gd name="T62" fmla="*/ 8738597 w 14781"/>
              <a:gd name="T63" fmla="*/ 3425543 h 12976"/>
              <a:gd name="T64" fmla="*/ 8822744 w 14781"/>
              <a:gd name="T65" fmla="*/ 3351478 h 12976"/>
              <a:gd name="T66" fmla="*/ 8886309 w 14781"/>
              <a:gd name="T67" fmla="*/ 3271439 h 12976"/>
              <a:gd name="T68" fmla="*/ 8928080 w 14781"/>
              <a:gd name="T69" fmla="*/ 3186920 h 12976"/>
              <a:gd name="T70" fmla="*/ 8946846 w 14781"/>
              <a:gd name="T71" fmla="*/ 3098220 h 12976"/>
              <a:gd name="T72" fmla="*/ 8944425 w 14781"/>
              <a:gd name="T73" fmla="*/ 446784 h 12976"/>
              <a:gd name="T74" fmla="*/ 8919604 w 14781"/>
              <a:gd name="T75" fmla="*/ 359279 h 12976"/>
              <a:gd name="T76" fmla="*/ 8872385 w 14781"/>
              <a:gd name="T77" fmla="*/ 275656 h 12976"/>
              <a:gd name="T78" fmla="*/ 8803372 w 14781"/>
              <a:gd name="T79" fmla="*/ 197111 h 12976"/>
              <a:gd name="T80" fmla="*/ 8714987 w 14781"/>
              <a:gd name="T81" fmla="*/ 124239 h 12976"/>
              <a:gd name="T82" fmla="*/ 8608441 w 14781"/>
              <a:gd name="T83" fmla="*/ 58237 h 12976"/>
              <a:gd name="T84" fmla="*/ 8485550 w 14781"/>
              <a:gd name="T85" fmla="*/ -299 h 12976"/>
              <a:gd name="T86" fmla="*/ 8347524 w 14781"/>
              <a:gd name="T87" fmla="*/ -50771 h 12976"/>
              <a:gd name="T88" fmla="*/ 8197391 w 14781"/>
              <a:gd name="T89" fmla="*/ -92284 h 12976"/>
              <a:gd name="T90" fmla="*/ 8035151 w 14781"/>
              <a:gd name="T91" fmla="*/ -123642 h 12976"/>
              <a:gd name="T92" fmla="*/ 7863829 w 14781"/>
              <a:gd name="T93" fmla="*/ -144249 h 12976"/>
              <a:gd name="T94" fmla="*/ 7684033 w 14781"/>
              <a:gd name="T95" fmla="*/ -153507 h 1297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14781" h="12976">
                <a:moveTo>
                  <a:pt x="12617" y="0"/>
                </a:moveTo>
                <a:lnTo>
                  <a:pt x="2163" y="0"/>
                </a:lnTo>
                <a:lnTo>
                  <a:pt x="2087" y="1"/>
                </a:lnTo>
                <a:lnTo>
                  <a:pt x="2011" y="5"/>
                </a:lnTo>
                <a:lnTo>
                  <a:pt x="1937" y="11"/>
                </a:lnTo>
                <a:lnTo>
                  <a:pt x="1863" y="20"/>
                </a:lnTo>
                <a:lnTo>
                  <a:pt x="1790" y="32"/>
                </a:lnTo>
                <a:lnTo>
                  <a:pt x="1718" y="46"/>
                </a:lnTo>
                <a:lnTo>
                  <a:pt x="1646" y="62"/>
                </a:lnTo>
                <a:lnTo>
                  <a:pt x="1576" y="80"/>
                </a:lnTo>
                <a:lnTo>
                  <a:pt x="1507" y="101"/>
                </a:lnTo>
                <a:lnTo>
                  <a:pt x="1438" y="124"/>
                </a:lnTo>
                <a:lnTo>
                  <a:pt x="1371" y="149"/>
                </a:lnTo>
                <a:lnTo>
                  <a:pt x="1304" y="177"/>
                </a:lnTo>
                <a:lnTo>
                  <a:pt x="1239" y="206"/>
                </a:lnTo>
                <a:lnTo>
                  <a:pt x="1175" y="238"/>
                </a:lnTo>
                <a:lnTo>
                  <a:pt x="1112" y="272"/>
                </a:lnTo>
                <a:lnTo>
                  <a:pt x="1051" y="307"/>
                </a:lnTo>
                <a:lnTo>
                  <a:pt x="990" y="345"/>
                </a:lnTo>
                <a:lnTo>
                  <a:pt x="931" y="384"/>
                </a:lnTo>
                <a:lnTo>
                  <a:pt x="874" y="425"/>
                </a:lnTo>
                <a:lnTo>
                  <a:pt x="818" y="469"/>
                </a:lnTo>
                <a:lnTo>
                  <a:pt x="763" y="514"/>
                </a:lnTo>
                <a:lnTo>
                  <a:pt x="710" y="560"/>
                </a:lnTo>
                <a:lnTo>
                  <a:pt x="658" y="608"/>
                </a:lnTo>
                <a:lnTo>
                  <a:pt x="608" y="658"/>
                </a:lnTo>
                <a:lnTo>
                  <a:pt x="560" y="710"/>
                </a:lnTo>
                <a:lnTo>
                  <a:pt x="513" y="763"/>
                </a:lnTo>
                <a:lnTo>
                  <a:pt x="469" y="818"/>
                </a:lnTo>
                <a:lnTo>
                  <a:pt x="425" y="874"/>
                </a:lnTo>
                <a:lnTo>
                  <a:pt x="384" y="931"/>
                </a:lnTo>
                <a:lnTo>
                  <a:pt x="345" y="990"/>
                </a:lnTo>
                <a:lnTo>
                  <a:pt x="307" y="1051"/>
                </a:lnTo>
                <a:lnTo>
                  <a:pt x="271" y="1112"/>
                </a:lnTo>
                <a:lnTo>
                  <a:pt x="238" y="1175"/>
                </a:lnTo>
                <a:lnTo>
                  <a:pt x="206" y="1239"/>
                </a:lnTo>
                <a:lnTo>
                  <a:pt x="177" y="1304"/>
                </a:lnTo>
                <a:lnTo>
                  <a:pt x="149" y="1371"/>
                </a:lnTo>
                <a:lnTo>
                  <a:pt x="124" y="1438"/>
                </a:lnTo>
                <a:lnTo>
                  <a:pt x="101" y="1506"/>
                </a:lnTo>
                <a:lnTo>
                  <a:pt x="80" y="1576"/>
                </a:lnTo>
                <a:lnTo>
                  <a:pt x="62" y="1646"/>
                </a:lnTo>
                <a:lnTo>
                  <a:pt x="45" y="1718"/>
                </a:lnTo>
                <a:lnTo>
                  <a:pt x="32" y="1790"/>
                </a:lnTo>
                <a:lnTo>
                  <a:pt x="20" y="1863"/>
                </a:lnTo>
                <a:lnTo>
                  <a:pt x="11" y="1937"/>
                </a:lnTo>
                <a:lnTo>
                  <a:pt x="5" y="2011"/>
                </a:lnTo>
                <a:lnTo>
                  <a:pt x="1" y="2087"/>
                </a:lnTo>
                <a:lnTo>
                  <a:pt x="0" y="2163"/>
                </a:lnTo>
                <a:lnTo>
                  <a:pt x="0" y="10813"/>
                </a:lnTo>
                <a:lnTo>
                  <a:pt x="1" y="10889"/>
                </a:lnTo>
                <a:lnTo>
                  <a:pt x="5" y="10964"/>
                </a:lnTo>
                <a:lnTo>
                  <a:pt x="11" y="11039"/>
                </a:lnTo>
                <a:lnTo>
                  <a:pt x="20" y="11113"/>
                </a:lnTo>
                <a:lnTo>
                  <a:pt x="32" y="11186"/>
                </a:lnTo>
                <a:lnTo>
                  <a:pt x="45" y="11258"/>
                </a:lnTo>
                <a:lnTo>
                  <a:pt x="62" y="11329"/>
                </a:lnTo>
                <a:lnTo>
                  <a:pt x="80" y="11400"/>
                </a:lnTo>
                <a:lnTo>
                  <a:pt x="101" y="11469"/>
                </a:lnTo>
                <a:lnTo>
                  <a:pt x="124" y="11538"/>
                </a:lnTo>
                <a:lnTo>
                  <a:pt x="149" y="11605"/>
                </a:lnTo>
                <a:lnTo>
                  <a:pt x="177" y="11671"/>
                </a:lnTo>
                <a:lnTo>
                  <a:pt x="206" y="11737"/>
                </a:lnTo>
                <a:lnTo>
                  <a:pt x="238" y="11801"/>
                </a:lnTo>
                <a:lnTo>
                  <a:pt x="271" y="11863"/>
                </a:lnTo>
                <a:lnTo>
                  <a:pt x="307" y="11925"/>
                </a:lnTo>
                <a:lnTo>
                  <a:pt x="345" y="11985"/>
                </a:lnTo>
                <a:lnTo>
                  <a:pt x="384" y="12044"/>
                </a:lnTo>
                <a:lnTo>
                  <a:pt x="425" y="12102"/>
                </a:lnTo>
                <a:lnTo>
                  <a:pt x="469" y="12158"/>
                </a:lnTo>
                <a:lnTo>
                  <a:pt x="513" y="12212"/>
                </a:lnTo>
                <a:lnTo>
                  <a:pt x="560" y="12266"/>
                </a:lnTo>
                <a:lnTo>
                  <a:pt x="608" y="12317"/>
                </a:lnTo>
                <a:lnTo>
                  <a:pt x="658" y="12367"/>
                </a:lnTo>
                <a:lnTo>
                  <a:pt x="710" y="12415"/>
                </a:lnTo>
                <a:lnTo>
                  <a:pt x="763" y="12462"/>
                </a:lnTo>
                <a:lnTo>
                  <a:pt x="818" y="12507"/>
                </a:lnTo>
                <a:lnTo>
                  <a:pt x="874" y="12550"/>
                </a:lnTo>
                <a:lnTo>
                  <a:pt x="931" y="12591"/>
                </a:lnTo>
                <a:lnTo>
                  <a:pt x="990" y="12631"/>
                </a:lnTo>
                <a:lnTo>
                  <a:pt x="1051" y="12668"/>
                </a:lnTo>
                <a:lnTo>
                  <a:pt x="1112" y="12704"/>
                </a:lnTo>
                <a:lnTo>
                  <a:pt x="1175" y="12738"/>
                </a:lnTo>
                <a:lnTo>
                  <a:pt x="1239" y="12769"/>
                </a:lnTo>
                <a:lnTo>
                  <a:pt x="1304" y="12799"/>
                </a:lnTo>
                <a:lnTo>
                  <a:pt x="1371" y="12826"/>
                </a:lnTo>
                <a:lnTo>
                  <a:pt x="1438" y="12851"/>
                </a:lnTo>
                <a:lnTo>
                  <a:pt x="1507" y="12874"/>
                </a:lnTo>
                <a:lnTo>
                  <a:pt x="1576" y="12895"/>
                </a:lnTo>
                <a:lnTo>
                  <a:pt x="1646" y="12914"/>
                </a:lnTo>
                <a:lnTo>
                  <a:pt x="1718" y="12930"/>
                </a:lnTo>
                <a:lnTo>
                  <a:pt x="1790" y="12944"/>
                </a:lnTo>
                <a:lnTo>
                  <a:pt x="1863" y="12955"/>
                </a:lnTo>
                <a:lnTo>
                  <a:pt x="1937" y="12964"/>
                </a:lnTo>
                <a:lnTo>
                  <a:pt x="2011" y="12971"/>
                </a:lnTo>
                <a:lnTo>
                  <a:pt x="2087" y="12974"/>
                </a:lnTo>
                <a:lnTo>
                  <a:pt x="2163" y="12976"/>
                </a:lnTo>
                <a:lnTo>
                  <a:pt x="12617" y="12976"/>
                </a:lnTo>
                <a:lnTo>
                  <a:pt x="12693" y="12974"/>
                </a:lnTo>
                <a:lnTo>
                  <a:pt x="12768" y="12971"/>
                </a:lnTo>
                <a:lnTo>
                  <a:pt x="12843" y="12964"/>
                </a:lnTo>
                <a:lnTo>
                  <a:pt x="12917" y="12955"/>
                </a:lnTo>
                <a:lnTo>
                  <a:pt x="12990" y="12944"/>
                </a:lnTo>
                <a:lnTo>
                  <a:pt x="13062" y="12930"/>
                </a:lnTo>
                <a:lnTo>
                  <a:pt x="13133" y="12914"/>
                </a:lnTo>
                <a:lnTo>
                  <a:pt x="13204" y="12895"/>
                </a:lnTo>
                <a:lnTo>
                  <a:pt x="13273" y="12874"/>
                </a:lnTo>
                <a:lnTo>
                  <a:pt x="13342" y="12851"/>
                </a:lnTo>
                <a:lnTo>
                  <a:pt x="13409" y="12826"/>
                </a:lnTo>
                <a:lnTo>
                  <a:pt x="13475" y="12799"/>
                </a:lnTo>
                <a:lnTo>
                  <a:pt x="13541" y="12769"/>
                </a:lnTo>
                <a:lnTo>
                  <a:pt x="13605" y="12738"/>
                </a:lnTo>
                <a:lnTo>
                  <a:pt x="13668" y="12704"/>
                </a:lnTo>
                <a:lnTo>
                  <a:pt x="13729" y="12668"/>
                </a:lnTo>
                <a:lnTo>
                  <a:pt x="13789" y="12631"/>
                </a:lnTo>
                <a:lnTo>
                  <a:pt x="13848" y="12591"/>
                </a:lnTo>
                <a:lnTo>
                  <a:pt x="13906" y="12550"/>
                </a:lnTo>
                <a:lnTo>
                  <a:pt x="13962" y="12507"/>
                </a:lnTo>
                <a:lnTo>
                  <a:pt x="14017" y="12462"/>
                </a:lnTo>
                <a:lnTo>
                  <a:pt x="14070" y="12415"/>
                </a:lnTo>
                <a:lnTo>
                  <a:pt x="14121" y="12367"/>
                </a:lnTo>
                <a:lnTo>
                  <a:pt x="14171" y="12317"/>
                </a:lnTo>
                <a:lnTo>
                  <a:pt x="14220" y="12266"/>
                </a:lnTo>
                <a:lnTo>
                  <a:pt x="14266" y="12212"/>
                </a:lnTo>
                <a:lnTo>
                  <a:pt x="14311" y="12158"/>
                </a:lnTo>
                <a:lnTo>
                  <a:pt x="14354" y="12102"/>
                </a:lnTo>
                <a:lnTo>
                  <a:pt x="14396" y="12044"/>
                </a:lnTo>
                <a:lnTo>
                  <a:pt x="14435" y="11985"/>
                </a:lnTo>
                <a:lnTo>
                  <a:pt x="14473" y="11925"/>
                </a:lnTo>
                <a:lnTo>
                  <a:pt x="14508" y="11863"/>
                </a:lnTo>
                <a:lnTo>
                  <a:pt x="14542" y="11801"/>
                </a:lnTo>
                <a:lnTo>
                  <a:pt x="14574" y="11737"/>
                </a:lnTo>
                <a:lnTo>
                  <a:pt x="14603" y="11671"/>
                </a:lnTo>
                <a:lnTo>
                  <a:pt x="14630" y="11605"/>
                </a:lnTo>
                <a:lnTo>
                  <a:pt x="14656" y="11538"/>
                </a:lnTo>
                <a:lnTo>
                  <a:pt x="14679" y="11469"/>
                </a:lnTo>
                <a:lnTo>
                  <a:pt x="14700" y="11400"/>
                </a:lnTo>
                <a:lnTo>
                  <a:pt x="14718" y="11329"/>
                </a:lnTo>
                <a:lnTo>
                  <a:pt x="14734" y="11258"/>
                </a:lnTo>
                <a:lnTo>
                  <a:pt x="14748" y="11186"/>
                </a:lnTo>
                <a:lnTo>
                  <a:pt x="14760" y="11113"/>
                </a:lnTo>
                <a:lnTo>
                  <a:pt x="14768" y="11039"/>
                </a:lnTo>
                <a:lnTo>
                  <a:pt x="14775" y="10964"/>
                </a:lnTo>
                <a:lnTo>
                  <a:pt x="14779" y="10889"/>
                </a:lnTo>
                <a:lnTo>
                  <a:pt x="14780" y="10813"/>
                </a:lnTo>
                <a:lnTo>
                  <a:pt x="14780" y="2163"/>
                </a:lnTo>
                <a:lnTo>
                  <a:pt x="14779" y="2087"/>
                </a:lnTo>
                <a:lnTo>
                  <a:pt x="14775" y="2011"/>
                </a:lnTo>
                <a:lnTo>
                  <a:pt x="14768" y="1937"/>
                </a:lnTo>
                <a:lnTo>
                  <a:pt x="14760" y="1863"/>
                </a:lnTo>
                <a:lnTo>
                  <a:pt x="14748" y="1790"/>
                </a:lnTo>
                <a:lnTo>
                  <a:pt x="14734" y="1718"/>
                </a:lnTo>
                <a:lnTo>
                  <a:pt x="14718" y="1646"/>
                </a:lnTo>
                <a:lnTo>
                  <a:pt x="14700" y="1576"/>
                </a:lnTo>
                <a:lnTo>
                  <a:pt x="14679" y="1506"/>
                </a:lnTo>
                <a:lnTo>
                  <a:pt x="14656" y="1438"/>
                </a:lnTo>
                <a:lnTo>
                  <a:pt x="14630" y="1371"/>
                </a:lnTo>
                <a:lnTo>
                  <a:pt x="14603" y="1304"/>
                </a:lnTo>
                <a:lnTo>
                  <a:pt x="14574" y="1239"/>
                </a:lnTo>
                <a:lnTo>
                  <a:pt x="14542" y="1175"/>
                </a:lnTo>
                <a:lnTo>
                  <a:pt x="14508" y="1112"/>
                </a:lnTo>
                <a:lnTo>
                  <a:pt x="14473" y="1051"/>
                </a:lnTo>
                <a:lnTo>
                  <a:pt x="14435" y="990"/>
                </a:lnTo>
                <a:lnTo>
                  <a:pt x="14396" y="931"/>
                </a:lnTo>
                <a:lnTo>
                  <a:pt x="14354" y="874"/>
                </a:lnTo>
                <a:lnTo>
                  <a:pt x="14311" y="818"/>
                </a:lnTo>
                <a:lnTo>
                  <a:pt x="14266" y="763"/>
                </a:lnTo>
                <a:lnTo>
                  <a:pt x="14220" y="710"/>
                </a:lnTo>
                <a:lnTo>
                  <a:pt x="14171" y="658"/>
                </a:lnTo>
                <a:lnTo>
                  <a:pt x="14121" y="608"/>
                </a:lnTo>
                <a:lnTo>
                  <a:pt x="14070" y="560"/>
                </a:lnTo>
                <a:lnTo>
                  <a:pt x="14017" y="514"/>
                </a:lnTo>
                <a:lnTo>
                  <a:pt x="13962" y="469"/>
                </a:lnTo>
                <a:lnTo>
                  <a:pt x="13906" y="425"/>
                </a:lnTo>
                <a:lnTo>
                  <a:pt x="13848" y="384"/>
                </a:lnTo>
                <a:lnTo>
                  <a:pt x="13789" y="345"/>
                </a:lnTo>
                <a:lnTo>
                  <a:pt x="13729" y="307"/>
                </a:lnTo>
                <a:lnTo>
                  <a:pt x="13668" y="272"/>
                </a:lnTo>
                <a:lnTo>
                  <a:pt x="13605" y="238"/>
                </a:lnTo>
                <a:lnTo>
                  <a:pt x="13541" y="206"/>
                </a:lnTo>
                <a:lnTo>
                  <a:pt x="13475" y="177"/>
                </a:lnTo>
                <a:lnTo>
                  <a:pt x="13409" y="149"/>
                </a:lnTo>
                <a:lnTo>
                  <a:pt x="13342" y="124"/>
                </a:lnTo>
                <a:lnTo>
                  <a:pt x="13273" y="101"/>
                </a:lnTo>
                <a:lnTo>
                  <a:pt x="13204" y="80"/>
                </a:lnTo>
                <a:lnTo>
                  <a:pt x="13133" y="62"/>
                </a:lnTo>
                <a:lnTo>
                  <a:pt x="13062" y="46"/>
                </a:lnTo>
                <a:lnTo>
                  <a:pt x="12990" y="32"/>
                </a:lnTo>
                <a:lnTo>
                  <a:pt x="12917" y="20"/>
                </a:lnTo>
                <a:lnTo>
                  <a:pt x="12843" y="11"/>
                </a:lnTo>
                <a:lnTo>
                  <a:pt x="12768" y="5"/>
                </a:lnTo>
                <a:lnTo>
                  <a:pt x="12693" y="1"/>
                </a:lnTo>
                <a:lnTo>
                  <a:pt x="12617" y="0"/>
                </a:lnTo>
                <a:close/>
              </a:path>
            </a:pathLst>
          </a:cu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DC5685C-53F6-49BD-AFFA-5AD1D9BD96AF}"/>
              </a:ext>
            </a:extLst>
          </p:cNvPr>
          <p:cNvSpPr txBox="1"/>
          <p:nvPr/>
        </p:nvSpPr>
        <p:spPr>
          <a:xfrm>
            <a:off x="355980" y="1074499"/>
            <a:ext cx="7214942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333333"/>
                </a:solidFill>
                <a:latin typeface="YS Text"/>
              </a:rPr>
              <a:t>Прикладной анализ поведения (</a:t>
            </a:r>
            <a:r>
              <a:rPr lang="ru-RU" sz="1600" b="1" dirty="0" err="1">
                <a:solidFill>
                  <a:srgbClr val="333333"/>
                </a:solidFill>
                <a:latin typeface="YS Text"/>
              </a:rPr>
              <a:t>Applied</a:t>
            </a:r>
            <a:r>
              <a:rPr lang="ru-RU" sz="1600" b="1" dirty="0">
                <a:solidFill>
                  <a:srgbClr val="333333"/>
                </a:solidFill>
                <a:latin typeface="YS Text"/>
              </a:rPr>
              <a:t> </a:t>
            </a:r>
            <a:r>
              <a:rPr lang="ru-RU" sz="1600" b="1" dirty="0" err="1">
                <a:solidFill>
                  <a:srgbClr val="333333"/>
                </a:solidFill>
                <a:latin typeface="YS Text"/>
              </a:rPr>
              <a:t>Behavior</a:t>
            </a:r>
            <a:r>
              <a:rPr lang="ru-RU" sz="1600" b="1" dirty="0">
                <a:solidFill>
                  <a:srgbClr val="333333"/>
                </a:solidFill>
                <a:latin typeface="YS Text"/>
              </a:rPr>
              <a:t> </a:t>
            </a:r>
            <a:r>
              <a:rPr lang="ru-RU" sz="1600" b="1" dirty="0" err="1">
                <a:solidFill>
                  <a:srgbClr val="333333"/>
                </a:solidFill>
                <a:latin typeface="YS Text"/>
              </a:rPr>
              <a:t>Analysis</a:t>
            </a:r>
            <a:r>
              <a:rPr lang="ru-RU" sz="1600" b="1" dirty="0">
                <a:solidFill>
                  <a:srgbClr val="333333"/>
                </a:solidFill>
                <a:latin typeface="YS Text"/>
              </a:rPr>
              <a:t>, ABA)</a:t>
            </a:r>
            <a:r>
              <a:rPr lang="ru-RU" sz="1600" dirty="0">
                <a:solidFill>
                  <a:srgbClr val="333333"/>
                </a:solidFill>
                <a:latin typeface="YS Text"/>
              </a:rPr>
              <a:t> — это научный подход к пониманию и коррекции поведения, основанный на принципах поведенческой психологии. Цель — увеличить желательные формы поведения (например, навыки общения, учёбы) и снизить нежелательные (агрессию, </a:t>
            </a:r>
            <a:r>
              <a:rPr lang="ru-RU" sz="1600" dirty="0" err="1">
                <a:solidFill>
                  <a:srgbClr val="333333"/>
                </a:solidFill>
                <a:latin typeface="YS Text"/>
              </a:rPr>
              <a:t>аутоагрессию</a:t>
            </a:r>
            <a:r>
              <a:rPr lang="ru-RU" sz="1600" dirty="0">
                <a:solidFill>
                  <a:srgbClr val="333333"/>
                </a:solidFill>
                <a:latin typeface="YS Text"/>
              </a:rPr>
              <a:t>, стереотипии, деструктивные реакции</a:t>
            </a:r>
            <a:r>
              <a:rPr lang="ru-RU" sz="1600" dirty="0" smtClean="0">
                <a:solidFill>
                  <a:srgbClr val="333333"/>
                </a:solidFill>
                <a:latin typeface="YS Text"/>
              </a:rPr>
              <a:t>).</a:t>
            </a:r>
          </a:p>
          <a:p>
            <a:r>
              <a:rPr lang="ru-RU" sz="1600" dirty="0">
                <a:solidFill>
                  <a:srgbClr val="333333"/>
                </a:solidFill>
                <a:latin typeface="YS Text"/>
              </a:rPr>
              <a:t>В основе ABA лежат идеи классического бихевиоризма, которые развивались с начала XX века. Ключевую роль играют последствия поведения: если поведение ведёт к положительному подкреплению (награде), оно становится более вероятным в будущем, если результат неприятен (наказание или отсутствие подкрепления), вероятность повторения такого поведения снижается. </a:t>
            </a:r>
          </a:p>
          <a:p>
            <a:r>
              <a:rPr lang="ru-RU" sz="1600" dirty="0">
                <a:solidFill>
                  <a:srgbClr val="333333"/>
                </a:solidFill>
                <a:latin typeface="YS Text"/>
              </a:rPr>
              <a:t>Некоторые принципы метода: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333333"/>
                </a:solidFill>
                <a:latin typeface="YS Text"/>
              </a:rPr>
              <a:t>Индивидуальность</a:t>
            </a:r>
            <a:r>
              <a:rPr lang="ru-RU" sz="1600" dirty="0">
                <a:solidFill>
                  <a:srgbClr val="333333"/>
                </a:solidFill>
                <a:latin typeface="YS Text"/>
              </a:rPr>
              <a:t> — не существует двух одинаковых программ ABA, терапевт выявляет сильные стороны ребёнка и зоны роста.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600" b="1" dirty="0" err="1">
                <a:solidFill>
                  <a:srgbClr val="333333"/>
                </a:solidFill>
                <a:latin typeface="YS Text"/>
              </a:rPr>
              <a:t>Измеряемость</a:t>
            </a:r>
            <a:r>
              <a:rPr lang="ru-RU" sz="1600" b="1" dirty="0">
                <a:solidFill>
                  <a:srgbClr val="333333"/>
                </a:solidFill>
                <a:latin typeface="YS Text"/>
              </a:rPr>
              <a:t> и объективность</a:t>
            </a:r>
            <a:r>
              <a:rPr lang="ru-RU" sz="1600" dirty="0">
                <a:solidFill>
                  <a:srgbClr val="333333"/>
                </a:solidFill>
                <a:latin typeface="YS Text"/>
              </a:rPr>
              <a:t> — прогресс не оценивается «на глазок», все навыки разбиваются на мелкие шаги, и успехи по каждому фиксируются.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333333"/>
                </a:solidFill>
                <a:latin typeface="YS Text"/>
              </a:rPr>
              <a:t>Постепенная </a:t>
            </a:r>
            <a:r>
              <a:rPr lang="ru-RU" sz="1600" b="1" dirty="0" err="1">
                <a:solidFill>
                  <a:srgbClr val="333333"/>
                </a:solidFill>
                <a:latin typeface="YS Text"/>
              </a:rPr>
              <a:t>усложняемость</a:t>
            </a:r>
            <a:r>
              <a:rPr lang="ru-RU" sz="1600" b="1" dirty="0">
                <a:solidFill>
                  <a:srgbClr val="333333"/>
                </a:solidFill>
                <a:latin typeface="YS Text"/>
              </a:rPr>
              <a:t> задач</a:t>
            </a:r>
            <a:r>
              <a:rPr lang="ru-RU" sz="1600" dirty="0">
                <a:solidFill>
                  <a:srgbClr val="333333"/>
                </a:solidFill>
                <a:latin typeface="YS Text"/>
              </a:rPr>
              <a:t> — сначала ребёнка могут обучать простым реакциям (например, имитации движений), затем переходить к более сложным (речь, социальные сценарии, игры).</a:t>
            </a:r>
          </a:p>
          <a:p>
            <a:endParaRPr lang="ru-RU" sz="1500" dirty="0" smtClean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2F23997-980A-428F-B6BA-A779E383CF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7" r="24761" b="2185"/>
          <a:stretch/>
        </p:blipFill>
        <p:spPr>
          <a:xfrm>
            <a:off x="11398604" y="5631330"/>
            <a:ext cx="748586" cy="826936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D7F0D2F1-5357-4FBD-8B04-B150439BD34C}"/>
              </a:ext>
            </a:extLst>
          </p:cNvPr>
          <p:cNvSpPr/>
          <p:nvPr/>
        </p:nvSpPr>
        <p:spPr>
          <a:xfrm>
            <a:off x="8047183" y="0"/>
            <a:ext cx="4201975" cy="67245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395118E-4B75-4996-BA7D-7139BE3025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4" r="5717"/>
          <a:stretch/>
        </p:blipFill>
        <p:spPr>
          <a:xfrm>
            <a:off x="8390814" y="468221"/>
            <a:ext cx="3382083" cy="1853721"/>
          </a:xfrm>
          <a:prstGeom prst="round2Diag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811033E7-4B34-449B-A5B6-91F06E5646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5"/>
          <a:stretch/>
        </p:blipFill>
        <p:spPr>
          <a:xfrm>
            <a:off x="8448877" y="2610468"/>
            <a:ext cx="3272841" cy="1742363"/>
          </a:xfrm>
          <a:prstGeom prst="round2Diag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C72B11E7-ACDA-479B-9B58-0143ED72C3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" r="6172"/>
          <a:stretch/>
        </p:blipFill>
        <p:spPr>
          <a:xfrm>
            <a:off x="8533519" y="4693648"/>
            <a:ext cx="3188199" cy="1707236"/>
          </a:xfrm>
          <a:prstGeom prst="round2Diag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15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494" y="-33828"/>
            <a:ext cx="12314987" cy="69256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07" y="379587"/>
            <a:ext cx="6474513" cy="64013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66707" y="1886888"/>
            <a:ext cx="5329293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5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Главными задачами являются формирование социальных и коммуникативных навыков, бытовых навыков, навыков самообслуживания и академический навыков, а также коррекции нежелательной формы поведения.</a:t>
            </a:r>
          </a:p>
          <a:p>
            <a:pPr lvl="0"/>
            <a:endParaRPr lang="ru-RU" sz="1500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/>
            <a:r>
              <a:rPr lang="ru-RU" sz="15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Всем невербальным детям мы вводим альтернативную систему коммуникации – карточки ПЭКС либо жестовую коммуникацию.</a:t>
            </a:r>
          </a:p>
          <a:p>
            <a:pPr lvl="0"/>
            <a:endParaRPr lang="ru-RU" sz="1500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3608" y="5746829"/>
            <a:ext cx="749873" cy="8230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336" y="750815"/>
            <a:ext cx="3029527" cy="22721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437" y="3022960"/>
            <a:ext cx="2545773" cy="33943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656" y="3114427"/>
            <a:ext cx="3398982" cy="254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345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000DE946-FF03-406D-9B80-6D8612C224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605" y="0"/>
            <a:ext cx="12314763" cy="692705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35E8E001-00F5-462C-ABB7-2CAB61492C1B}"/>
              </a:ext>
            </a:extLst>
          </p:cNvPr>
          <p:cNvSpPr/>
          <p:nvPr/>
        </p:nvSpPr>
        <p:spPr>
          <a:xfrm>
            <a:off x="8027270" y="0"/>
            <a:ext cx="4258097" cy="70362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752474" y="457116"/>
            <a:ext cx="8924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КОММУНИКАТИВНЫЕ ГРУППЫ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500795" y="309603"/>
            <a:ext cx="157036" cy="77310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854119635"/>
              </p:ext>
            </p:extLst>
          </p:nvPr>
        </p:nvGraphicFramePr>
        <p:xfrm>
          <a:off x="5376672" y="2258568"/>
          <a:ext cx="6729984" cy="4032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EE54D1D3-F974-4990-8B4A-06ED7E09B763}"/>
              </a:ext>
            </a:extLst>
          </p:cNvPr>
          <p:cNvSpPr/>
          <p:nvPr/>
        </p:nvSpPr>
        <p:spPr>
          <a:xfrm>
            <a:off x="-65605" y="6724537"/>
            <a:ext cx="12318565" cy="34412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олилиния: фигура 30">
            <a:extLst>
              <a:ext uri="{FF2B5EF4-FFF2-40B4-BE49-F238E27FC236}">
                <a16:creationId xmlns:a16="http://schemas.microsoft.com/office/drawing/2014/main" xmlns="" id="{20C030ED-5CC2-420B-A1D1-04AFC9F78769}"/>
              </a:ext>
            </a:extLst>
          </p:cNvPr>
          <p:cNvSpPr>
            <a:spLocks/>
          </p:cNvSpPr>
          <p:nvPr/>
        </p:nvSpPr>
        <p:spPr bwMode="auto">
          <a:xfrm>
            <a:off x="352720" y="1413147"/>
            <a:ext cx="5743279" cy="2560654"/>
          </a:xfrm>
          <a:custGeom>
            <a:avLst/>
            <a:gdLst>
              <a:gd name="T0" fmla="*/ 1217410 w 14781"/>
              <a:gd name="T1" fmla="*/ -152313 h 12976"/>
              <a:gd name="T2" fmla="*/ 1040035 w 14781"/>
              <a:gd name="T3" fmla="*/ -140068 h 12976"/>
              <a:gd name="T4" fmla="*/ 870530 w 14781"/>
              <a:gd name="T5" fmla="*/ -116773 h 12976"/>
              <a:gd name="T6" fmla="*/ 711316 w 14781"/>
              <a:gd name="T7" fmla="*/ -82727 h 12976"/>
              <a:gd name="T8" fmla="*/ 563605 w 14781"/>
              <a:gd name="T9" fmla="*/ -39123 h 12976"/>
              <a:gd name="T10" fmla="*/ 429817 w 14781"/>
              <a:gd name="T11" fmla="*/ 13439 h 12976"/>
              <a:gd name="T12" fmla="*/ 310558 w 14781"/>
              <a:gd name="T13" fmla="*/ 74066 h 12976"/>
              <a:gd name="T14" fmla="*/ 208855 w 14781"/>
              <a:gd name="T15" fmla="*/ 141860 h 12976"/>
              <a:gd name="T16" fmla="*/ 124707 w 14781"/>
              <a:gd name="T17" fmla="*/ 216224 h 12976"/>
              <a:gd name="T18" fmla="*/ 61143 w 14781"/>
              <a:gd name="T19" fmla="*/ 295965 h 12976"/>
              <a:gd name="T20" fmla="*/ 19372 w 14781"/>
              <a:gd name="T21" fmla="*/ 380782 h 12976"/>
              <a:gd name="T22" fmla="*/ 605 w 14781"/>
              <a:gd name="T23" fmla="*/ 469482 h 12976"/>
              <a:gd name="T24" fmla="*/ 3027 w 14781"/>
              <a:gd name="T25" fmla="*/ 3120619 h 12976"/>
              <a:gd name="T26" fmla="*/ 27242 w 14781"/>
              <a:gd name="T27" fmla="*/ 3208423 h 12976"/>
              <a:gd name="T28" fmla="*/ 75067 w 14781"/>
              <a:gd name="T29" fmla="*/ 3292046 h 12976"/>
              <a:gd name="T30" fmla="*/ 144079 w 14781"/>
              <a:gd name="T31" fmla="*/ 3370591 h 12976"/>
              <a:gd name="T32" fmla="*/ 232464 w 14781"/>
              <a:gd name="T33" fmla="*/ 3443164 h 12976"/>
              <a:gd name="T34" fmla="*/ 339010 w 14781"/>
              <a:gd name="T35" fmla="*/ 3509465 h 12976"/>
              <a:gd name="T36" fmla="*/ 461902 w 14781"/>
              <a:gd name="T37" fmla="*/ 3568001 h 12976"/>
              <a:gd name="T38" fmla="*/ 599322 w 14781"/>
              <a:gd name="T39" fmla="*/ 3618473 h 12976"/>
              <a:gd name="T40" fmla="*/ 750060 w 14781"/>
              <a:gd name="T41" fmla="*/ 3659687 h 12976"/>
              <a:gd name="T42" fmla="*/ 912301 w 14781"/>
              <a:gd name="T43" fmla="*/ 3691045 h 12976"/>
              <a:gd name="T44" fmla="*/ 1083622 w 14781"/>
              <a:gd name="T45" fmla="*/ 3711951 h 12976"/>
              <a:gd name="T46" fmla="*/ 1263419 w 14781"/>
              <a:gd name="T47" fmla="*/ 3720911 h 12976"/>
              <a:gd name="T48" fmla="*/ 7729436 w 14781"/>
              <a:gd name="T49" fmla="*/ 3720015 h 12976"/>
              <a:gd name="T50" fmla="*/ 7907416 w 14781"/>
              <a:gd name="T51" fmla="*/ 3707770 h 12976"/>
              <a:gd name="T52" fmla="*/ 8076921 w 14781"/>
              <a:gd name="T53" fmla="*/ 3684176 h 12976"/>
              <a:gd name="T54" fmla="*/ 8236135 w 14781"/>
              <a:gd name="T55" fmla="*/ 3650429 h 12976"/>
              <a:gd name="T56" fmla="*/ 8383242 w 14781"/>
              <a:gd name="T57" fmla="*/ 3606527 h 12976"/>
              <a:gd name="T58" fmla="*/ 8517635 w 14781"/>
              <a:gd name="T59" fmla="*/ 3553964 h 12976"/>
              <a:gd name="T60" fmla="*/ 8636289 w 14781"/>
              <a:gd name="T61" fmla="*/ 3493338 h 12976"/>
              <a:gd name="T62" fmla="*/ 8738597 w 14781"/>
              <a:gd name="T63" fmla="*/ 3425543 h 12976"/>
              <a:gd name="T64" fmla="*/ 8822744 w 14781"/>
              <a:gd name="T65" fmla="*/ 3351478 h 12976"/>
              <a:gd name="T66" fmla="*/ 8886309 w 14781"/>
              <a:gd name="T67" fmla="*/ 3271439 h 12976"/>
              <a:gd name="T68" fmla="*/ 8928080 w 14781"/>
              <a:gd name="T69" fmla="*/ 3186920 h 12976"/>
              <a:gd name="T70" fmla="*/ 8946846 w 14781"/>
              <a:gd name="T71" fmla="*/ 3098220 h 12976"/>
              <a:gd name="T72" fmla="*/ 8944425 w 14781"/>
              <a:gd name="T73" fmla="*/ 446784 h 12976"/>
              <a:gd name="T74" fmla="*/ 8919604 w 14781"/>
              <a:gd name="T75" fmla="*/ 359279 h 12976"/>
              <a:gd name="T76" fmla="*/ 8872385 w 14781"/>
              <a:gd name="T77" fmla="*/ 275656 h 12976"/>
              <a:gd name="T78" fmla="*/ 8803372 w 14781"/>
              <a:gd name="T79" fmla="*/ 197111 h 12976"/>
              <a:gd name="T80" fmla="*/ 8714987 w 14781"/>
              <a:gd name="T81" fmla="*/ 124239 h 12976"/>
              <a:gd name="T82" fmla="*/ 8608441 w 14781"/>
              <a:gd name="T83" fmla="*/ 58237 h 12976"/>
              <a:gd name="T84" fmla="*/ 8485550 w 14781"/>
              <a:gd name="T85" fmla="*/ -299 h 12976"/>
              <a:gd name="T86" fmla="*/ 8347524 w 14781"/>
              <a:gd name="T87" fmla="*/ -50771 h 12976"/>
              <a:gd name="T88" fmla="*/ 8197391 w 14781"/>
              <a:gd name="T89" fmla="*/ -92284 h 12976"/>
              <a:gd name="T90" fmla="*/ 8035151 w 14781"/>
              <a:gd name="T91" fmla="*/ -123642 h 12976"/>
              <a:gd name="T92" fmla="*/ 7863829 w 14781"/>
              <a:gd name="T93" fmla="*/ -144249 h 12976"/>
              <a:gd name="T94" fmla="*/ 7684033 w 14781"/>
              <a:gd name="T95" fmla="*/ -153507 h 1297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14781" h="12976">
                <a:moveTo>
                  <a:pt x="12617" y="0"/>
                </a:moveTo>
                <a:lnTo>
                  <a:pt x="2163" y="0"/>
                </a:lnTo>
                <a:lnTo>
                  <a:pt x="2087" y="1"/>
                </a:lnTo>
                <a:lnTo>
                  <a:pt x="2011" y="5"/>
                </a:lnTo>
                <a:lnTo>
                  <a:pt x="1937" y="11"/>
                </a:lnTo>
                <a:lnTo>
                  <a:pt x="1863" y="20"/>
                </a:lnTo>
                <a:lnTo>
                  <a:pt x="1790" y="32"/>
                </a:lnTo>
                <a:lnTo>
                  <a:pt x="1718" y="46"/>
                </a:lnTo>
                <a:lnTo>
                  <a:pt x="1646" y="62"/>
                </a:lnTo>
                <a:lnTo>
                  <a:pt x="1576" y="80"/>
                </a:lnTo>
                <a:lnTo>
                  <a:pt x="1507" y="101"/>
                </a:lnTo>
                <a:lnTo>
                  <a:pt x="1438" y="124"/>
                </a:lnTo>
                <a:lnTo>
                  <a:pt x="1371" y="149"/>
                </a:lnTo>
                <a:lnTo>
                  <a:pt x="1304" y="177"/>
                </a:lnTo>
                <a:lnTo>
                  <a:pt x="1239" y="206"/>
                </a:lnTo>
                <a:lnTo>
                  <a:pt x="1175" y="238"/>
                </a:lnTo>
                <a:lnTo>
                  <a:pt x="1112" y="272"/>
                </a:lnTo>
                <a:lnTo>
                  <a:pt x="1051" y="307"/>
                </a:lnTo>
                <a:lnTo>
                  <a:pt x="990" y="345"/>
                </a:lnTo>
                <a:lnTo>
                  <a:pt x="931" y="384"/>
                </a:lnTo>
                <a:lnTo>
                  <a:pt x="874" y="425"/>
                </a:lnTo>
                <a:lnTo>
                  <a:pt x="818" y="469"/>
                </a:lnTo>
                <a:lnTo>
                  <a:pt x="763" y="514"/>
                </a:lnTo>
                <a:lnTo>
                  <a:pt x="710" y="560"/>
                </a:lnTo>
                <a:lnTo>
                  <a:pt x="658" y="608"/>
                </a:lnTo>
                <a:lnTo>
                  <a:pt x="608" y="658"/>
                </a:lnTo>
                <a:lnTo>
                  <a:pt x="560" y="710"/>
                </a:lnTo>
                <a:lnTo>
                  <a:pt x="513" y="763"/>
                </a:lnTo>
                <a:lnTo>
                  <a:pt x="469" y="818"/>
                </a:lnTo>
                <a:lnTo>
                  <a:pt x="425" y="874"/>
                </a:lnTo>
                <a:lnTo>
                  <a:pt x="384" y="931"/>
                </a:lnTo>
                <a:lnTo>
                  <a:pt x="345" y="990"/>
                </a:lnTo>
                <a:lnTo>
                  <a:pt x="307" y="1051"/>
                </a:lnTo>
                <a:lnTo>
                  <a:pt x="271" y="1112"/>
                </a:lnTo>
                <a:lnTo>
                  <a:pt x="238" y="1175"/>
                </a:lnTo>
                <a:lnTo>
                  <a:pt x="206" y="1239"/>
                </a:lnTo>
                <a:lnTo>
                  <a:pt x="177" y="1304"/>
                </a:lnTo>
                <a:lnTo>
                  <a:pt x="149" y="1371"/>
                </a:lnTo>
                <a:lnTo>
                  <a:pt x="124" y="1438"/>
                </a:lnTo>
                <a:lnTo>
                  <a:pt x="101" y="1506"/>
                </a:lnTo>
                <a:lnTo>
                  <a:pt x="80" y="1576"/>
                </a:lnTo>
                <a:lnTo>
                  <a:pt x="62" y="1646"/>
                </a:lnTo>
                <a:lnTo>
                  <a:pt x="45" y="1718"/>
                </a:lnTo>
                <a:lnTo>
                  <a:pt x="32" y="1790"/>
                </a:lnTo>
                <a:lnTo>
                  <a:pt x="20" y="1863"/>
                </a:lnTo>
                <a:lnTo>
                  <a:pt x="11" y="1937"/>
                </a:lnTo>
                <a:lnTo>
                  <a:pt x="5" y="2011"/>
                </a:lnTo>
                <a:lnTo>
                  <a:pt x="1" y="2087"/>
                </a:lnTo>
                <a:lnTo>
                  <a:pt x="0" y="2163"/>
                </a:lnTo>
                <a:lnTo>
                  <a:pt x="0" y="10813"/>
                </a:lnTo>
                <a:lnTo>
                  <a:pt x="1" y="10889"/>
                </a:lnTo>
                <a:lnTo>
                  <a:pt x="5" y="10964"/>
                </a:lnTo>
                <a:lnTo>
                  <a:pt x="11" y="11039"/>
                </a:lnTo>
                <a:lnTo>
                  <a:pt x="20" y="11113"/>
                </a:lnTo>
                <a:lnTo>
                  <a:pt x="32" y="11186"/>
                </a:lnTo>
                <a:lnTo>
                  <a:pt x="45" y="11258"/>
                </a:lnTo>
                <a:lnTo>
                  <a:pt x="62" y="11329"/>
                </a:lnTo>
                <a:lnTo>
                  <a:pt x="80" y="11400"/>
                </a:lnTo>
                <a:lnTo>
                  <a:pt x="101" y="11469"/>
                </a:lnTo>
                <a:lnTo>
                  <a:pt x="124" y="11538"/>
                </a:lnTo>
                <a:lnTo>
                  <a:pt x="149" y="11605"/>
                </a:lnTo>
                <a:lnTo>
                  <a:pt x="177" y="11671"/>
                </a:lnTo>
                <a:lnTo>
                  <a:pt x="206" y="11737"/>
                </a:lnTo>
                <a:lnTo>
                  <a:pt x="238" y="11801"/>
                </a:lnTo>
                <a:lnTo>
                  <a:pt x="271" y="11863"/>
                </a:lnTo>
                <a:lnTo>
                  <a:pt x="307" y="11925"/>
                </a:lnTo>
                <a:lnTo>
                  <a:pt x="345" y="11985"/>
                </a:lnTo>
                <a:lnTo>
                  <a:pt x="384" y="12044"/>
                </a:lnTo>
                <a:lnTo>
                  <a:pt x="425" y="12102"/>
                </a:lnTo>
                <a:lnTo>
                  <a:pt x="469" y="12158"/>
                </a:lnTo>
                <a:lnTo>
                  <a:pt x="513" y="12212"/>
                </a:lnTo>
                <a:lnTo>
                  <a:pt x="560" y="12266"/>
                </a:lnTo>
                <a:lnTo>
                  <a:pt x="608" y="12317"/>
                </a:lnTo>
                <a:lnTo>
                  <a:pt x="658" y="12367"/>
                </a:lnTo>
                <a:lnTo>
                  <a:pt x="710" y="12415"/>
                </a:lnTo>
                <a:lnTo>
                  <a:pt x="763" y="12462"/>
                </a:lnTo>
                <a:lnTo>
                  <a:pt x="818" y="12507"/>
                </a:lnTo>
                <a:lnTo>
                  <a:pt x="874" y="12550"/>
                </a:lnTo>
                <a:lnTo>
                  <a:pt x="931" y="12591"/>
                </a:lnTo>
                <a:lnTo>
                  <a:pt x="990" y="12631"/>
                </a:lnTo>
                <a:lnTo>
                  <a:pt x="1051" y="12668"/>
                </a:lnTo>
                <a:lnTo>
                  <a:pt x="1112" y="12704"/>
                </a:lnTo>
                <a:lnTo>
                  <a:pt x="1175" y="12738"/>
                </a:lnTo>
                <a:lnTo>
                  <a:pt x="1239" y="12769"/>
                </a:lnTo>
                <a:lnTo>
                  <a:pt x="1304" y="12799"/>
                </a:lnTo>
                <a:lnTo>
                  <a:pt x="1371" y="12826"/>
                </a:lnTo>
                <a:lnTo>
                  <a:pt x="1438" y="12851"/>
                </a:lnTo>
                <a:lnTo>
                  <a:pt x="1507" y="12874"/>
                </a:lnTo>
                <a:lnTo>
                  <a:pt x="1576" y="12895"/>
                </a:lnTo>
                <a:lnTo>
                  <a:pt x="1646" y="12914"/>
                </a:lnTo>
                <a:lnTo>
                  <a:pt x="1718" y="12930"/>
                </a:lnTo>
                <a:lnTo>
                  <a:pt x="1790" y="12944"/>
                </a:lnTo>
                <a:lnTo>
                  <a:pt x="1863" y="12955"/>
                </a:lnTo>
                <a:lnTo>
                  <a:pt x="1937" y="12964"/>
                </a:lnTo>
                <a:lnTo>
                  <a:pt x="2011" y="12971"/>
                </a:lnTo>
                <a:lnTo>
                  <a:pt x="2087" y="12974"/>
                </a:lnTo>
                <a:lnTo>
                  <a:pt x="2163" y="12976"/>
                </a:lnTo>
                <a:lnTo>
                  <a:pt x="12617" y="12976"/>
                </a:lnTo>
                <a:lnTo>
                  <a:pt x="12693" y="12974"/>
                </a:lnTo>
                <a:lnTo>
                  <a:pt x="12768" y="12971"/>
                </a:lnTo>
                <a:lnTo>
                  <a:pt x="12843" y="12964"/>
                </a:lnTo>
                <a:lnTo>
                  <a:pt x="12917" y="12955"/>
                </a:lnTo>
                <a:lnTo>
                  <a:pt x="12990" y="12944"/>
                </a:lnTo>
                <a:lnTo>
                  <a:pt x="13062" y="12930"/>
                </a:lnTo>
                <a:lnTo>
                  <a:pt x="13133" y="12914"/>
                </a:lnTo>
                <a:lnTo>
                  <a:pt x="13204" y="12895"/>
                </a:lnTo>
                <a:lnTo>
                  <a:pt x="13273" y="12874"/>
                </a:lnTo>
                <a:lnTo>
                  <a:pt x="13342" y="12851"/>
                </a:lnTo>
                <a:lnTo>
                  <a:pt x="13409" y="12826"/>
                </a:lnTo>
                <a:lnTo>
                  <a:pt x="13475" y="12799"/>
                </a:lnTo>
                <a:lnTo>
                  <a:pt x="13541" y="12769"/>
                </a:lnTo>
                <a:lnTo>
                  <a:pt x="13605" y="12738"/>
                </a:lnTo>
                <a:lnTo>
                  <a:pt x="13668" y="12704"/>
                </a:lnTo>
                <a:lnTo>
                  <a:pt x="13729" y="12668"/>
                </a:lnTo>
                <a:lnTo>
                  <a:pt x="13789" y="12631"/>
                </a:lnTo>
                <a:lnTo>
                  <a:pt x="13848" y="12591"/>
                </a:lnTo>
                <a:lnTo>
                  <a:pt x="13906" y="12550"/>
                </a:lnTo>
                <a:lnTo>
                  <a:pt x="13962" y="12507"/>
                </a:lnTo>
                <a:lnTo>
                  <a:pt x="14017" y="12462"/>
                </a:lnTo>
                <a:lnTo>
                  <a:pt x="14070" y="12415"/>
                </a:lnTo>
                <a:lnTo>
                  <a:pt x="14121" y="12367"/>
                </a:lnTo>
                <a:lnTo>
                  <a:pt x="14171" y="12317"/>
                </a:lnTo>
                <a:lnTo>
                  <a:pt x="14220" y="12266"/>
                </a:lnTo>
                <a:lnTo>
                  <a:pt x="14266" y="12212"/>
                </a:lnTo>
                <a:lnTo>
                  <a:pt x="14311" y="12158"/>
                </a:lnTo>
                <a:lnTo>
                  <a:pt x="14354" y="12102"/>
                </a:lnTo>
                <a:lnTo>
                  <a:pt x="14396" y="12044"/>
                </a:lnTo>
                <a:lnTo>
                  <a:pt x="14435" y="11985"/>
                </a:lnTo>
                <a:lnTo>
                  <a:pt x="14473" y="11925"/>
                </a:lnTo>
                <a:lnTo>
                  <a:pt x="14508" y="11863"/>
                </a:lnTo>
                <a:lnTo>
                  <a:pt x="14542" y="11801"/>
                </a:lnTo>
                <a:lnTo>
                  <a:pt x="14574" y="11737"/>
                </a:lnTo>
                <a:lnTo>
                  <a:pt x="14603" y="11671"/>
                </a:lnTo>
                <a:lnTo>
                  <a:pt x="14630" y="11605"/>
                </a:lnTo>
                <a:lnTo>
                  <a:pt x="14656" y="11538"/>
                </a:lnTo>
                <a:lnTo>
                  <a:pt x="14679" y="11469"/>
                </a:lnTo>
                <a:lnTo>
                  <a:pt x="14700" y="11400"/>
                </a:lnTo>
                <a:lnTo>
                  <a:pt x="14718" y="11329"/>
                </a:lnTo>
                <a:lnTo>
                  <a:pt x="14734" y="11258"/>
                </a:lnTo>
                <a:lnTo>
                  <a:pt x="14748" y="11186"/>
                </a:lnTo>
                <a:lnTo>
                  <a:pt x="14760" y="11113"/>
                </a:lnTo>
                <a:lnTo>
                  <a:pt x="14768" y="11039"/>
                </a:lnTo>
                <a:lnTo>
                  <a:pt x="14775" y="10964"/>
                </a:lnTo>
                <a:lnTo>
                  <a:pt x="14779" y="10889"/>
                </a:lnTo>
                <a:lnTo>
                  <a:pt x="14780" y="10813"/>
                </a:lnTo>
                <a:lnTo>
                  <a:pt x="14780" y="2163"/>
                </a:lnTo>
                <a:lnTo>
                  <a:pt x="14779" y="2087"/>
                </a:lnTo>
                <a:lnTo>
                  <a:pt x="14775" y="2011"/>
                </a:lnTo>
                <a:lnTo>
                  <a:pt x="14768" y="1937"/>
                </a:lnTo>
                <a:lnTo>
                  <a:pt x="14760" y="1863"/>
                </a:lnTo>
                <a:lnTo>
                  <a:pt x="14748" y="1790"/>
                </a:lnTo>
                <a:lnTo>
                  <a:pt x="14734" y="1718"/>
                </a:lnTo>
                <a:lnTo>
                  <a:pt x="14718" y="1646"/>
                </a:lnTo>
                <a:lnTo>
                  <a:pt x="14700" y="1576"/>
                </a:lnTo>
                <a:lnTo>
                  <a:pt x="14679" y="1506"/>
                </a:lnTo>
                <a:lnTo>
                  <a:pt x="14656" y="1438"/>
                </a:lnTo>
                <a:lnTo>
                  <a:pt x="14630" y="1371"/>
                </a:lnTo>
                <a:lnTo>
                  <a:pt x="14603" y="1304"/>
                </a:lnTo>
                <a:lnTo>
                  <a:pt x="14574" y="1239"/>
                </a:lnTo>
                <a:lnTo>
                  <a:pt x="14542" y="1175"/>
                </a:lnTo>
                <a:lnTo>
                  <a:pt x="14508" y="1112"/>
                </a:lnTo>
                <a:lnTo>
                  <a:pt x="14473" y="1051"/>
                </a:lnTo>
                <a:lnTo>
                  <a:pt x="14435" y="990"/>
                </a:lnTo>
                <a:lnTo>
                  <a:pt x="14396" y="931"/>
                </a:lnTo>
                <a:lnTo>
                  <a:pt x="14354" y="874"/>
                </a:lnTo>
                <a:lnTo>
                  <a:pt x="14311" y="818"/>
                </a:lnTo>
                <a:lnTo>
                  <a:pt x="14266" y="763"/>
                </a:lnTo>
                <a:lnTo>
                  <a:pt x="14220" y="710"/>
                </a:lnTo>
                <a:lnTo>
                  <a:pt x="14171" y="658"/>
                </a:lnTo>
                <a:lnTo>
                  <a:pt x="14121" y="608"/>
                </a:lnTo>
                <a:lnTo>
                  <a:pt x="14070" y="560"/>
                </a:lnTo>
                <a:lnTo>
                  <a:pt x="14017" y="514"/>
                </a:lnTo>
                <a:lnTo>
                  <a:pt x="13962" y="469"/>
                </a:lnTo>
                <a:lnTo>
                  <a:pt x="13906" y="425"/>
                </a:lnTo>
                <a:lnTo>
                  <a:pt x="13848" y="384"/>
                </a:lnTo>
                <a:lnTo>
                  <a:pt x="13789" y="345"/>
                </a:lnTo>
                <a:lnTo>
                  <a:pt x="13729" y="307"/>
                </a:lnTo>
                <a:lnTo>
                  <a:pt x="13668" y="272"/>
                </a:lnTo>
                <a:lnTo>
                  <a:pt x="13605" y="238"/>
                </a:lnTo>
                <a:lnTo>
                  <a:pt x="13541" y="206"/>
                </a:lnTo>
                <a:lnTo>
                  <a:pt x="13475" y="177"/>
                </a:lnTo>
                <a:lnTo>
                  <a:pt x="13409" y="149"/>
                </a:lnTo>
                <a:lnTo>
                  <a:pt x="13342" y="124"/>
                </a:lnTo>
                <a:lnTo>
                  <a:pt x="13273" y="101"/>
                </a:lnTo>
                <a:lnTo>
                  <a:pt x="13204" y="80"/>
                </a:lnTo>
                <a:lnTo>
                  <a:pt x="13133" y="62"/>
                </a:lnTo>
                <a:lnTo>
                  <a:pt x="13062" y="46"/>
                </a:lnTo>
                <a:lnTo>
                  <a:pt x="12990" y="32"/>
                </a:lnTo>
                <a:lnTo>
                  <a:pt x="12917" y="20"/>
                </a:lnTo>
                <a:lnTo>
                  <a:pt x="12843" y="11"/>
                </a:lnTo>
                <a:lnTo>
                  <a:pt x="12768" y="5"/>
                </a:lnTo>
                <a:lnTo>
                  <a:pt x="12693" y="1"/>
                </a:lnTo>
                <a:lnTo>
                  <a:pt x="12617" y="0"/>
                </a:lnTo>
                <a:close/>
              </a:path>
            </a:pathLst>
          </a:cu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89AFF6F-92CA-4BAF-8115-B47678CBBF27}"/>
              </a:ext>
            </a:extLst>
          </p:cNvPr>
          <p:cNvSpPr txBox="1"/>
          <p:nvPr/>
        </p:nvSpPr>
        <p:spPr>
          <a:xfrm>
            <a:off x="602888" y="1694144"/>
            <a:ext cx="5493111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latin typeface="Segoe Script" panose="030B0504020000000003" pitchFamily="66" charset="0"/>
                <a:ea typeface="Roboto" panose="02000000000000000000" pitchFamily="2" charset="0"/>
              </a:rPr>
              <a:t>КОММУНИКАТИВНАЯ ГРУППА – </a:t>
            </a:r>
          </a:p>
          <a:p>
            <a:r>
              <a:rPr lang="ru-RU" sz="1300" dirty="0">
                <a:latin typeface="Roboto" panose="02000000000000000000" pitchFamily="2" charset="0"/>
                <a:ea typeface="Roboto" panose="02000000000000000000" pitchFamily="2" charset="0"/>
              </a:rPr>
              <a:t>это </a:t>
            </a:r>
            <a:r>
              <a:rPr lang="ru-RU" sz="1300" dirty="0" smtClean="0">
                <a:latin typeface="Roboto" panose="02000000000000000000" pitchFamily="2" charset="0"/>
                <a:ea typeface="Roboto" panose="02000000000000000000" pitchFamily="2" charset="0"/>
              </a:rPr>
              <a:t>комплексные развивающие </a:t>
            </a:r>
            <a:r>
              <a:rPr lang="ru-RU" sz="1300" dirty="0">
                <a:latin typeface="Roboto" panose="02000000000000000000" pitchFamily="2" charset="0"/>
                <a:ea typeface="Roboto" panose="02000000000000000000" pitchFamily="2" charset="0"/>
              </a:rPr>
              <a:t>занятия, направленные на развитие коммуникации и социального взаимодействия детей с РАС.</a:t>
            </a:r>
          </a:p>
          <a:p>
            <a:endParaRPr lang="ru-RU" sz="1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ru-RU" sz="1300" b="1" dirty="0">
                <a:latin typeface="Segoe Script" panose="030B0504020000000003" pitchFamily="66" charset="0"/>
                <a:ea typeface="Roboto" panose="02000000000000000000" pitchFamily="2" charset="0"/>
              </a:rPr>
              <a:t>ЦЕЛИ ГРУППЫ </a:t>
            </a:r>
            <a:r>
              <a:rPr lang="ru-RU" sz="1300" b="1" dirty="0">
                <a:latin typeface="Roboto" panose="02000000000000000000" pitchFamily="2" charset="0"/>
                <a:ea typeface="Roboto" panose="02000000000000000000" pitchFamily="2" charset="0"/>
              </a:rPr>
              <a:t>–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>
                <a:latin typeface="Roboto" panose="02000000000000000000" pitchFamily="2" charset="0"/>
                <a:ea typeface="Roboto" panose="02000000000000000000" pitchFamily="2" charset="0"/>
              </a:rPr>
              <a:t>обобщение основных критических навыков коммуникации в групповом формате;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>
                <a:latin typeface="Roboto" panose="02000000000000000000" pitchFamily="2" charset="0"/>
                <a:ea typeface="Roboto" panose="02000000000000000000" pitchFamily="2" charset="0"/>
              </a:rPr>
              <a:t>коррекция неопасных форм нежелательного поведения;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Roboto" panose="02000000000000000000" pitchFamily="2" charset="0"/>
                <a:ea typeface="Roboto" panose="02000000000000000000" pitchFamily="2" charset="0"/>
              </a:rPr>
              <a:t>развитие </a:t>
            </a:r>
            <a:r>
              <a:rPr lang="ru-RU" sz="1300" dirty="0">
                <a:latin typeface="Roboto" panose="02000000000000000000" pitchFamily="2" charset="0"/>
                <a:ea typeface="Roboto" panose="02000000000000000000" pitchFamily="2" charset="0"/>
              </a:rPr>
              <a:t>навыков коммуникации и игр со сверстниками;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>
                <a:latin typeface="Roboto" panose="02000000000000000000" pitchFamily="2" charset="0"/>
                <a:ea typeface="Roboto" panose="02000000000000000000" pitchFamily="2" charset="0"/>
              </a:rPr>
              <a:t>следование инструкциям.</a:t>
            </a:r>
          </a:p>
        </p:txBody>
      </p:sp>
      <p:sp>
        <p:nvSpPr>
          <p:cNvPr id="36" name="Полилиния: фигура 30">
            <a:extLst>
              <a:ext uri="{FF2B5EF4-FFF2-40B4-BE49-F238E27FC236}">
                <a16:creationId xmlns:a16="http://schemas.microsoft.com/office/drawing/2014/main" xmlns="" id="{9ECBE859-218B-40FC-AAE2-F43CF5492F3C}"/>
              </a:ext>
            </a:extLst>
          </p:cNvPr>
          <p:cNvSpPr>
            <a:spLocks/>
          </p:cNvSpPr>
          <p:nvPr/>
        </p:nvSpPr>
        <p:spPr bwMode="auto">
          <a:xfrm>
            <a:off x="384624" y="4198813"/>
            <a:ext cx="5699205" cy="2447394"/>
          </a:xfrm>
          <a:custGeom>
            <a:avLst/>
            <a:gdLst>
              <a:gd name="T0" fmla="*/ 1217410 w 14781"/>
              <a:gd name="T1" fmla="*/ -152313 h 12976"/>
              <a:gd name="T2" fmla="*/ 1040035 w 14781"/>
              <a:gd name="T3" fmla="*/ -140068 h 12976"/>
              <a:gd name="T4" fmla="*/ 870530 w 14781"/>
              <a:gd name="T5" fmla="*/ -116773 h 12976"/>
              <a:gd name="T6" fmla="*/ 711316 w 14781"/>
              <a:gd name="T7" fmla="*/ -82727 h 12976"/>
              <a:gd name="T8" fmla="*/ 563605 w 14781"/>
              <a:gd name="T9" fmla="*/ -39123 h 12976"/>
              <a:gd name="T10" fmla="*/ 429817 w 14781"/>
              <a:gd name="T11" fmla="*/ 13439 h 12976"/>
              <a:gd name="T12" fmla="*/ 310558 w 14781"/>
              <a:gd name="T13" fmla="*/ 74066 h 12976"/>
              <a:gd name="T14" fmla="*/ 208855 w 14781"/>
              <a:gd name="T15" fmla="*/ 141860 h 12976"/>
              <a:gd name="T16" fmla="*/ 124707 w 14781"/>
              <a:gd name="T17" fmla="*/ 216224 h 12976"/>
              <a:gd name="T18" fmla="*/ 61143 w 14781"/>
              <a:gd name="T19" fmla="*/ 295965 h 12976"/>
              <a:gd name="T20" fmla="*/ 19372 w 14781"/>
              <a:gd name="T21" fmla="*/ 380782 h 12976"/>
              <a:gd name="T22" fmla="*/ 605 w 14781"/>
              <a:gd name="T23" fmla="*/ 469482 h 12976"/>
              <a:gd name="T24" fmla="*/ 3027 w 14781"/>
              <a:gd name="T25" fmla="*/ 3120619 h 12976"/>
              <a:gd name="T26" fmla="*/ 27242 w 14781"/>
              <a:gd name="T27" fmla="*/ 3208423 h 12976"/>
              <a:gd name="T28" fmla="*/ 75067 w 14781"/>
              <a:gd name="T29" fmla="*/ 3292046 h 12976"/>
              <a:gd name="T30" fmla="*/ 144079 w 14781"/>
              <a:gd name="T31" fmla="*/ 3370591 h 12976"/>
              <a:gd name="T32" fmla="*/ 232464 w 14781"/>
              <a:gd name="T33" fmla="*/ 3443164 h 12976"/>
              <a:gd name="T34" fmla="*/ 339010 w 14781"/>
              <a:gd name="T35" fmla="*/ 3509465 h 12976"/>
              <a:gd name="T36" fmla="*/ 461902 w 14781"/>
              <a:gd name="T37" fmla="*/ 3568001 h 12976"/>
              <a:gd name="T38" fmla="*/ 599322 w 14781"/>
              <a:gd name="T39" fmla="*/ 3618473 h 12976"/>
              <a:gd name="T40" fmla="*/ 750060 w 14781"/>
              <a:gd name="T41" fmla="*/ 3659687 h 12976"/>
              <a:gd name="T42" fmla="*/ 912301 w 14781"/>
              <a:gd name="T43" fmla="*/ 3691045 h 12976"/>
              <a:gd name="T44" fmla="*/ 1083622 w 14781"/>
              <a:gd name="T45" fmla="*/ 3711951 h 12976"/>
              <a:gd name="T46" fmla="*/ 1263419 w 14781"/>
              <a:gd name="T47" fmla="*/ 3720911 h 12976"/>
              <a:gd name="T48" fmla="*/ 7729436 w 14781"/>
              <a:gd name="T49" fmla="*/ 3720015 h 12976"/>
              <a:gd name="T50" fmla="*/ 7907416 w 14781"/>
              <a:gd name="T51" fmla="*/ 3707770 h 12976"/>
              <a:gd name="T52" fmla="*/ 8076921 w 14781"/>
              <a:gd name="T53" fmla="*/ 3684176 h 12976"/>
              <a:gd name="T54" fmla="*/ 8236135 w 14781"/>
              <a:gd name="T55" fmla="*/ 3650429 h 12976"/>
              <a:gd name="T56" fmla="*/ 8383242 w 14781"/>
              <a:gd name="T57" fmla="*/ 3606527 h 12976"/>
              <a:gd name="T58" fmla="*/ 8517635 w 14781"/>
              <a:gd name="T59" fmla="*/ 3553964 h 12976"/>
              <a:gd name="T60" fmla="*/ 8636289 w 14781"/>
              <a:gd name="T61" fmla="*/ 3493338 h 12976"/>
              <a:gd name="T62" fmla="*/ 8738597 w 14781"/>
              <a:gd name="T63" fmla="*/ 3425543 h 12976"/>
              <a:gd name="T64" fmla="*/ 8822744 w 14781"/>
              <a:gd name="T65" fmla="*/ 3351478 h 12976"/>
              <a:gd name="T66" fmla="*/ 8886309 w 14781"/>
              <a:gd name="T67" fmla="*/ 3271439 h 12976"/>
              <a:gd name="T68" fmla="*/ 8928080 w 14781"/>
              <a:gd name="T69" fmla="*/ 3186920 h 12976"/>
              <a:gd name="T70" fmla="*/ 8946846 w 14781"/>
              <a:gd name="T71" fmla="*/ 3098220 h 12976"/>
              <a:gd name="T72" fmla="*/ 8944425 w 14781"/>
              <a:gd name="T73" fmla="*/ 446784 h 12976"/>
              <a:gd name="T74" fmla="*/ 8919604 w 14781"/>
              <a:gd name="T75" fmla="*/ 359279 h 12976"/>
              <a:gd name="T76" fmla="*/ 8872385 w 14781"/>
              <a:gd name="T77" fmla="*/ 275656 h 12976"/>
              <a:gd name="T78" fmla="*/ 8803372 w 14781"/>
              <a:gd name="T79" fmla="*/ 197111 h 12976"/>
              <a:gd name="T80" fmla="*/ 8714987 w 14781"/>
              <a:gd name="T81" fmla="*/ 124239 h 12976"/>
              <a:gd name="T82" fmla="*/ 8608441 w 14781"/>
              <a:gd name="T83" fmla="*/ 58237 h 12976"/>
              <a:gd name="T84" fmla="*/ 8485550 w 14781"/>
              <a:gd name="T85" fmla="*/ -299 h 12976"/>
              <a:gd name="T86" fmla="*/ 8347524 w 14781"/>
              <a:gd name="T87" fmla="*/ -50771 h 12976"/>
              <a:gd name="T88" fmla="*/ 8197391 w 14781"/>
              <a:gd name="T89" fmla="*/ -92284 h 12976"/>
              <a:gd name="T90" fmla="*/ 8035151 w 14781"/>
              <a:gd name="T91" fmla="*/ -123642 h 12976"/>
              <a:gd name="T92" fmla="*/ 7863829 w 14781"/>
              <a:gd name="T93" fmla="*/ -144249 h 12976"/>
              <a:gd name="T94" fmla="*/ 7684033 w 14781"/>
              <a:gd name="T95" fmla="*/ -153507 h 1297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14781" h="12976">
                <a:moveTo>
                  <a:pt x="12617" y="0"/>
                </a:moveTo>
                <a:lnTo>
                  <a:pt x="2163" y="0"/>
                </a:lnTo>
                <a:lnTo>
                  <a:pt x="2087" y="1"/>
                </a:lnTo>
                <a:lnTo>
                  <a:pt x="2011" y="5"/>
                </a:lnTo>
                <a:lnTo>
                  <a:pt x="1937" y="11"/>
                </a:lnTo>
                <a:lnTo>
                  <a:pt x="1863" y="20"/>
                </a:lnTo>
                <a:lnTo>
                  <a:pt x="1790" y="32"/>
                </a:lnTo>
                <a:lnTo>
                  <a:pt x="1718" y="46"/>
                </a:lnTo>
                <a:lnTo>
                  <a:pt x="1646" y="62"/>
                </a:lnTo>
                <a:lnTo>
                  <a:pt x="1576" y="80"/>
                </a:lnTo>
                <a:lnTo>
                  <a:pt x="1507" y="101"/>
                </a:lnTo>
                <a:lnTo>
                  <a:pt x="1438" y="124"/>
                </a:lnTo>
                <a:lnTo>
                  <a:pt x="1371" y="149"/>
                </a:lnTo>
                <a:lnTo>
                  <a:pt x="1304" y="177"/>
                </a:lnTo>
                <a:lnTo>
                  <a:pt x="1239" y="206"/>
                </a:lnTo>
                <a:lnTo>
                  <a:pt x="1175" y="238"/>
                </a:lnTo>
                <a:lnTo>
                  <a:pt x="1112" y="272"/>
                </a:lnTo>
                <a:lnTo>
                  <a:pt x="1051" y="307"/>
                </a:lnTo>
                <a:lnTo>
                  <a:pt x="990" y="345"/>
                </a:lnTo>
                <a:lnTo>
                  <a:pt x="931" y="384"/>
                </a:lnTo>
                <a:lnTo>
                  <a:pt x="874" y="425"/>
                </a:lnTo>
                <a:lnTo>
                  <a:pt x="818" y="469"/>
                </a:lnTo>
                <a:lnTo>
                  <a:pt x="763" y="514"/>
                </a:lnTo>
                <a:lnTo>
                  <a:pt x="710" y="560"/>
                </a:lnTo>
                <a:lnTo>
                  <a:pt x="658" y="608"/>
                </a:lnTo>
                <a:lnTo>
                  <a:pt x="608" y="658"/>
                </a:lnTo>
                <a:lnTo>
                  <a:pt x="560" y="710"/>
                </a:lnTo>
                <a:lnTo>
                  <a:pt x="513" y="763"/>
                </a:lnTo>
                <a:lnTo>
                  <a:pt x="469" y="818"/>
                </a:lnTo>
                <a:lnTo>
                  <a:pt x="425" y="874"/>
                </a:lnTo>
                <a:lnTo>
                  <a:pt x="384" y="931"/>
                </a:lnTo>
                <a:lnTo>
                  <a:pt x="345" y="990"/>
                </a:lnTo>
                <a:lnTo>
                  <a:pt x="307" y="1051"/>
                </a:lnTo>
                <a:lnTo>
                  <a:pt x="271" y="1112"/>
                </a:lnTo>
                <a:lnTo>
                  <a:pt x="238" y="1175"/>
                </a:lnTo>
                <a:lnTo>
                  <a:pt x="206" y="1239"/>
                </a:lnTo>
                <a:lnTo>
                  <a:pt x="177" y="1304"/>
                </a:lnTo>
                <a:lnTo>
                  <a:pt x="149" y="1371"/>
                </a:lnTo>
                <a:lnTo>
                  <a:pt x="124" y="1438"/>
                </a:lnTo>
                <a:lnTo>
                  <a:pt x="101" y="1506"/>
                </a:lnTo>
                <a:lnTo>
                  <a:pt x="80" y="1576"/>
                </a:lnTo>
                <a:lnTo>
                  <a:pt x="62" y="1646"/>
                </a:lnTo>
                <a:lnTo>
                  <a:pt x="45" y="1718"/>
                </a:lnTo>
                <a:lnTo>
                  <a:pt x="32" y="1790"/>
                </a:lnTo>
                <a:lnTo>
                  <a:pt x="20" y="1863"/>
                </a:lnTo>
                <a:lnTo>
                  <a:pt x="11" y="1937"/>
                </a:lnTo>
                <a:lnTo>
                  <a:pt x="5" y="2011"/>
                </a:lnTo>
                <a:lnTo>
                  <a:pt x="1" y="2087"/>
                </a:lnTo>
                <a:lnTo>
                  <a:pt x="0" y="2163"/>
                </a:lnTo>
                <a:lnTo>
                  <a:pt x="0" y="10813"/>
                </a:lnTo>
                <a:lnTo>
                  <a:pt x="1" y="10889"/>
                </a:lnTo>
                <a:lnTo>
                  <a:pt x="5" y="10964"/>
                </a:lnTo>
                <a:lnTo>
                  <a:pt x="11" y="11039"/>
                </a:lnTo>
                <a:lnTo>
                  <a:pt x="20" y="11113"/>
                </a:lnTo>
                <a:lnTo>
                  <a:pt x="32" y="11186"/>
                </a:lnTo>
                <a:lnTo>
                  <a:pt x="45" y="11258"/>
                </a:lnTo>
                <a:lnTo>
                  <a:pt x="62" y="11329"/>
                </a:lnTo>
                <a:lnTo>
                  <a:pt x="80" y="11400"/>
                </a:lnTo>
                <a:lnTo>
                  <a:pt x="101" y="11469"/>
                </a:lnTo>
                <a:lnTo>
                  <a:pt x="124" y="11538"/>
                </a:lnTo>
                <a:lnTo>
                  <a:pt x="149" y="11605"/>
                </a:lnTo>
                <a:lnTo>
                  <a:pt x="177" y="11671"/>
                </a:lnTo>
                <a:lnTo>
                  <a:pt x="206" y="11737"/>
                </a:lnTo>
                <a:lnTo>
                  <a:pt x="238" y="11801"/>
                </a:lnTo>
                <a:lnTo>
                  <a:pt x="271" y="11863"/>
                </a:lnTo>
                <a:lnTo>
                  <a:pt x="307" y="11925"/>
                </a:lnTo>
                <a:lnTo>
                  <a:pt x="345" y="11985"/>
                </a:lnTo>
                <a:lnTo>
                  <a:pt x="384" y="12044"/>
                </a:lnTo>
                <a:lnTo>
                  <a:pt x="425" y="12102"/>
                </a:lnTo>
                <a:lnTo>
                  <a:pt x="469" y="12158"/>
                </a:lnTo>
                <a:lnTo>
                  <a:pt x="513" y="12212"/>
                </a:lnTo>
                <a:lnTo>
                  <a:pt x="560" y="12266"/>
                </a:lnTo>
                <a:lnTo>
                  <a:pt x="608" y="12317"/>
                </a:lnTo>
                <a:lnTo>
                  <a:pt x="658" y="12367"/>
                </a:lnTo>
                <a:lnTo>
                  <a:pt x="710" y="12415"/>
                </a:lnTo>
                <a:lnTo>
                  <a:pt x="763" y="12462"/>
                </a:lnTo>
                <a:lnTo>
                  <a:pt x="818" y="12507"/>
                </a:lnTo>
                <a:lnTo>
                  <a:pt x="874" y="12550"/>
                </a:lnTo>
                <a:lnTo>
                  <a:pt x="931" y="12591"/>
                </a:lnTo>
                <a:lnTo>
                  <a:pt x="990" y="12631"/>
                </a:lnTo>
                <a:lnTo>
                  <a:pt x="1051" y="12668"/>
                </a:lnTo>
                <a:lnTo>
                  <a:pt x="1112" y="12704"/>
                </a:lnTo>
                <a:lnTo>
                  <a:pt x="1175" y="12738"/>
                </a:lnTo>
                <a:lnTo>
                  <a:pt x="1239" y="12769"/>
                </a:lnTo>
                <a:lnTo>
                  <a:pt x="1304" y="12799"/>
                </a:lnTo>
                <a:lnTo>
                  <a:pt x="1371" y="12826"/>
                </a:lnTo>
                <a:lnTo>
                  <a:pt x="1438" y="12851"/>
                </a:lnTo>
                <a:lnTo>
                  <a:pt x="1507" y="12874"/>
                </a:lnTo>
                <a:lnTo>
                  <a:pt x="1576" y="12895"/>
                </a:lnTo>
                <a:lnTo>
                  <a:pt x="1646" y="12914"/>
                </a:lnTo>
                <a:lnTo>
                  <a:pt x="1718" y="12930"/>
                </a:lnTo>
                <a:lnTo>
                  <a:pt x="1790" y="12944"/>
                </a:lnTo>
                <a:lnTo>
                  <a:pt x="1863" y="12955"/>
                </a:lnTo>
                <a:lnTo>
                  <a:pt x="1937" y="12964"/>
                </a:lnTo>
                <a:lnTo>
                  <a:pt x="2011" y="12971"/>
                </a:lnTo>
                <a:lnTo>
                  <a:pt x="2087" y="12974"/>
                </a:lnTo>
                <a:lnTo>
                  <a:pt x="2163" y="12976"/>
                </a:lnTo>
                <a:lnTo>
                  <a:pt x="12617" y="12976"/>
                </a:lnTo>
                <a:lnTo>
                  <a:pt x="12693" y="12974"/>
                </a:lnTo>
                <a:lnTo>
                  <a:pt x="12768" y="12971"/>
                </a:lnTo>
                <a:lnTo>
                  <a:pt x="12843" y="12964"/>
                </a:lnTo>
                <a:lnTo>
                  <a:pt x="12917" y="12955"/>
                </a:lnTo>
                <a:lnTo>
                  <a:pt x="12990" y="12944"/>
                </a:lnTo>
                <a:lnTo>
                  <a:pt x="13062" y="12930"/>
                </a:lnTo>
                <a:lnTo>
                  <a:pt x="13133" y="12914"/>
                </a:lnTo>
                <a:lnTo>
                  <a:pt x="13204" y="12895"/>
                </a:lnTo>
                <a:lnTo>
                  <a:pt x="13273" y="12874"/>
                </a:lnTo>
                <a:lnTo>
                  <a:pt x="13342" y="12851"/>
                </a:lnTo>
                <a:lnTo>
                  <a:pt x="13409" y="12826"/>
                </a:lnTo>
                <a:lnTo>
                  <a:pt x="13475" y="12799"/>
                </a:lnTo>
                <a:lnTo>
                  <a:pt x="13541" y="12769"/>
                </a:lnTo>
                <a:lnTo>
                  <a:pt x="13605" y="12738"/>
                </a:lnTo>
                <a:lnTo>
                  <a:pt x="13668" y="12704"/>
                </a:lnTo>
                <a:lnTo>
                  <a:pt x="13729" y="12668"/>
                </a:lnTo>
                <a:lnTo>
                  <a:pt x="13789" y="12631"/>
                </a:lnTo>
                <a:lnTo>
                  <a:pt x="13848" y="12591"/>
                </a:lnTo>
                <a:lnTo>
                  <a:pt x="13906" y="12550"/>
                </a:lnTo>
                <a:lnTo>
                  <a:pt x="13962" y="12507"/>
                </a:lnTo>
                <a:lnTo>
                  <a:pt x="14017" y="12462"/>
                </a:lnTo>
                <a:lnTo>
                  <a:pt x="14070" y="12415"/>
                </a:lnTo>
                <a:lnTo>
                  <a:pt x="14121" y="12367"/>
                </a:lnTo>
                <a:lnTo>
                  <a:pt x="14171" y="12317"/>
                </a:lnTo>
                <a:lnTo>
                  <a:pt x="14220" y="12266"/>
                </a:lnTo>
                <a:lnTo>
                  <a:pt x="14266" y="12212"/>
                </a:lnTo>
                <a:lnTo>
                  <a:pt x="14311" y="12158"/>
                </a:lnTo>
                <a:lnTo>
                  <a:pt x="14354" y="12102"/>
                </a:lnTo>
                <a:lnTo>
                  <a:pt x="14396" y="12044"/>
                </a:lnTo>
                <a:lnTo>
                  <a:pt x="14435" y="11985"/>
                </a:lnTo>
                <a:lnTo>
                  <a:pt x="14473" y="11925"/>
                </a:lnTo>
                <a:lnTo>
                  <a:pt x="14508" y="11863"/>
                </a:lnTo>
                <a:lnTo>
                  <a:pt x="14542" y="11801"/>
                </a:lnTo>
                <a:lnTo>
                  <a:pt x="14574" y="11737"/>
                </a:lnTo>
                <a:lnTo>
                  <a:pt x="14603" y="11671"/>
                </a:lnTo>
                <a:lnTo>
                  <a:pt x="14630" y="11605"/>
                </a:lnTo>
                <a:lnTo>
                  <a:pt x="14656" y="11538"/>
                </a:lnTo>
                <a:lnTo>
                  <a:pt x="14679" y="11469"/>
                </a:lnTo>
                <a:lnTo>
                  <a:pt x="14700" y="11400"/>
                </a:lnTo>
                <a:lnTo>
                  <a:pt x="14718" y="11329"/>
                </a:lnTo>
                <a:lnTo>
                  <a:pt x="14734" y="11258"/>
                </a:lnTo>
                <a:lnTo>
                  <a:pt x="14748" y="11186"/>
                </a:lnTo>
                <a:lnTo>
                  <a:pt x="14760" y="11113"/>
                </a:lnTo>
                <a:lnTo>
                  <a:pt x="14768" y="11039"/>
                </a:lnTo>
                <a:lnTo>
                  <a:pt x="14775" y="10964"/>
                </a:lnTo>
                <a:lnTo>
                  <a:pt x="14779" y="10889"/>
                </a:lnTo>
                <a:lnTo>
                  <a:pt x="14780" y="10813"/>
                </a:lnTo>
                <a:lnTo>
                  <a:pt x="14780" y="2163"/>
                </a:lnTo>
                <a:lnTo>
                  <a:pt x="14779" y="2087"/>
                </a:lnTo>
                <a:lnTo>
                  <a:pt x="14775" y="2011"/>
                </a:lnTo>
                <a:lnTo>
                  <a:pt x="14768" y="1937"/>
                </a:lnTo>
                <a:lnTo>
                  <a:pt x="14760" y="1863"/>
                </a:lnTo>
                <a:lnTo>
                  <a:pt x="14748" y="1790"/>
                </a:lnTo>
                <a:lnTo>
                  <a:pt x="14734" y="1718"/>
                </a:lnTo>
                <a:lnTo>
                  <a:pt x="14718" y="1646"/>
                </a:lnTo>
                <a:lnTo>
                  <a:pt x="14700" y="1576"/>
                </a:lnTo>
                <a:lnTo>
                  <a:pt x="14679" y="1506"/>
                </a:lnTo>
                <a:lnTo>
                  <a:pt x="14656" y="1438"/>
                </a:lnTo>
                <a:lnTo>
                  <a:pt x="14630" y="1371"/>
                </a:lnTo>
                <a:lnTo>
                  <a:pt x="14603" y="1304"/>
                </a:lnTo>
                <a:lnTo>
                  <a:pt x="14574" y="1239"/>
                </a:lnTo>
                <a:lnTo>
                  <a:pt x="14542" y="1175"/>
                </a:lnTo>
                <a:lnTo>
                  <a:pt x="14508" y="1112"/>
                </a:lnTo>
                <a:lnTo>
                  <a:pt x="14473" y="1051"/>
                </a:lnTo>
                <a:lnTo>
                  <a:pt x="14435" y="990"/>
                </a:lnTo>
                <a:lnTo>
                  <a:pt x="14396" y="931"/>
                </a:lnTo>
                <a:lnTo>
                  <a:pt x="14354" y="874"/>
                </a:lnTo>
                <a:lnTo>
                  <a:pt x="14311" y="818"/>
                </a:lnTo>
                <a:lnTo>
                  <a:pt x="14266" y="763"/>
                </a:lnTo>
                <a:lnTo>
                  <a:pt x="14220" y="710"/>
                </a:lnTo>
                <a:lnTo>
                  <a:pt x="14171" y="658"/>
                </a:lnTo>
                <a:lnTo>
                  <a:pt x="14121" y="608"/>
                </a:lnTo>
                <a:lnTo>
                  <a:pt x="14070" y="560"/>
                </a:lnTo>
                <a:lnTo>
                  <a:pt x="14017" y="514"/>
                </a:lnTo>
                <a:lnTo>
                  <a:pt x="13962" y="469"/>
                </a:lnTo>
                <a:lnTo>
                  <a:pt x="13906" y="425"/>
                </a:lnTo>
                <a:lnTo>
                  <a:pt x="13848" y="384"/>
                </a:lnTo>
                <a:lnTo>
                  <a:pt x="13789" y="345"/>
                </a:lnTo>
                <a:lnTo>
                  <a:pt x="13729" y="307"/>
                </a:lnTo>
                <a:lnTo>
                  <a:pt x="13668" y="272"/>
                </a:lnTo>
                <a:lnTo>
                  <a:pt x="13605" y="238"/>
                </a:lnTo>
                <a:lnTo>
                  <a:pt x="13541" y="206"/>
                </a:lnTo>
                <a:lnTo>
                  <a:pt x="13475" y="177"/>
                </a:lnTo>
                <a:lnTo>
                  <a:pt x="13409" y="149"/>
                </a:lnTo>
                <a:lnTo>
                  <a:pt x="13342" y="124"/>
                </a:lnTo>
                <a:lnTo>
                  <a:pt x="13273" y="101"/>
                </a:lnTo>
                <a:lnTo>
                  <a:pt x="13204" y="80"/>
                </a:lnTo>
                <a:lnTo>
                  <a:pt x="13133" y="62"/>
                </a:lnTo>
                <a:lnTo>
                  <a:pt x="13062" y="46"/>
                </a:lnTo>
                <a:lnTo>
                  <a:pt x="12990" y="32"/>
                </a:lnTo>
                <a:lnTo>
                  <a:pt x="12917" y="20"/>
                </a:lnTo>
                <a:lnTo>
                  <a:pt x="12843" y="11"/>
                </a:lnTo>
                <a:lnTo>
                  <a:pt x="12768" y="5"/>
                </a:lnTo>
                <a:lnTo>
                  <a:pt x="12693" y="1"/>
                </a:lnTo>
                <a:lnTo>
                  <a:pt x="12617" y="0"/>
                </a:lnTo>
                <a:close/>
              </a:path>
            </a:pathLst>
          </a:cu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1BB4ADE2-187D-4802-B14C-81708DB52528}"/>
              </a:ext>
            </a:extLst>
          </p:cNvPr>
          <p:cNvSpPr txBox="1"/>
          <p:nvPr/>
        </p:nvSpPr>
        <p:spPr>
          <a:xfrm>
            <a:off x="692538" y="4376214"/>
            <a:ext cx="5493111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latin typeface="Segoe Script" panose="030B0504020000000003" pitchFamily="66" charset="0"/>
                <a:ea typeface="Roboto" panose="02000000000000000000" pitchFamily="2" charset="0"/>
              </a:rPr>
              <a:t>СТРУКТУРА ЗАНЯТИЯ</a:t>
            </a:r>
          </a:p>
          <a:p>
            <a:pPr marL="342900" indent="-342900">
              <a:buAutoNum type="arabicPeriod"/>
            </a:pPr>
            <a:r>
              <a:rPr lang="ru-RU" sz="1300" dirty="0">
                <a:latin typeface="Roboto" panose="02000000000000000000" pitchFamily="2" charset="0"/>
                <a:ea typeface="Roboto" panose="02000000000000000000" pitchFamily="2" charset="0"/>
              </a:rPr>
              <a:t>Встреча и приветствие детей.</a:t>
            </a:r>
          </a:p>
          <a:p>
            <a:pPr marL="342900" indent="-342900">
              <a:buAutoNum type="arabicPeriod"/>
            </a:pPr>
            <a:r>
              <a:rPr lang="ru-RU" sz="1300" dirty="0">
                <a:latin typeface="Roboto" panose="02000000000000000000" pitchFamily="2" charset="0"/>
                <a:ea typeface="Roboto" panose="02000000000000000000" pitchFamily="2" charset="0"/>
              </a:rPr>
              <a:t>Подвижные игры на развитие коммуникации.</a:t>
            </a:r>
          </a:p>
          <a:p>
            <a:pPr marL="342900" indent="-342900">
              <a:buAutoNum type="arabicPeriod"/>
            </a:pPr>
            <a:r>
              <a:rPr lang="ru-RU" sz="1300" dirty="0">
                <a:latin typeface="Roboto" panose="02000000000000000000" pitchFamily="2" charset="0"/>
                <a:ea typeface="Roboto" panose="02000000000000000000" pitchFamily="2" charset="0"/>
              </a:rPr>
              <a:t>Сюжетно-ролевые игры.</a:t>
            </a:r>
          </a:p>
          <a:p>
            <a:pPr marL="342900" indent="-342900">
              <a:buAutoNum type="arabicPeriod"/>
            </a:pPr>
            <a:r>
              <a:rPr lang="ru-RU" sz="1300" dirty="0">
                <a:latin typeface="Roboto" panose="02000000000000000000" pitchFamily="2" charset="0"/>
                <a:ea typeface="Roboto" panose="02000000000000000000" pitchFamily="2" charset="0"/>
              </a:rPr>
              <a:t>Настольные игры.</a:t>
            </a:r>
          </a:p>
          <a:p>
            <a:pPr marL="342900" indent="-342900">
              <a:buAutoNum type="arabicPeriod"/>
            </a:pPr>
            <a:r>
              <a:rPr lang="ru-RU" sz="1300" dirty="0">
                <a:latin typeface="Roboto" panose="02000000000000000000" pitchFamily="2" charset="0"/>
                <a:ea typeface="Roboto" panose="02000000000000000000" pitchFamily="2" charset="0"/>
              </a:rPr>
              <a:t>Совместное занятие творчеством.</a:t>
            </a:r>
          </a:p>
          <a:p>
            <a:pPr marL="342900" indent="-342900">
              <a:buAutoNum type="arabicPeriod"/>
            </a:pPr>
            <a:r>
              <a:rPr lang="ru-RU" sz="1300" dirty="0">
                <a:latin typeface="Roboto" panose="02000000000000000000" pitchFamily="2" charset="0"/>
                <a:ea typeface="Roboto" panose="02000000000000000000" pitchFamily="2" charset="0"/>
              </a:rPr>
              <a:t>Логоритмические занятия</a:t>
            </a:r>
            <a:r>
              <a:rPr lang="ru-RU" sz="1300" dirty="0" smtClean="0"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ru-RU" sz="1300" dirty="0" smtClean="0">
                <a:latin typeface="Roboto" panose="02000000000000000000" pitchFamily="2" charset="0"/>
                <a:ea typeface="Roboto" panose="02000000000000000000" pitchFamily="2" charset="0"/>
              </a:rPr>
              <a:t>Занятия в спорт-зале.</a:t>
            </a:r>
          </a:p>
          <a:p>
            <a:pPr marL="342900" indent="-342900">
              <a:buAutoNum type="arabicPeriod"/>
            </a:pPr>
            <a:r>
              <a:rPr lang="ru-RU" sz="1300" dirty="0" smtClean="0">
                <a:latin typeface="Roboto" panose="02000000000000000000" pitchFamily="2" charset="0"/>
                <a:ea typeface="Roboto" panose="02000000000000000000" pitchFamily="2" charset="0"/>
              </a:rPr>
              <a:t>Подведение итогов.</a:t>
            </a:r>
            <a:endParaRPr lang="ru-RU" sz="1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ru-RU" sz="13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ru-RU" sz="1300" dirty="0">
                <a:latin typeface="Roboto" panose="02000000000000000000" pitchFamily="2" charset="0"/>
                <a:ea typeface="Roboto" panose="02000000000000000000" pitchFamily="2" charset="0"/>
              </a:rPr>
              <a:t>Продолжительность одного занятия </a:t>
            </a:r>
            <a:r>
              <a:rPr lang="ru-RU" sz="1300" dirty="0" smtClean="0">
                <a:latin typeface="Roboto" panose="02000000000000000000" pitchFamily="2" charset="0"/>
                <a:ea typeface="Roboto" panose="02000000000000000000" pitchFamily="2" charset="0"/>
              </a:rPr>
              <a:t>2 часа.</a:t>
            </a:r>
            <a:endParaRPr lang="ru-RU" sz="13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3D7124B-8C81-4A75-A1F2-4DC23A82B3CC}"/>
              </a:ext>
            </a:extLst>
          </p:cNvPr>
          <p:cNvSpPr txBox="1"/>
          <p:nvPr/>
        </p:nvSpPr>
        <p:spPr>
          <a:xfrm>
            <a:off x="8329321" y="5537617"/>
            <a:ext cx="3777335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>
                <a:latin typeface="Roboto" panose="02000000000000000000" pitchFamily="2" charset="0"/>
                <a:ea typeface="Roboto" panose="02000000000000000000" pitchFamily="2" charset="0"/>
              </a:rPr>
              <a:t>На сегодняшний день функционируют</a:t>
            </a:r>
          </a:p>
          <a:p>
            <a:r>
              <a:rPr lang="ru-RU" sz="1300" b="1" dirty="0" smtClean="0">
                <a:latin typeface="Roboto" panose="02000000000000000000" pitchFamily="2" charset="0"/>
                <a:ea typeface="Roboto" panose="02000000000000000000" pitchFamily="2" charset="0"/>
              </a:rPr>
              <a:t>5 коммуникативных групп </a:t>
            </a:r>
            <a:r>
              <a:rPr lang="ru-RU" sz="1300" dirty="0">
                <a:latin typeface="Roboto" panose="02000000000000000000" pitchFamily="2" charset="0"/>
                <a:ea typeface="Roboto" panose="02000000000000000000" pitchFamily="2" charset="0"/>
              </a:rPr>
              <a:t>общей </a:t>
            </a:r>
          </a:p>
          <a:p>
            <a:r>
              <a:rPr lang="ru-RU" sz="1300" dirty="0">
                <a:latin typeface="Roboto" panose="02000000000000000000" pitchFamily="2" charset="0"/>
                <a:ea typeface="Roboto" panose="02000000000000000000" pitchFamily="2" charset="0"/>
              </a:rPr>
              <a:t>численностью </a:t>
            </a:r>
            <a:r>
              <a:rPr lang="ru-RU" sz="1300" b="1" dirty="0" smtClean="0">
                <a:latin typeface="Roboto" panose="02000000000000000000" pitchFamily="2" charset="0"/>
                <a:ea typeface="Roboto" panose="02000000000000000000" pitchFamily="2" charset="0"/>
              </a:rPr>
              <a:t>24 </a:t>
            </a:r>
            <a:r>
              <a:rPr lang="ru-RU" sz="1300" b="1" dirty="0">
                <a:latin typeface="Roboto" panose="02000000000000000000" pitchFamily="2" charset="0"/>
                <a:ea typeface="Roboto" panose="02000000000000000000" pitchFamily="2" charset="0"/>
              </a:rPr>
              <a:t>человек </a:t>
            </a:r>
            <a:r>
              <a:rPr lang="ru-RU" sz="1300" dirty="0">
                <a:latin typeface="Roboto" panose="02000000000000000000" pitchFamily="2" charset="0"/>
                <a:ea typeface="Roboto" panose="02000000000000000000" pitchFamily="2" charset="0"/>
              </a:rPr>
              <a:t>в каждой </a:t>
            </a:r>
          </a:p>
          <a:p>
            <a:r>
              <a:rPr lang="ru-RU" sz="1300" dirty="0">
                <a:latin typeface="Roboto" panose="02000000000000000000" pitchFamily="2" charset="0"/>
                <a:ea typeface="Roboto" panose="02000000000000000000" pitchFamily="2" charset="0"/>
              </a:rPr>
              <a:t>группе по </a:t>
            </a:r>
            <a:r>
              <a:rPr lang="ru-RU" sz="1300" b="1" dirty="0" smtClean="0">
                <a:latin typeface="Roboto" panose="02000000000000000000" pitchFamily="2" charset="0"/>
                <a:ea typeface="Roboto" panose="02000000000000000000" pitchFamily="2" charset="0"/>
              </a:rPr>
              <a:t>4-5 </a:t>
            </a:r>
            <a:r>
              <a:rPr lang="ru-RU" sz="1300" b="1" dirty="0">
                <a:latin typeface="Roboto" panose="02000000000000000000" pitchFamily="2" charset="0"/>
                <a:ea typeface="Roboto" panose="02000000000000000000" pitchFamily="2" charset="0"/>
              </a:rPr>
              <a:t>детей.</a:t>
            </a:r>
            <a:r>
              <a:rPr lang="ru-RU" sz="1300" dirty="0"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ru-RU" sz="1300" dirty="0"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ru-RU" sz="13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D6B50ED-8A7A-4EC9-8466-2D4F54DC03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422" y="1665828"/>
            <a:ext cx="2491402" cy="1868552"/>
          </a:xfrm>
          <a:prstGeom prst="round2Diag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5C37B95-E94E-42BE-9694-019F4A3C4D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731" y="3689717"/>
            <a:ext cx="2391437" cy="1793578"/>
          </a:xfrm>
          <a:prstGeom prst="round2Diag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4E91F53-430C-4EA5-82B8-2D129FDEC0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9"/>
          <a:stretch/>
        </p:blipFill>
        <p:spPr>
          <a:xfrm>
            <a:off x="6779714" y="413139"/>
            <a:ext cx="2609262" cy="1695977"/>
          </a:xfrm>
          <a:prstGeom prst="round2Diag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B5E3D8F4-F4A2-4ACC-94F7-BE43A012D7B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7"/>
          <a:stretch/>
        </p:blipFill>
        <p:spPr>
          <a:xfrm>
            <a:off x="9410285" y="4078883"/>
            <a:ext cx="2732413" cy="1317129"/>
          </a:xfrm>
          <a:prstGeom prst="round2DiagRect">
            <a:avLst/>
          </a:prstGeom>
        </p:spPr>
      </p:pic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4F4FC5D0-85EC-4E32-8330-3D262C490150}"/>
              </a:ext>
            </a:extLst>
          </p:cNvPr>
          <p:cNvSpPr/>
          <p:nvPr/>
        </p:nvSpPr>
        <p:spPr>
          <a:xfrm>
            <a:off x="10436760" y="227776"/>
            <a:ext cx="848139" cy="869561"/>
          </a:xfrm>
          <a:prstGeom prst="ellipse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9F68AEA-CB9E-43F6-894F-02B35EEAC70F}"/>
              </a:ext>
            </a:extLst>
          </p:cNvPr>
          <p:cNvSpPr txBox="1"/>
          <p:nvPr/>
        </p:nvSpPr>
        <p:spPr>
          <a:xfrm>
            <a:off x="10673752" y="395092"/>
            <a:ext cx="437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xmlns="" id="{54852914-D890-4B08-AFD8-96D25EAC2B03}"/>
              </a:ext>
            </a:extLst>
          </p:cNvPr>
          <p:cNvSpPr/>
          <p:nvPr/>
        </p:nvSpPr>
        <p:spPr>
          <a:xfrm>
            <a:off x="8401764" y="2363369"/>
            <a:ext cx="848139" cy="869561"/>
          </a:xfrm>
          <a:prstGeom prst="ellipse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534D419-E81C-4AD4-ACF7-2E8DCE5A527A}"/>
              </a:ext>
            </a:extLst>
          </p:cNvPr>
          <p:cNvSpPr txBox="1"/>
          <p:nvPr/>
        </p:nvSpPr>
        <p:spPr>
          <a:xfrm>
            <a:off x="10131473" y="1092951"/>
            <a:ext cx="147745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коммуникативные</a:t>
            </a:r>
          </a:p>
          <a:p>
            <a:pPr algn="ctr"/>
            <a:r>
              <a:rPr lang="ru-RU" sz="13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E30D4E45-9498-4062-8661-D62C6D4710B3}"/>
              </a:ext>
            </a:extLst>
          </p:cNvPr>
          <p:cNvSpPr txBox="1"/>
          <p:nvPr/>
        </p:nvSpPr>
        <p:spPr>
          <a:xfrm>
            <a:off x="8571673" y="2518903"/>
            <a:ext cx="696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ru-RU" sz="28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CE83A35C-161B-4D62-8AEF-D00C7ABD0791}"/>
              </a:ext>
            </a:extLst>
          </p:cNvPr>
          <p:cNvSpPr txBox="1"/>
          <p:nvPr/>
        </p:nvSpPr>
        <p:spPr>
          <a:xfrm>
            <a:off x="8536330" y="3241992"/>
            <a:ext cx="57900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</a:p>
        </p:txBody>
      </p:sp>
    </p:spTree>
    <p:extLst>
      <p:ext uri="{BB962C8B-B14F-4D97-AF65-F5344CB8AC3E}">
        <p14:creationId xmlns:p14="http://schemas.microsoft.com/office/powerpoint/2010/main" val="210253291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10346</TotalTime>
  <Words>987</Words>
  <Application>Microsoft Office PowerPoint</Application>
  <PresentationFormat>Широкоэкранный</PresentationFormat>
  <Paragraphs>145</Paragraphs>
  <Slides>14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5" baseType="lpstr">
      <vt:lpstr>Arial</vt:lpstr>
      <vt:lpstr>Calibri</vt:lpstr>
      <vt:lpstr>Calibri Light</vt:lpstr>
      <vt:lpstr>Cambria</vt:lpstr>
      <vt:lpstr>Palatino Linotype</vt:lpstr>
      <vt:lpstr>Roboto</vt:lpstr>
      <vt:lpstr>Segoe Script</vt:lpstr>
      <vt:lpstr>Times New Roman</vt:lpstr>
      <vt:lpstr>YS Text</vt:lpstr>
      <vt:lpstr>Тема Office</vt:lpstr>
      <vt:lpstr>CorelDRAW Home &amp; Students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IRO-PC-220-1</cp:lastModifiedBy>
  <cp:revision>422</cp:revision>
  <dcterms:created xsi:type="dcterms:W3CDTF">2021-04-03T09:17:33Z</dcterms:created>
  <dcterms:modified xsi:type="dcterms:W3CDTF">2026-05-21T15:23:47Z</dcterms:modified>
</cp:coreProperties>
</file>