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sldIdLst>
    <p:sldId id="257" r:id="rId2"/>
    <p:sldId id="260" r:id="rId3"/>
    <p:sldId id="266" r:id="rId4"/>
    <p:sldId id="267" r:id="rId5"/>
    <p:sldId id="271" r:id="rId6"/>
    <p:sldId id="272" r:id="rId7"/>
    <p:sldId id="273" r:id="rId8"/>
    <p:sldId id="274" r:id="rId9"/>
    <p:sldId id="275" r:id="rId10"/>
    <p:sldId id="280" r:id="rId11"/>
    <p:sldId id="281" r:id="rId12"/>
    <p:sldId id="279" r:id="rId13"/>
  </p:sldIdLst>
  <p:sldSz cx="12192000" cy="6858000"/>
  <p:notesSz cx="12192000" cy="6858000"/>
  <p:embeddedFontLst>
    <p:embeddedFont>
      <p:font typeface="Golos Text" panose="020B0604020202020204" charset="0"/>
      <p:regular r:id="rId14"/>
      <p:bold r:id="rId15"/>
    </p:embeddedFont>
    <p:embeddedFont>
      <p:font typeface="ARCO" panose="020B0604020202020204" charset="0"/>
      <p:bold r:id="rId16"/>
    </p:embeddedFont>
  </p:embeddedFontLst>
  <p:defaultTextStyle>
    <a:defPPr>
      <a:defRPr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3500"/>
    <a:srgbClr val="1893E0"/>
    <a:srgbClr val="31CCF6"/>
    <a:srgbClr val="C536D5"/>
    <a:srgbClr val="FB58A7"/>
    <a:srgbClr val="A3DF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86"/>
  </p:normalViewPr>
  <p:slideViewPr>
    <p:cSldViewPr snapToGrid="0" showGuides="1">
      <p:cViewPr varScale="1">
        <p:scale>
          <a:sx n="114" d="100"/>
          <a:sy n="114" d="100"/>
        </p:scale>
        <p:origin x="35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A0F63E-4BCE-4ED7-9AAD-1B2D9C2C98EA}" type="doc">
      <dgm:prSet loTypeId="urn:microsoft.com/office/officeart/2008/layout/VerticalCurvedList" loCatId="list" qsTypeId="urn:microsoft.com/office/officeart/2005/8/quickstyle/simple1" qsCatId="simple" csTypeId="urn:microsoft.com/office/officeart/2005/8/colors/accent4_4" csCatId="accent4" phldr="1"/>
      <dgm:spPr/>
      <dgm:t>
        <a:bodyPr/>
        <a:lstStyle/>
        <a:p>
          <a:endParaRPr lang="ru-RU"/>
        </a:p>
      </dgm:t>
    </dgm:pt>
    <dgm:pt modelId="{CB383FF7-40EE-46A4-948E-0A2150D086B2}">
      <dgm:prSet phldrT="[Текст]"/>
      <dgm:spPr/>
      <dgm:t>
        <a:bodyPr/>
        <a:lstStyle/>
        <a:p>
          <a:r>
            <a:rPr lang="ru-RU" dirty="0" smtClean="0">
              <a:latin typeface="ARCO" panose="020B0604020202020204" charset="0"/>
            </a:rPr>
            <a:t>Письменная </a:t>
          </a:r>
          <a:endParaRPr lang="ru-RU" dirty="0">
            <a:latin typeface="ARCO" panose="020B0604020202020204" charset="0"/>
          </a:endParaRPr>
        </a:p>
      </dgm:t>
    </dgm:pt>
    <dgm:pt modelId="{9EB88B93-DB81-4A88-AE9E-6E3B7575E50E}" type="parTrans" cxnId="{55E0A411-F4BB-49E8-AB3C-9A9F7D5E7197}">
      <dgm:prSet/>
      <dgm:spPr/>
      <dgm:t>
        <a:bodyPr/>
        <a:lstStyle/>
        <a:p>
          <a:endParaRPr lang="ru-RU">
            <a:latin typeface="ARCO" panose="020B0604020202020204" charset="0"/>
          </a:endParaRPr>
        </a:p>
      </dgm:t>
    </dgm:pt>
    <dgm:pt modelId="{7A9DB968-A981-44BA-B51D-AB43A6266AF3}" type="sibTrans" cxnId="{55E0A411-F4BB-49E8-AB3C-9A9F7D5E7197}">
      <dgm:prSet/>
      <dgm:spPr/>
      <dgm:t>
        <a:bodyPr/>
        <a:lstStyle/>
        <a:p>
          <a:endParaRPr lang="ru-RU">
            <a:latin typeface="ARCO" panose="020B0604020202020204" charset="0"/>
          </a:endParaRPr>
        </a:p>
      </dgm:t>
    </dgm:pt>
    <dgm:pt modelId="{3B0EC644-E324-4D5B-A574-AFA32F3C1876}">
      <dgm:prSet phldrT="[Текст]"/>
      <dgm:spPr/>
      <dgm:t>
        <a:bodyPr/>
        <a:lstStyle/>
        <a:p>
          <a:r>
            <a:rPr lang="ru-RU" dirty="0" err="1" smtClean="0">
              <a:latin typeface="ARCO" panose="020B0604020202020204" charset="0"/>
            </a:rPr>
            <a:t>Дактильная</a:t>
          </a:r>
          <a:r>
            <a:rPr lang="ru-RU" dirty="0" smtClean="0">
              <a:latin typeface="ARCO" panose="020B0604020202020204" charset="0"/>
            </a:rPr>
            <a:t> </a:t>
          </a:r>
          <a:endParaRPr lang="ru-RU" dirty="0">
            <a:latin typeface="ARCO" panose="020B0604020202020204" charset="0"/>
          </a:endParaRPr>
        </a:p>
      </dgm:t>
    </dgm:pt>
    <dgm:pt modelId="{445DAE9E-763C-47C5-9BD3-A009988A6895}" type="parTrans" cxnId="{2E068A44-E66A-47B5-9693-AE4F8E9AD8BA}">
      <dgm:prSet/>
      <dgm:spPr/>
      <dgm:t>
        <a:bodyPr/>
        <a:lstStyle/>
        <a:p>
          <a:endParaRPr lang="ru-RU">
            <a:latin typeface="ARCO" panose="020B0604020202020204" charset="0"/>
          </a:endParaRPr>
        </a:p>
      </dgm:t>
    </dgm:pt>
    <dgm:pt modelId="{F518FC40-08CD-417A-B2E5-E6D789E05740}" type="sibTrans" cxnId="{2E068A44-E66A-47B5-9693-AE4F8E9AD8BA}">
      <dgm:prSet/>
      <dgm:spPr/>
      <dgm:t>
        <a:bodyPr/>
        <a:lstStyle/>
        <a:p>
          <a:endParaRPr lang="ru-RU">
            <a:latin typeface="ARCO" panose="020B0604020202020204" charset="0"/>
          </a:endParaRPr>
        </a:p>
      </dgm:t>
    </dgm:pt>
    <dgm:pt modelId="{202A95D0-983C-458A-AF33-A02253C41FC2}">
      <dgm:prSet phldrT="[Текст]"/>
      <dgm:spPr/>
      <dgm:t>
        <a:bodyPr/>
        <a:lstStyle/>
        <a:p>
          <a:r>
            <a:rPr lang="ru-RU" dirty="0" smtClean="0">
              <a:latin typeface="ARCO" panose="020B0604020202020204" charset="0"/>
            </a:rPr>
            <a:t>Устно-</a:t>
          </a:r>
          <a:r>
            <a:rPr lang="ru-RU" dirty="0" err="1" smtClean="0">
              <a:latin typeface="ARCO" panose="020B0604020202020204" charset="0"/>
            </a:rPr>
            <a:t>дактильная</a:t>
          </a:r>
          <a:endParaRPr lang="ru-RU" dirty="0">
            <a:latin typeface="ARCO" panose="020B0604020202020204" charset="0"/>
          </a:endParaRPr>
        </a:p>
      </dgm:t>
    </dgm:pt>
    <dgm:pt modelId="{5E8E5272-2CE9-4C65-A0EC-3192C70F4C69}" type="parTrans" cxnId="{36F780DA-1822-4D4E-A6E0-599A7CB65C57}">
      <dgm:prSet/>
      <dgm:spPr/>
      <dgm:t>
        <a:bodyPr/>
        <a:lstStyle/>
        <a:p>
          <a:endParaRPr lang="ru-RU">
            <a:latin typeface="ARCO" panose="020B0604020202020204" charset="0"/>
          </a:endParaRPr>
        </a:p>
      </dgm:t>
    </dgm:pt>
    <dgm:pt modelId="{E150589A-2F1E-4CB8-8AB0-AD5CDF938867}" type="sibTrans" cxnId="{36F780DA-1822-4D4E-A6E0-599A7CB65C57}">
      <dgm:prSet/>
      <dgm:spPr/>
      <dgm:t>
        <a:bodyPr/>
        <a:lstStyle/>
        <a:p>
          <a:endParaRPr lang="ru-RU">
            <a:latin typeface="ARCO" panose="020B0604020202020204" charset="0"/>
          </a:endParaRPr>
        </a:p>
      </dgm:t>
    </dgm:pt>
    <dgm:pt modelId="{61FA4EF5-21B5-4680-A961-CC0084D3691A}">
      <dgm:prSet phldrT="[Текст]"/>
      <dgm:spPr/>
      <dgm:t>
        <a:bodyPr/>
        <a:lstStyle/>
        <a:p>
          <a:r>
            <a:rPr lang="ru-RU" dirty="0" smtClean="0">
              <a:latin typeface="ARCO" panose="020B0604020202020204" charset="0"/>
            </a:rPr>
            <a:t>Устная </a:t>
          </a:r>
          <a:endParaRPr lang="ru-RU" dirty="0">
            <a:latin typeface="ARCO" panose="020B0604020202020204" charset="0"/>
          </a:endParaRPr>
        </a:p>
      </dgm:t>
    </dgm:pt>
    <dgm:pt modelId="{C3BE4002-006D-4D75-9568-123678745DA3}" type="parTrans" cxnId="{092876C2-07A8-4834-820D-AA41C36B1619}">
      <dgm:prSet/>
      <dgm:spPr/>
      <dgm:t>
        <a:bodyPr/>
        <a:lstStyle/>
        <a:p>
          <a:endParaRPr lang="ru-RU">
            <a:latin typeface="ARCO" panose="020B0604020202020204" charset="0"/>
          </a:endParaRPr>
        </a:p>
      </dgm:t>
    </dgm:pt>
    <dgm:pt modelId="{BFC28CC3-9CFC-4D2D-B8FC-214003588545}" type="sibTrans" cxnId="{092876C2-07A8-4834-820D-AA41C36B1619}">
      <dgm:prSet/>
      <dgm:spPr/>
      <dgm:t>
        <a:bodyPr/>
        <a:lstStyle/>
        <a:p>
          <a:endParaRPr lang="ru-RU">
            <a:latin typeface="ARCO" panose="020B0604020202020204" charset="0"/>
          </a:endParaRPr>
        </a:p>
      </dgm:t>
    </dgm:pt>
    <dgm:pt modelId="{2ABA3E67-F7F0-460A-A717-6F03ED63BC2F}" type="pres">
      <dgm:prSet presAssocID="{EDA0F63E-4BCE-4ED7-9AAD-1B2D9C2C98E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D0BDAA7B-E661-42C3-BF3F-1F4F6F362625}" type="pres">
      <dgm:prSet presAssocID="{EDA0F63E-4BCE-4ED7-9AAD-1B2D9C2C98EA}" presName="Name1" presStyleCnt="0"/>
      <dgm:spPr/>
    </dgm:pt>
    <dgm:pt modelId="{349EB937-A3C9-41B7-BDA0-34AF9CB73C22}" type="pres">
      <dgm:prSet presAssocID="{EDA0F63E-4BCE-4ED7-9AAD-1B2D9C2C98EA}" presName="cycle" presStyleCnt="0"/>
      <dgm:spPr/>
    </dgm:pt>
    <dgm:pt modelId="{707679DD-2ED1-4D23-B7A7-48CF5989A9E9}" type="pres">
      <dgm:prSet presAssocID="{EDA0F63E-4BCE-4ED7-9AAD-1B2D9C2C98EA}" presName="srcNode" presStyleLbl="node1" presStyleIdx="0" presStyleCnt="4"/>
      <dgm:spPr/>
    </dgm:pt>
    <dgm:pt modelId="{BEC71C7D-C7DB-4238-B79E-4B0B53E9C0F9}" type="pres">
      <dgm:prSet presAssocID="{EDA0F63E-4BCE-4ED7-9AAD-1B2D9C2C98EA}" presName="conn" presStyleLbl="parChTrans1D2" presStyleIdx="0" presStyleCnt="1"/>
      <dgm:spPr/>
      <dgm:t>
        <a:bodyPr/>
        <a:lstStyle/>
        <a:p>
          <a:endParaRPr lang="ru-RU"/>
        </a:p>
      </dgm:t>
    </dgm:pt>
    <dgm:pt modelId="{5B34BB1D-C099-4900-81F8-F3E8778AAC03}" type="pres">
      <dgm:prSet presAssocID="{EDA0F63E-4BCE-4ED7-9AAD-1B2D9C2C98EA}" presName="extraNode" presStyleLbl="node1" presStyleIdx="0" presStyleCnt="4"/>
      <dgm:spPr/>
    </dgm:pt>
    <dgm:pt modelId="{69BC3E86-79D5-4633-8796-98C127BE0C81}" type="pres">
      <dgm:prSet presAssocID="{EDA0F63E-4BCE-4ED7-9AAD-1B2D9C2C98EA}" presName="dstNode" presStyleLbl="node1" presStyleIdx="0" presStyleCnt="4"/>
      <dgm:spPr/>
    </dgm:pt>
    <dgm:pt modelId="{3FE5D772-CE00-419C-A4F8-6CF3B58109E0}" type="pres">
      <dgm:prSet presAssocID="{CB383FF7-40EE-46A4-948E-0A2150D086B2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D48A9C-F1AA-44CD-B89C-E9FADE82E8DD}" type="pres">
      <dgm:prSet presAssocID="{CB383FF7-40EE-46A4-948E-0A2150D086B2}" presName="accent_1" presStyleCnt="0"/>
      <dgm:spPr/>
    </dgm:pt>
    <dgm:pt modelId="{21E09DC3-BD5F-4B93-B6B3-47A65097050F}" type="pres">
      <dgm:prSet presAssocID="{CB383FF7-40EE-46A4-948E-0A2150D086B2}" presName="accentRepeatNode" presStyleLbl="solidFgAcc1" presStyleIdx="0" presStyleCnt="4"/>
      <dgm:spPr/>
    </dgm:pt>
    <dgm:pt modelId="{FA13CD1A-813D-4C46-B332-4C53EB1BA8E3}" type="pres">
      <dgm:prSet presAssocID="{3B0EC644-E324-4D5B-A574-AFA32F3C1876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49CD21-5117-4863-98FE-D6817E8C38A5}" type="pres">
      <dgm:prSet presAssocID="{3B0EC644-E324-4D5B-A574-AFA32F3C1876}" presName="accent_2" presStyleCnt="0"/>
      <dgm:spPr/>
    </dgm:pt>
    <dgm:pt modelId="{F9B2520F-A55B-4AFE-A7EF-4292D132FBF1}" type="pres">
      <dgm:prSet presAssocID="{3B0EC644-E324-4D5B-A574-AFA32F3C1876}" presName="accentRepeatNode" presStyleLbl="solidFgAcc1" presStyleIdx="1" presStyleCnt="4"/>
      <dgm:spPr/>
    </dgm:pt>
    <dgm:pt modelId="{F0ED1691-1298-4C19-B650-78283A28DB42}" type="pres">
      <dgm:prSet presAssocID="{202A95D0-983C-458A-AF33-A02253C41FC2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37B29A-C303-4C79-8901-98BDCBB41688}" type="pres">
      <dgm:prSet presAssocID="{202A95D0-983C-458A-AF33-A02253C41FC2}" presName="accent_3" presStyleCnt="0"/>
      <dgm:spPr/>
    </dgm:pt>
    <dgm:pt modelId="{EC899050-E325-4EDB-B7DA-DF14A0C54F08}" type="pres">
      <dgm:prSet presAssocID="{202A95D0-983C-458A-AF33-A02253C41FC2}" presName="accentRepeatNode" presStyleLbl="solidFgAcc1" presStyleIdx="2" presStyleCnt="4"/>
      <dgm:spPr/>
    </dgm:pt>
    <dgm:pt modelId="{335C3C1E-A013-40A1-8C40-FDF02B071AA5}" type="pres">
      <dgm:prSet presAssocID="{61FA4EF5-21B5-4680-A961-CC0084D3691A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6D40E1-78C0-4D89-9BC3-1B86856182E5}" type="pres">
      <dgm:prSet presAssocID="{61FA4EF5-21B5-4680-A961-CC0084D3691A}" presName="accent_4" presStyleCnt="0"/>
      <dgm:spPr/>
    </dgm:pt>
    <dgm:pt modelId="{9DD4BA05-90E6-4078-8123-D0BA084495F7}" type="pres">
      <dgm:prSet presAssocID="{61FA4EF5-21B5-4680-A961-CC0084D3691A}" presName="accentRepeatNode" presStyleLbl="solidFgAcc1" presStyleIdx="3" presStyleCnt="4"/>
      <dgm:spPr/>
    </dgm:pt>
  </dgm:ptLst>
  <dgm:cxnLst>
    <dgm:cxn modelId="{36F780DA-1822-4D4E-A6E0-599A7CB65C57}" srcId="{EDA0F63E-4BCE-4ED7-9AAD-1B2D9C2C98EA}" destId="{202A95D0-983C-458A-AF33-A02253C41FC2}" srcOrd="2" destOrd="0" parTransId="{5E8E5272-2CE9-4C65-A0EC-3192C70F4C69}" sibTransId="{E150589A-2F1E-4CB8-8AB0-AD5CDF938867}"/>
    <dgm:cxn modelId="{092876C2-07A8-4834-820D-AA41C36B1619}" srcId="{EDA0F63E-4BCE-4ED7-9AAD-1B2D9C2C98EA}" destId="{61FA4EF5-21B5-4680-A961-CC0084D3691A}" srcOrd="3" destOrd="0" parTransId="{C3BE4002-006D-4D75-9568-123678745DA3}" sibTransId="{BFC28CC3-9CFC-4D2D-B8FC-214003588545}"/>
    <dgm:cxn modelId="{2E068A44-E66A-47B5-9693-AE4F8E9AD8BA}" srcId="{EDA0F63E-4BCE-4ED7-9AAD-1B2D9C2C98EA}" destId="{3B0EC644-E324-4D5B-A574-AFA32F3C1876}" srcOrd="1" destOrd="0" parTransId="{445DAE9E-763C-47C5-9BD3-A009988A6895}" sibTransId="{F518FC40-08CD-417A-B2E5-E6D789E05740}"/>
    <dgm:cxn modelId="{B652D593-B8BD-4B62-876C-3D39D47DE5B6}" type="presOf" srcId="{3B0EC644-E324-4D5B-A574-AFA32F3C1876}" destId="{FA13CD1A-813D-4C46-B332-4C53EB1BA8E3}" srcOrd="0" destOrd="0" presId="urn:microsoft.com/office/officeart/2008/layout/VerticalCurvedList"/>
    <dgm:cxn modelId="{056B16E6-77AD-4A5C-B9CB-2181F1CF0660}" type="presOf" srcId="{61FA4EF5-21B5-4680-A961-CC0084D3691A}" destId="{335C3C1E-A013-40A1-8C40-FDF02B071AA5}" srcOrd="0" destOrd="0" presId="urn:microsoft.com/office/officeart/2008/layout/VerticalCurvedList"/>
    <dgm:cxn modelId="{1A621280-6BD7-4C23-B584-F7706FFAE71F}" type="presOf" srcId="{202A95D0-983C-458A-AF33-A02253C41FC2}" destId="{F0ED1691-1298-4C19-B650-78283A28DB42}" srcOrd="0" destOrd="0" presId="urn:microsoft.com/office/officeart/2008/layout/VerticalCurvedList"/>
    <dgm:cxn modelId="{FE580729-DBF2-4862-80D0-486A2BF1CD79}" type="presOf" srcId="{EDA0F63E-4BCE-4ED7-9AAD-1B2D9C2C98EA}" destId="{2ABA3E67-F7F0-460A-A717-6F03ED63BC2F}" srcOrd="0" destOrd="0" presId="urn:microsoft.com/office/officeart/2008/layout/VerticalCurvedList"/>
    <dgm:cxn modelId="{55E0A411-F4BB-49E8-AB3C-9A9F7D5E7197}" srcId="{EDA0F63E-4BCE-4ED7-9AAD-1B2D9C2C98EA}" destId="{CB383FF7-40EE-46A4-948E-0A2150D086B2}" srcOrd="0" destOrd="0" parTransId="{9EB88B93-DB81-4A88-AE9E-6E3B7575E50E}" sibTransId="{7A9DB968-A981-44BA-B51D-AB43A6266AF3}"/>
    <dgm:cxn modelId="{5984A1CB-FD29-4214-9A4A-DF6B31814BC3}" type="presOf" srcId="{CB383FF7-40EE-46A4-948E-0A2150D086B2}" destId="{3FE5D772-CE00-419C-A4F8-6CF3B58109E0}" srcOrd="0" destOrd="0" presId="urn:microsoft.com/office/officeart/2008/layout/VerticalCurvedList"/>
    <dgm:cxn modelId="{17104F94-61D6-4B5C-BF7E-B2BF3BF2DFB6}" type="presOf" srcId="{7A9DB968-A981-44BA-B51D-AB43A6266AF3}" destId="{BEC71C7D-C7DB-4238-B79E-4B0B53E9C0F9}" srcOrd="0" destOrd="0" presId="urn:microsoft.com/office/officeart/2008/layout/VerticalCurvedList"/>
    <dgm:cxn modelId="{D5FC00AD-C607-4D40-B693-747C7DAD05B2}" type="presParOf" srcId="{2ABA3E67-F7F0-460A-A717-6F03ED63BC2F}" destId="{D0BDAA7B-E661-42C3-BF3F-1F4F6F362625}" srcOrd="0" destOrd="0" presId="urn:microsoft.com/office/officeart/2008/layout/VerticalCurvedList"/>
    <dgm:cxn modelId="{A9F79B2C-B480-4829-9C06-34BCCA70D293}" type="presParOf" srcId="{D0BDAA7B-E661-42C3-BF3F-1F4F6F362625}" destId="{349EB937-A3C9-41B7-BDA0-34AF9CB73C22}" srcOrd="0" destOrd="0" presId="urn:microsoft.com/office/officeart/2008/layout/VerticalCurvedList"/>
    <dgm:cxn modelId="{3A1C9822-BF77-4205-81D2-3964561CADBB}" type="presParOf" srcId="{349EB937-A3C9-41B7-BDA0-34AF9CB73C22}" destId="{707679DD-2ED1-4D23-B7A7-48CF5989A9E9}" srcOrd="0" destOrd="0" presId="urn:microsoft.com/office/officeart/2008/layout/VerticalCurvedList"/>
    <dgm:cxn modelId="{039FE77F-C35E-4420-AE15-9474E9549381}" type="presParOf" srcId="{349EB937-A3C9-41B7-BDA0-34AF9CB73C22}" destId="{BEC71C7D-C7DB-4238-B79E-4B0B53E9C0F9}" srcOrd="1" destOrd="0" presId="urn:microsoft.com/office/officeart/2008/layout/VerticalCurvedList"/>
    <dgm:cxn modelId="{535BAA1D-5AC6-48B5-85FB-6BAB1D55CA78}" type="presParOf" srcId="{349EB937-A3C9-41B7-BDA0-34AF9CB73C22}" destId="{5B34BB1D-C099-4900-81F8-F3E8778AAC03}" srcOrd="2" destOrd="0" presId="urn:microsoft.com/office/officeart/2008/layout/VerticalCurvedList"/>
    <dgm:cxn modelId="{5727C2CB-DC58-461D-B78F-B12D58E952DA}" type="presParOf" srcId="{349EB937-A3C9-41B7-BDA0-34AF9CB73C22}" destId="{69BC3E86-79D5-4633-8796-98C127BE0C81}" srcOrd="3" destOrd="0" presId="urn:microsoft.com/office/officeart/2008/layout/VerticalCurvedList"/>
    <dgm:cxn modelId="{A63990F2-9237-4615-8137-7C1757B327FC}" type="presParOf" srcId="{D0BDAA7B-E661-42C3-BF3F-1F4F6F362625}" destId="{3FE5D772-CE00-419C-A4F8-6CF3B58109E0}" srcOrd="1" destOrd="0" presId="urn:microsoft.com/office/officeart/2008/layout/VerticalCurvedList"/>
    <dgm:cxn modelId="{A7DA219C-8058-4956-A081-BB94CF2D5116}" type="presParOf" srcId="{D0BDAA7B-E661-42C3-BF3F-1F4F6F362625}" destId="{DAD48A9C-F1AA-44CD-B89C-E9FADE82E8DD}" srcOrd="2" destOrd="0" presId="urn:microsoft.com/office/officeart/2008/layout/VerticalCurvedList"/>
    <dgm:cxn modelId="{37AE2A52-52B9-40E1-A233-2715E2C7C4D7}" type="presParOf" srcId="{DAD48A9C-F1AA-44CD-B89C-E9FADE82E8DD}" destId="{21E09DC3-BD5F-4B93-B6B3-47A65097050F}" srcOrd="0" destOrd="0" presId="urn:microsoft.com/office/officeart/2008/layout/VerticalCurvedList"/>
    <dgm:cxn modelId="{DA1B1473-CD28-49A8-B98B-EC4343EF1B1E}" type="presParOf" srcId="{D0BDAA7B-E661-42C3-BF3F-1F4F6F362625}" destId="{FA13CD1A-813D-4C46-B332-4C53EB1BA8E3}" srcOrd="3" destOrd="0" presId="urn:microsoft.com/office/officeart/2008/layout/VerticalCurvedList"/>
    <dgm:cxn modelId="{567299DA-1622-46C2-B7FD-74968FBE17A5}" type="presParOf" srcId="{D0BDAA7B-E661-42C3-BF3F-1F4F6F362625}" destId="{9549CD21-5117-4863-98FE-D6817E8C38A5}" srcOrd="4" destOrd="0" presId="urn:microsoft.com/office/officeart/2008/layout/VerticalCurvedList"/>
    <dgm:cxn modelId="{C56806BC-0BBB-421A-A1AC-A534AAE90F24}" type="presParOf" srcId="{9549CD21-5117-4863-98FE-D6817E8C38A5}" destId="{F9B2520F-A55B-4AFE-A7EF-4292D132FBF1}" srcOrd="0" destOrd="0" presId="urn:microsoft.com/office/officeart/2008/layout/VerticalCurvedList"/>
    <dgm:cxn modelId="{CCF64EC4-49A1-4630-80D9-A7B7B9DD4873}" type="presParOf" srcId="{D0BDAA7B-E661-42C3-BF3F-1F4F6F362625}" destId="{F0ED1691-1298-4C19-B650-78283A28DB42}" srcOrd="5" destOrd="0" presId="urn:microsoft.com/office/officeart/2008/layout/VerticalCurvedList"/>
    <dgm:cxn modelId="{989D91E5-8417-495B-B1D0-BF1363ADCB4D}" type="presParOf" srcId="{D0BDAA7B-E661-42C3-BF3F-1F4F6F362625}" destId="{2437B29A-C303-4C79-8901-98BDCBB41688}" srcOrd="6" destOrd="0" presId="urn:microsoft.com/office/officeart/2008/layout/VerticalCurvedList"/>
    <dgm:cxn modelId="{69BC24C4-D165-41C9-8698-A63526996C57}" type="presParOf" srcId="{2437B29A-C303-4C79-8901-98BDCBB41688}" destId="{EC899050-E325-4EDB-B7DA-DF14A0C54F08}" srcOrd="0" destOrd="0" presId="urn:microsoft.com/office/officeart/2008/layout/VerticalCurvedList"/>
    <dgm:cxn modelId="{0C731F82-461C-4AD2-BA62-CA4853F6DA8C}" type="presParOf" srcId="{D0BDAA7B-E661-42C3-BF3F-1F4F6F362625}" destId="{335C3C1E-A013-40A1-8C40-FDF02B071AA5}" srcOrd="7" destOrd="0" presId="urn:microsoft.com/office/officeart/2008/layout/VerticalCurvedList"/>
    <dgm:cxn modelId="{3CDD4E94-ED59-4666-9D56-400B658076CE}" type="presParOf" srcId="{D0BDAA7B-E661-42C3-BF3F-1F4F6F362625}" destId="{0E6D40E1-78C0-4D89-9BC3-1B86856182E5}" srcOrd="8" destOrd="0" presId="urn:microsoft.com/office/officeart/2008/layout/VerticalCurvedList"/>
    <dgm:cxn modelId="{66A98F59-0364-4F5A-907A-60093EDA5780}" type="presParOf" srcId="{0E6D40E1-78C0-4D89-9BC3-1B86856182E5}" destId="{9DD4BA05-90E6-4078-8123-D0BA084495F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C71C7D-C7DB-4238-B79E-4B0B53E9C0F9}">
      <dsp:nvSpPr>
        <dsp:cNvPr id="0" name=""/>
        <dsp:cNvSpPr/>
      </dsp:nvSpPr>
      <dsp:spPr>
        <a:xfrm>
          <a:off x="-5426037" y="-830848"/>
          <a:ext cx="6460817" cy="6460817"/>
        </a:xfrm>
        <a:prstGeom prst="blockArc">
          <a:avLst>
            <a:gd name="adj1" fmla="val 18900000"/>
            <a:gd name="adj2" fmla="val 2700000"/>
            <a:gd name="adj3" fmla="val 334"/>
          </a:avLst>
        </a:prstGeom>
        <a:noFill/>
        <a:ln w="1905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E5D772-CE00-419C-A4F8-6CF3B58109E0}">
      <dsp:nvSpPr>
        <dsp:cNvPr id="0" name=""/>
        <dsp:cNvSpPr/>
      </dsp:nvSpPr>
      <dsp:spPr>
        <a:xfrm>
          <a:off x="541731" y="368956"/>
          <a:ext cx="5376006" cy="738296"/>
        </a:xfrm>
        <a:prstGeom prst="rect">
          <a:avLst/>
        </a:prstGeom>
        <a:solidFill>
          <a:schemeClr val="accent4">
            <a:shade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6023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ARCO" panose="020B0604020202020204" charset="0"/>
            </a:rPr>
            <a:t>Письменная </a:t>
          </a:r>
          <a:endParaRPr lang="ru-RU" sz="2800" kern="1200" dirty="0">
            <a:latin typeface="ARCO" panose="020B0604020202020204" charset="0"/>
          </a:endParaRPr>
        </a:p>
      </dsp:txBody>
      <dsp:txXfrm>
        <a:off x="541731" y="368956"/>
        <a:ext cx="5376006" cy="738296"/>
      </dsp:txXfrm>
    </dsp:sp>
    <dsp:sp modelId="{21E09DC3-BD5F-4B93-B6B3-47A65097050F}">
      <dsp:nvSpPr>
        <dsp:cNvPr id="0" name=""/>
        <dsp:cNvSpPr/>
      </dsp:nvSpPr>
      <dsp:spPr>
        <a:xfrm>
          <a:off x="80296" y="276669"/>
          <a:ext cx="922870" cy="9228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13CD1A-813D-4C46-B332-4C53EB1BA8E3}">
      <dsp:nvSpPr>
        <dsp:cNvPr id="0" name=""/>
        <dsp:cNvSpPr/>
      </dsp:nvSpPr>
      <dsp:spPr>
        <a:xfrm>
          <a:off x="965013" y="1476593"/>
          <a:ext cx="4952724" cy="738296"/>
        </a:xfrm>
        <a:prstGeom prst="rect">
          <a:avLst/>
        </a:prstGeom>
        <a:solidFill>
          <a:schemeClr val="accent4">
            <a:shade val="50000"/>
            <a:hueOff val="304767"/>
            <a:satOff val="-17610"/>
            <a:lumOff val="2436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6023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err="1" smtClean="0">
              <a:latin typeface="ARCO" panose="020B0604020202020204" charset="0"/>
            </a:rPr>
            <a:t>Дактильная</a:t>
          </a:r>
          <a:r>
            <a:rPr lang="ru-RU" sz="2800" kern="1200" dirty="0" smtClean="0">
              <a:latin typeface="ARCO" panose="020B0604020202020204" charset="0"/>
            </a:rPr>
            <a:t> </a:t>
          </a:r>
          <a:endParaRPr lang="ru-RU" sz="2800" kern="1200" dirty="0">
            <a:latin typeface="ARCO" panose="020B0604020202020204" charset="0"/>
          </a:endParaRPr>
        </a:p>
      </dsp:txBody>
      <dsp:txXfrm>
        <a:off x="965013" y="1476593"/>
        <a:ext cx="4952724" cy="738296"/>
      </dsp:txXfrm>
    </dsp:sp>
    <dsp:sp modelId="{F9B2520F-A55B-4AFE-A7EF-4292D132FBF1}">
      <dsp:nvSpPr>
        <dsp:cNvPr id="0" name=""/>
        <dsp:cNvSpPr/>
      </dsp:nvSpPr>
      <dsp:spPr>
        <a:xfrm>
          <a:off x="503578" y="1384306"/>
          <a:ext cx="922870" cy="9228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shade val="50000"/>
              <a:hueOff val="304767"/>
              <a:satOff val="-17610"/>
              <a:lumOff val="2436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ED1691-1298-4C19-B650-78283A28DB42}">
      <dsp:nvSpPr>
        <dsp:cNvPr id="0" name=""/>
        <dsp:cNvSpPr/>
      </dsp:nvSpPr>
      <dsp:spPr>
        <a:xfrm>
          <a:off x="965013" y="2584230"/>
          <a:ext cx="4952724" cy="738296"/>
        </a:xfrm>
        <a:prstGeom prst="rect">
          <a:avLst/>
        </a:prstGeom>
        <a:solidFill>
          <a:schemeClr val="accent4">
            <a:shade val="50000"/>
            <a:hueOff val="609533"/>
            <a:satOff val="-35219"/>
            <a:lumOff val="4873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6023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ARCO" panose="020B0604020202020204" charset="0"/>
            </a:rPr>
            <a:t>Устно-</a:t>
          </a:r>
          <a:r>
            <a:rPr lang="ru-RU" sz="2800" kern="1200" dirty="0" err="1" smtClean="0">
              <a:latin typeface="ARCO" panose="020B0604020202020204" charset="0"/>
            </a:rPr>
            <a:t>дактильная</a:t>
          </a:r>
          <a:endParaRPr lang="ru-RU" sz="2800" kern="1200" dirty="0">
            <a:latin typeface="ARCO" panose="020B0604020202020204" charset="0"/>
          </a:endParaRPr>
        </a:p>
      </dsp:txBody>
      <dsp:txXfrm>
        <a:off x="965013" y="2584230"/>
        <a:ext cx="4952724" cy="738296"/>
      </dsp:txXfrm>
    </dsp:sp>
    <dsp:sp modelId="{EC899050-E325-4EDB-B7DA-DF14A0C54F08}">
      <dsp:nvSpPr>
        <dsp:cNvPr id="0" name=""/>
        <dsp:cNvSpPr/>
      </dsp:nvSpPr>
      <dsp:spPr>
        <a:xfrm>
          <a:off x="503578" y="2491943"/>
          <a:ext cx="922870" cy="9228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shade val="50000"/>
              <a:hueOff val="609533"/>
              <a:satOff val="-35219"/>
              <a:lumOff val="4873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5C3C1E-A013-40A1-8C40-FDF02B071AA5}">
      <dsp:nvSpPr>
        <dsp:cNvPr id="0" name=""/>
        <dsp:cNvSpPr/>
      </dsp:nvSpPr>
      <dsp:spPr>
        <a:xfrm>
          <a:off x="541731" y="3691867"/>
          <a:ext cx="5376006" cy="738296"/>
        </a:xfrm>
        <a:prstGeom prst="rect">
          <a:avLst/>
        </a:prstGeom>
        <a:solidFill>
          <a:schemeClr val="accent4">
            <a:shade val="50000"/>
            <a:hueOff val="304767"/>
            <a:satOff val="-17610"/>
            <a:lumOff val="2436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6023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ARCO" panose="020B0604020202020204" charset="0"/>
            </a:rPr>
            <a:t>Устная </a:t>
          </a:r>
          <a:endParaRPr lang="ru-RU" sz="2800" kern="1200" dirty="0">
            <a:latin typeface="ARCO" panose="020B0604020202020204" charset="0"/>
          </a:endParaRPr>
        </a:p>
      </dsp:txBody>
      <dsp:txXfrm>
        <a:off x="541731" y="3691867"/>
        <a:ext cx="5376006" cy="738296"/>
      </dsp:txXfrm>
    </dsp:sp>
    <dsp:sp modelId="{9DD4BA05-90E6-4078-8123-D0BA084495F7}">
      <dsp:nvSpPr>
        <dsp:cNvPr id="0" name=""/>
        <dsp:cNvSpPr/>
      </dsp:nvSpPr>
      <dsp:spPr>
        <a:xfrm>
          <a:off x="80296" y="3599579"/>
          <a:ext cx="922870" cy="9228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shade val="50000"/>
              <a:hueOff val="304767"/>
              <a:satOff val="-17610"/>
              <a:lumOff val="2436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>
            <a:extLst>
              <a:ext uri="{FF2B5EF4-FFF2-40B4-BE49-F238E27FC236}">
                <a16:creationId xmlns:a16="http://schemas.microsoft.com/office/drawing/2014/main" id="{500A0BFA-51F1-446A-A3CE-3B146EBA37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6263" y="1560037"/>
            <a:ext cx="6442197" cy="1212850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rgbClr val="1893E0"/>
                </a:solidFill>
                <a:latin typeface="ARCO" panose="02000800000000000000" pitchFamily="2" charset="0"/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806269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Текст 12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469065" y="4547687"/>
            <a:ext cx="3741738" cy="10112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Golos Text"/>
                <a:cs typeface="Golos Text"/>
              </a:defRPr>
            </a:lvl1pPr>
          </a:lstStyle>
          <a:p>
            <a:pPr lvl="0">
              <a:defRPr/>
            </a:pPr>
            <a:r>
              <a:rPr lang="ru-RU"/>
              <a:t>Образец подписи</a:t>
            </a:r>
            <a:endParaRPr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F92137-62C2-4B87-B072-F39FFDB776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9065" y="1521764"/>
            <a:ext cx="6160354" cy="1325562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rgbClr val="1893E0"/>
                </a:solidFill>
                <a:latin typeface="ARCO" panose="02000800000000000000" pitchFamily="2" charset="0"/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Текст 12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57213" y="4520989"/>
            <a:ext cx="3741738" cy="10112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Golos Text"/>
                <a:cs typeface="Golos Text"/>
              </a:defRPr>
            </a:lvl1pPr>
          </a:lstStyle>
          <a:p>
            <a:pPr lvl="0">
              <a:defRPr/>
            </a:pPr>
            <a:r>
              <a:rPr lang="ru-RU"/>
              <a:t>Образец подписи</a:t>
            </a:r>
            <a:endParaRPr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B0A9489-93E1-4018-A024-A3C9B9DD17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1454150"/>
            <a:ext cx="6371125" cy="1125538"/>
          </a:xfrm>
        </p:spPr>
        <p:txBody>
          <a:bodyPr>
            <a:noAutofit/>
          </a:bodyPr>
          <a:lstStyle>
            <a:lvl1pPr marL="0" indent="0">
              <a:buNone/>
              <a:defRPr sz="4000">
                <a:solidFill>
                  <a:srgbClr val="1893E0"/>
                </a:solidFill>
                <a:latin typeface="ARCO" panose="02000800000000000000" pitchFamily="2" charset="0"/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олько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2" name="Текст 11"/>
          <p:cNvSpPr>
            <a:spLocks noGrp="1"/>
          </p:cNvSpPr>
          <p:nvPr>
            <p:ph type="body" sz="quarter" idx="10"/>
          </p:nvPr>
        </p:nvSpPr>
        <p:spPr bwMode="auto">
          <a:xfrm>
            <a:off x="1022684" y="2027488"/>
            <a:ext cx="6219825" cy="3308350"/>
          </a:xfrm>
        </p:spPr>
        <p:txBody>
          <a:bodyPr>
            <a:normAutofit/>
          </a:bodyPr>
          <a:lstStyle>
            <a:lvl1pPr marL="0" indent="0">
              <a:buNone/>
              <a:defRPr sz="1700">
                <a:solidFill>
                  <a:schemeClr val="tx1">
                    <a:lumMod val="95000"/>
                    <a:lumOff val="5000"/>
                  </a:schemeClr>
                </a:solidFill>
                <a:latin typeface="Golos Text"/>
                <a:cs typeface="Golos Text"/>
              </a:defRPr>
            </a:lvl1pPr>
            <a:lvl2pPr>
              <a:defRPr sz="1700">
                <a:latin typeface="Golos Text"/>
                <a:cs typeface="Golos Text"/>
              </a:defRPr>
            </a:lvl2pPr>
            <a:lvl3pPr>
              <a:defRPr sz="1700">
                <a:latin typeface="Golos Text"/>
                <a:cs typeface="Golos Text"/>
              </a:defRPr>
            </a:lvl3pPr>
            <a:lvl4pPr>
              <a:defRPr sz="1700">
                <a:latin typeface="Golos Text"/>
                <a:cs typeface="Golos Text"/>
              </a:defRPr>
            </a:lvl4pPr>
            <a:lvl5pPr>
              <a:defRPr sz="1700">
                <a:latin typeface="Golos Text"/>
                <a:cs typeface="Golos Text"/>
              </a:defRPr>
            </a:lvl5pPr>
          </a:lstStyle>
          <a:p>
            <a:pPr lvl="0">
              <a:defRPr/>
            </a:pPr>
            <a:r>
              <a:rPr lang="ru-RU" dirty="0"/>
              <a:t>Образец текста</a:t>
            </a:r>
            <a:endParaRPr dirty="0"/>
          </a:p>
        </p:txBody>
      </p:sp>
      <p:sp>
        <p:nvSpPr>
          <p:cNvPr id="15" name="Заголовок 14"/>
          <p:cNvSpPr>
            <a:spLocks noGrp="1"/>
          </p:cNvSpPr>
          <p:nvPr>
            <p:ph type="title" hasCustomPrompt="1"/>
          </p:nvPr>
        </p:nvSpPr>
        <p:spPr bwMode="auto">
          <a:xfrm>
            <a:off x="1030711" y="377152"/>
            <a:ext cx="6224331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rgbClr val="1893E0"/>
                </a:solidFill>
                <a:latin typeface="ARCO"/>
              </a:defRPr>
            </a:lvl1pPr>
          </a:lstStyle>
          <a:p>
            <a:pPr>
              <a:defRPr/>
            </a:pPr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ерхний колонтитул (текст и рисунок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3B9C7-AB59-490A-A838-5D1839557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37" y="1339809"/>
            <a:ext cx="11356975" cy="752759"/>
          </a:xfrm>
        </p:spPr>
        <p:txBody>
          <a:bodyPr>
            <a:normAutofit/>
          </a:bodyPr>
          <a:lstStyle>
            <a:lvl1pPr>
              <a:defRPr sz="4000">
                <a:solidFill>
                  <a:srgbClr val="1893E0"/>
                </a:solidFill>
                <a:latin typeface="ARCO" panose="02000800000000000000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CDE662F-FEBD-48F2-A97F-6F863F30F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1613" y="6280154"/>
            <a:ext cx="2743200" cy="365125"/>
          </a:xfrm>
        </p:spPr>
        <p:txBody>
          <a:bodyPr/>
          <a:lstStyle>
            <a:lvl1pPr>
              <a:defRPr>
                <a:solidFill>
                  <a:srgbClr val="1893E0"/>
                </a:solidFill>
                <a:latin typeface="ARCO" panose="02000800000000000000" pitchFamily="2" charset="0"/>
              </a:defRPr>
            </a:lvl1pPr>
          </a:lstStyle>
          <a:p>
            <a:pPr>
              <a:defRPr/>
            </a:pPr>
            <a:fld id="{69A83443-2FE1-3043-B191-23BA9CCDBE8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90DFE843-6A1D-43AF-B7EA-B02FC719CA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7838" y="2667000"/>
            <a:ext cx="5015295" cy="3418012"/>
          </a:xfrm>
        </p:spPr>
        <p:txBody>
          <a:bodyPr>
            <a:normAutofit/>
          </a:bodyPr>
          <a:lstStyle>
            <a:lvl1pPr marL="0" indent="0">
              <a:buNone/>
              <a:defRPr sz="1700">
                <a:latin typeface="Golos Text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5C7C7DAE-2090-4D82-A3E7-A62CBB56B9F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67388" y="2667000"/>
            <a:ext cx="6067425" cy="34180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693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ерхний колонтитул (список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3B9C7-AB59-490A-A838-5D1839557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37" y="1339809"/>
            <a:ext cx="11356975" cy="752759"/>
          </a:xfrm>
        </p:spPr>
        <p:txBody>
          <a:bodyPr>
            <a:normAutofit/>
          </a:bodyPr>
          <a:lstStyle>
            <a:lvl1pPr>
              <a:defRPr sz="4000">
                <a:solidFill>
                  <a:srgbClr val="1893E0"/>
                </a:solidFill>
                <a:latin typeface="ARCO" panose="02000800000000000000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CDE662F-FEBD-48F2-A97F-6F863F30F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1613" y="6280154"/>
            <a:ext cx="2743200" cy="365125"/>
          </a:xfrm>
        </p:spPr>
        <p:txBody>
          <a:bodyPr/>
          <a:lstStyle>
            <a:lvl1pPr>
              <a:defRPr>
                <a:solidFill>
                  <a:srgbClr val="1893E0"/>
                </a:solidFill>
                <a:latin typeface="ARCO" panose="02000800000000000000" pitchFamily="2" charset="0"/>
              </a:defRPr>
            </a:lvl1pPr>
          </a:lstStyle>
          <a:p>
            <a:pPr>
              <a:defRPr/>
            </a:pPr>
            <a:fld id="{69A83443-2FE1-3043-B191-23BA9CCDBE8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90DFE843-6A1D-43AF-B7EA-B02FC719CA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7838" y="2490969"/>
            <a:ext cx="5015295" cy="556846"/>
          </a:xfrm>
        </p:spPr>
        <p:txBody>
          <a:bodyPr>
            <a:normAutofit/>
          </a:bodyPr>
          <a:lstStyle>
            <a:lvl1pPr marL="285750" indent="-285750">
              <a:buClr>
                <a:srgbClr val="1893E0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1893E0"/>
                </a:solidFill>
                <a:latin typeface="Golos Text"/>
              </a:defRPr>
            </a:lvl1pPr>
          </a:lstStyle>
          <a:p>
            <a:pPr lvl="0"/>
            <a:r>
              <a:rPr lang="ru-RU" dirty="0"/>
              <a:t>Образец списка</a:t>
            </a:r>
          </a:p>
        </p:txBody>
      </p:sp>
      <p:sp>
        <p:nvSpPr>
          <p:cNvPr id="9" name="Текст 7">
            <a:extLst>
              <a:ext uri="{FF2B5EF4-FFF2-40B4-BE49-F238E27FC236}">
                <a16:creationId xmlns:a16="http://schemas.microsoft.com/office/drawing/2014/main" id="{A770E1E1-251B-4644-84FB-BB438E2F27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19517" y="2490969"/>
            <a:ext cx="5015295" cy="556846"/>
          </a:xfrm>
        </p:spPr>
        <p:txBody>
          <a:bodyPr>
            <a:normAutofit/>
          </a:bodyPr>
          <a:lstStyle>
            <a:lvl1pPr marL="285750" indent="-285750">
              <a:buClr>
                <a:srgbClr val="E13500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E13500"/>
                </a:solidFill>
                <a:latin typeface="Golos Text"/>
              </a:defRPr>
            </a:lvl1pPr>
          </a:lstStyle>
          <a:p>
            <a:pPr lvl="0"/>
            <a:r>
              <a:rPr lang="ru-RU" dirty="0"/>
              <a:t>Образец списка</a:t>
            </a:r>
          </a:p>
        </p:txBody>
      </p:sp>
      <p:sp>
        <p:nvSpPr>
          <p:cNvPr id="11" name="Текст 7">
            <a:extLst>
              <a:ext uri="{FF2B5EF4-FFF2-40B4-BE49-F238E27FC236}">
                <a16:creationId xmlns:a16="http://schemas.microsoft.com/office/drawing/2014/main" id="{4DFB7F45-AF83-4F3D-9041-640C612015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7838" y="3399507"/>
            <a:ext cx="5015295" cy="556846"/>
          </a:xfrm>
        </p:spPr>
        <p:txBody>
          <a:bodyPr>
            <a:normAutofit/>
          </a:bodyPr>
          <a:lstStyle>
            <a:lvl1pPr marL="285750" indent="-285750">
              <a:buClr>
                <a:srgbClr val="A3DF0C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A3DF0C"/>
                </a:solidFill>
                <a:latin typeface="Golos Text"/>
              </a:defRPr>
            </a:lvl1pPr>
          </a:lstStyle>
          <a:p>
            <a:pPr lvl="0"/>
            <a:r>
              <a:rPr lang="ru-RU" dirty="0"/>
              <a:t>Образец списка</a:t>
            </a:r>
          </a:p>
        </p:txBody>
      </p:sp>
      <p:sp>
        <p:nvSpPr>
          <p:cNvPr id="12" name="Текст 7">
            <a:extLst>
              <a:ext uri="{FF2B5EF4-FFF2-40B4-BE49-F238E27FC236}">
                <a16:creationId xmlns:a16="http://schemas.microsoft.com/office/drawing/2014/main" id="{0D932C62-99C7-40E4-B12F-B34905E57A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19516" y="3399507"/>
            <a:ext cx="5015295" cy="556846"/>
          </a:xfrm>
        </p:spPr>
        <p:txBody>
          <a:bodyPr>
            <a:normAutofit/>
          </a:bodyPr>
          <a:lstStyle>
            <a:lvl1pPr marL="285750" indent="-285750">
              <a:buClr>
                <a:srgbClr val="FB58A7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FB58A7"/>
                </a:solidFill>
                <a:latin typeface="Golos Text"/>
              </a:defRPr>
            </a:lvl1pPr>
          </a:lstStyle>
          <a:p>
            <a:pPr lvl="0"/>
            <a:r>
              <a:rPr lang="ru-RU" dirty="0"/>
              <a:t>Образец списка</a:t>
            </a: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id="{62756E56-6580-4635-B545-57E9B06901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7838" y="4310979"/>
            <a:ext cx="5015295" cy="556846"/>
          </a:xfrm>
        </p:spPr>
        <p:txBody>
          <a:bodyPr>
            <a:normAutofit/>
          </a:bodyPr>
          <a:lstStyle>
            <a:lvl1pPr marL="285750" indent="-285750">
              <a:buClr>
                <a:srgbClr val="C536D5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C536D5"/>
                </a:solidFill>
                <a:latin typeface="Golos Text"/>
              </a:defRPr>
            </a:lvl1pPr>
          </a:lstStyle>
          <a:p>
            <a:pPr lvl="0"/>
            <a:r>
              <a:rPr lang="ru-RU" dirty="0"/>
              <a:t>Образец списка</a:t>
            </a:r>
          </a:p>
        </p:txBody>
      </p:sp>
      <p:sp>
        <p:nvSpPr>
          <p:cNvPr id="14" name="Текст 7">
            <a:extLst>
              <a:ext uri="{FF2B5EF4-FFF2-40B4-BE49-F238E27FC236}">
                <a16:creationId xmlns:a16="http://schemas.microsoft.com/office/drawing/2014/main" id="{4EF3322C-4F07-47E5-A78E-E935436CEF0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19515" y="4310979"/>
            <a:ext cx="5015295" cy="556846"/>
          </a:xfrm>
        </p:spPr>
        <p:txBody>
          <a:bodyPr>
            <a:normAutofit/>
          </a:bodyPr>
          <a:lstStyle>
            <a:lvl1pPr marL="285750" indent="-285750">
              <a:buClr>
                <a:srgbClr val="31CCF6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31CCF6"/>
                </a:solidFill>
                <a:latin typeface="Golos Text"/>
              </a:defRPr>
            </a:lvl1pPr>
          </a:lstStyle>
          <a:p>
            <a:pPr lvl="0"/>
            <a:r>
              <a:rPr lang="ru-RU" dirty="0"/>
              <a:t>Образец списка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CE339FD9-27DB-4B25-BE30-9D7D3D24FE2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77838" y="5216403"/>
            <a:ext cx="11356975" cy="861890"/>
          </a:xfrm>
        </p:spPr>
        <p:txBody>
          <a:bodyPr>
            <a:normAutofit/>
          </a:bodyPr>
          <a:lstStyle>
            <a:lvl1pPr marL="0" indent="0">
              <a:buNone/>
              <a:defRPr sz="1700">
                <a:latin typeface="Golos Text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22308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ерхний колонтитул (Таблица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3B9C7-AB59-490A-A838-5D1839557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754" y="967948"/>
            <a:ext cx="11401059" cy="752759"/>
          </a:xfrm>
        </p:spPr>
        <p:txBody>
          <a:bodyPr>
            <a:normAutofit/>
          </a:bodyPr>
          <a:lstStyle>
            <a:lvl1pPr>
              <a:defRPr sz="2800">
                <a:solidFill>
                  <a:srgbClr val="1893E0"/>
                </a:solidFill>
                <a:latin typeface="ARCO" panose="02000800000000000000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CDE662F-FEBD-48F2-A97F-6F863F30F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1613" y="6280154"/>
            <a:ext cx="2743200" cy="365125"/>
          </a:xfrm>
        </p:spPr>
        <p:txBody>
          <a:bodyPr/>
          <a:lstStyle>
            <a:lvl1pPr>
              <a:defRPr>
                <a:solidFill>
                  <a:srgbClr val="1893E0"/>
                </a:solidFill>
                <a:latin typeface="ARCO" panose="02000800000000000000" pitchFamily="2" charset="0"/>
              </a:defRPr>
            </a:lvl1pPr>
          </a:lstStyle>
          <a:p>
            <a:pPr>
              <a:defRPr/>
            </a:pPr>
            <a:fld id="{69A83443-2FE1-3043-B191-23BA9CCDBE8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4" name="Таблица 3">
            <a:extLst>
              <a:ext uri="{FF2B5EF4-FFF2-40B4-BE49-F238E27FC236}">
                <a16:creationId xmlns:a16="http://schemas.microsoft.com/office/drawing/2014/main" id="{7F3B1F00-0F97-4878-B351-F9C077B5E1D2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33754" y="1875693"/>
            <a:ext cx="11401059" cy="4144108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845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389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8257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9B5C0519-188A-6C43-99C2-05269AE52A24}" type="datetimeFigureOut">
              <a:rPr lang="ru-RU"/>
              <a:t>21.05.2026</a:t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69A83443-2FE1-3043-B191-23BA9CCDBE81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https://ddn6.edu-rb.ru/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51D25A4E-7CB8-4B30-83E8-5170327B8F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9065" y="4885038"/>
            <a:ext cx="4901926" cy="131157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ARCO" panose="020B0604020202020204" charset="0"/>
              </a:rPr>
              <a:t>Шайхисламова</a:t>
            </a:r>
            <a:r>
              <a:rPr lang="ru-RU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CO" panose="020B0604020202020204" charset="0"/>
              </a:rPr>
              <a:t> Альбина </a:t>
            </a:r>
            <a:r>
              <a:rPr lang="ru-RU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ARCO" panose="020B0604020202020204" charset="0"/>
              </a:rPr>
              <a:t>Ранисовна</a:t>
            </a:r>
            <a:r>
              <a:rPr lang="ru-RU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CO" panose="020B0604020202020204" charset="0"/>
              </a:rPr>
              <a:t>, заведующий </a:t>
            </a:r>
          </a:p>
          <a:p>
            <a:pPr>
              <a:spcBef>
                <a:spcPts val="0"/>
              </a:spcBef>
            </a:pPr>
            <a:r>
              <a:rPr lang="ru-RU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CO" panose="020B0604020202020204" charset="0"/>
              </a:rPr>
              <a:t>ГБДОУ Уфимский детский сад №</a:t>
            </a:r>
            <a:r>
              <a:rPr lang="ru-RU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CO" panose="020B0604020202020204" charset="0"/>
              </a:rPr>
              <a:t>6</a:t>
            </a:r>
            <a:endParaRPr lang="ru-RU" dirty="0" smtClean="0">
              <a:solidFill>
                <a:schemeClr val="tx2">
                  <a:lumMod val="75000"/>
                  <a:lumOff val="25000"/>
                </a:schemeClr>
              </a:solidFill>
              <a:latin typeface="ARCO" panose="020B0604020202020204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EF4CB8F-AABF-4B83-B9F0-615BA57E19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9065" y="1992280"/>
            <a:ext cx="9083308" cy="2402167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</a:pPr>
            <a:r>
              <a:rPr lang="ru-RU" dirty="0" smtClean="0"/>
              <a:t>Формирование навыков общения и социализации детей с нарушениями слуха: опыт практической реализации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457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" t="3470" r="73" b="4362"/>
          <a:stretch/>
        </p:blipFill>
        <p:spPr>
          <a:xfrm>
            <a:off x="607582" y="965104"/>
            <a:ext cx="10915633" cy="5667690"/>
          </a:xfrm>
        </p:spPr>
      </p:pic>
      <p:sp>
        <p:nvSpPr>
          <p:cNvPr id="11" name="Овал 10"/>
          <p:cNvSpPr/>
          <p:nvPr/>
        </p:nvSpPr>
        <p:spPr>
          <a:xfrm>
            <a:off x="3968320" y="3533313"/>
            <a:ext cx="3932807" cy="8966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137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" t="3691" r="73" b="4640"/>
          <a:stretch/>
        </p:blipFill>
        <p:spPr>
          <a:xfrm>
            <a:off x="517794" y="949088"/>
            <a:ext cx="11046919" cy="5704723"/>
          </a:xfrm>
        </p:spPr>
      </p:pic>
      <p:sp>
        <p:nvSpPr>
          <p:cNvPr id="8" name="Овал 7"/>
          <p:cNvSpPr/>
          <p:nvPr/>
        </p:nvSpPr>
        <p:spPr>
          <a:xfrm>
            <a:off x="2823100" y="5149050"/>
            <a:ext cx="3932807" cy="12783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486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1701DC-FDBE-44A0-B5CD-0CD277C3D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39" y="1009115"/>
            <a:ext cx="11356975" cy="752759"/>
          </a:xfrm>
        </p:spPr>
        <p:txBody>
          <a:bodyPr/>
          <a:lstStyle/>
          <a:p>
            <a:pPr algn="ctr"/>
            <a:r>
              <a:rPr lang="ru-RU" dirty="0" smtClean="0"/>
              <a:t>ГБДОУ Уфимский детский сад №6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0C0CCB-9EB4-413D-9F8F-C060D66B4B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448" y="1826579"/>
            <a:ext cx="4624945" cy="4647461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2400" dirty="0">
                <a:solidFill>
                  <a:srgbClr val="E13500"/>
                </a:solidFill>
                <a:latin typeface="ARCO" panose="020B0604020202020204" charset="0"/>
                <a:hlinkClick r:id="rId2"/>
              </a:rPr>
              <a:t>https://ddn6.edu-rb.ru</a:t>
            </a:r>
            <a:r>
              <a:rPr lang="en-US" sz="2400" dirty="0" smtClean="0">
                <a:solidFill>
                  <a:srgbClr val="E13500"/>
                </a:solidFill>
                <a:latin typeface="ARCO" panose="020B0604020202020204" charset="0"/>
                <a:hlinkClick r:id="rId2"/>
              </a:rPr>
              <a:t>/</a:t>
            </a:r>
            <a:endParaRPr lang="ru-RU" sz="2400" dirty="0" smtClean="0">
              <a:solidFill>
                <a:srgbClr val="E13500"/>
              </a:solidFill>
              <a:latin typeface="ARCO" panose="020B0604020202020204" charset="0"/>
            </a:endParaRPr>
          </a:p>
          <a:p>
            <a:pPr algn="ctr">
              <a:spcBef>
                <a:spcPts val="0"/>
              </a:spcBef>
            </a:pPr>
            <a:endParaRPr lang="ru-RU" sz="2400" dirty="0" smtClean="0">
              <a:solidFill>
                <a:srgbClr val="0070C0"/>
              </a:solidFill>
              <a:latin typeface="ARCO" panose="020B0604020202020204" charset="0"/>
            </a:endParaRPr>
          </a:p>
          <a:p>
            <a:pPr algn="ctr">
              <a:spcBef>
                <a:spcPts val="0"/>
              </a:spcBef>
            </a:pPr>
            <a:endParaRPr lang="ru-RU" sz="2400" dirty="0">
              <a:solidFill>
                <a:srgbClr val="0070C0"/>
              </a:solidFill>
              <a:latin typeface="ARCO" panose="020B0604020202020204" charset="0"/>
            </a:endParaRPr>
          </a:p>
          <a:p>
            <a:pPr algn="ctr">
              <a:spcBef>
                <a:spcPts val="0"/>
              </a:spcBef>
            </a:pPr>
            <a:endParaRPr lang="ru-RU" sz="2400" dirty="0" smtClean="0">
              <a:solidFill>
                <a:srgbClr val="0070C0"/>
              </a:solidFill>
              <a:latin typeface="ARCO" panose="020B0604020202020204" charset="0"/>
            </a:endParaRPr>
          </a:p>
          <a:p>
            <a:pPr algn="ctr">
              <a:spcBef>
                <a:spcPts val="0"/>
              </a:spcBef>
            </a:pPr>
            <a:endParaRPr lang="ru-RU" sz="2400" dirty="0">
              <a:solidFill>
                <a:srgbClr val="0070C0"/>
              </a:solidFill>
              <a:latin typeface="ARCO" panose="020B0604020202020204" charset="0"/>
            </a:endParaRPr>
          </a:p>
          <a:p>
            <a:pPr algn="ctr">
              <a:spcBef>
                <a:spcPts val="0"/>
              </a:spcBef>
            </a:pPr>
            <a:endParaRPr lang="ru-RU" sz="2400" dirty="0" smtClean="0">
              <a:solidFill>
                <a:srgbClr val="0070C0"/>
              </a:solidFill>
              <a:latin typeface="ARCO" panose="020B0604020202020204" charset="0"/>
            </a:endParaRPr>
          </a:p>
          <a:p>
            <a:pPr algn="ctr">
              <a:spcBef>
                <a:spcPts val="0"/>
              </a:spcBef>
            </a:pPr>
            <a:endParaRPr lang="ru-RU" sz="2400" dirty="0">
              <a:solidFill>
                <a:srgbClr val="0070C0"/>
              </a:solidFill>
              <a:latin typeface="ARCO" panose="020B0604020202020204" charset="0"/>
            </a:endParaRPr>
          </a:p>
          <a:p>
            <a:pPr algn="ctr">
              <a:spcBef>
                <a:spcPts val="0"/>
              </a:spcBef>
            </a:pPr>
            <a:endParaRPr lang="ru-RU" sz="2400" dirty="0" smtClean="0">
              <a:solidFill>
                <a:srgbClr val="0070C0"/>
              </a:solidFill>
              <a:latin typeface="ARCO" panose="020B0604020202020204" charset="0"/>
            </a:endParaRPr>
          </a:p>
          <a:p>
            <a:pPr algn="ctr">
              <a:spcBef>
                <a:spcPts val="0"/>
              </a:spcBef>
            </a:pPr>
            <a:endParaRPr lang="ru-RU" sz="2400" dirty="0">
              <a:solidFill>
                <a:srgbClr val="0070C0"/>
              </a:solidFill>
              <a:latin typeface="ARCO" panose="020B0604020202020204" charset="0"/>
            </a:endParaRPr>
          </a:p>
          <a:p>
            <a:pPr algn="ctr">
              <a:spcBef>
                <a:spcPts val="0"/>
              </a:spcBef>
            </a:pPr>
            <a:endParaRPr lang="ru-RU" sz="2400" dirty="0" smtClean="0">
              <a:solidFill>
                <a:srgbClr val="0070C0"/>
              </a:solidFill>
              <a:latin typeface="ARCO" panose="020B0604020202020204" charset="0"/>
            </a:endParaRPr>
          </a:p>
          <a:p>
            <a:pPr algn="ctr">
              <a:spcBef>
                <a:spcPts val="0"/>
              </a:spcBef>
            </a:pPr>
            <a:endParaRPr lang="ru-RU" sz="2400" dirty="0" smtClean="0">
              <a:solidFill>
                <a:srgbClr val="0070C0"/>
              </a:solidFill>
              <a:latin typeface="ARCO" panose="020B0604020202020204" charset="0"/>
            </a:endParaRPr>
          </a:p>
          <a:p>
            <a:pPr algn="ctr">
              <a:spcBef>
                <a:spcPts val="0"/>
              </a:spcBef>
            </a:pPr>
            <a:endParaRPr lang="ru-RU" sz="2400" dirty="0">
              <a:solidFill>
                <a:srgbClr val="0070C0"/>
              </a:solidFill>
              <a:latin typeface="ARCO" panose="020B0604020202020204" charset="0"/>
            </a:endParaRPr>
          </a:p>
          <a:p>
            <a:pPr algn="ctr">
              <a:spcBef>
                <a:spcPts val="0"/>
              </a:spcBef>
            </a:pPr>
            <a:r>
              <a:rPr lang="ru-RU" sz="2400" dirty="0" smtClean="0">
                <a:solidFill>
                  <a:srgbClr val="0070C0"/>
                </a:solidFill>
                <a:latin typeface="ARCO" panose="020B0604020202020204" charset="0"/>
              </a:rPr>
              <a:t>Тел.: 8-347-237-16-96, </a:t>
            </a:r>
          </a:p>
          <a:p>
            <a:pPr algn="ctr">
              <a:spcBef>
                <a:spcPts val="0"/>
              </a:spcBef>
            </a:pPr>
            <a:r>
              <a:rPr lang="ru-RU" sz="2400" dirty="0" smtClean="0">
                <a:solidFill>
                  <a:srgbClr val="0070C0"/>
                </a:solidFill>
                <a:latin typeface="ARCO" panose="020B0604020202020204" charset="0"/>
              </a:rPr>
              <a:t>8-347 -248- 42-58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5" r="11005"/>
          <a:stretch>
            <a:fillRect/>
          </a:stretch>
        </p:blipFill>
        <p:spPr>
          <a:xfrm>
            <a:off x="4882391" y="1955648"/>
            <a:ext cx="7051775" cy="3972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7921" t="8315" r="7645" b="9607"/>
          <a:stretch/>
        </p:blipFill>
        <p:spPr>
          <a:xfrm>
            <a:off x="1000463" y="2482773"/>
            <a:ext cx="3138913" cy="301779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150381" y="5970278"/>
            <a:ext cx="6684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2400" dirty="0">
                <a:solidFill>
                  <a:srgbClr val="0070C0"/>
                </a:solidFill>
                <a:latin typeface="ARCO" panose="020B0604020202020204" charset="0"/>
              </a:rPr>
              <a:t>Г. Уфа, ул. Ростовская, д. 15</a:t>
            </a:r>
          </a:p>
        </p:txBody>
      </p:sp>
    </p:spTree>
    <p:extLst>
      <p:ext uri="{BB962C8B-B14F-4D97-AF65-F5344CB8AC3E}">
        <p14:creationId xmlns:p14="http://schemas.microsoft.com/office/powerpoint/2010/main" val="108874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1701DC-FDBE-44A0-B5CD-0CD277C3D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39" y="1073479"/>
            <a:ext cx="11356975" cy="752759"/>
          </a:xfrm>
        </p:spPr>
        <p:txBody>
          <a:bodyPr/>
          <a:lstStyle/>
          <a:p>
            <a:pPr algn="ctr"/>
            <a:r>
              <a:rPr lang="ru-RU" dirty="0" smtClean="0"/>
              <a:t>ГБДОУ Уфимский детский сад №6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0C0CCB-9EB4-413D-9F8F-C060D66B4B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7839" y="2254928"/>
            <a:ext cx="3277415" cy="4190259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1900" dirty="0" smtClean="0">
                <a:solidFill>
                  <a:srgbClr val="0070C0"/>
                </a:solidFill>
                <a:latin typeface="ARCO" panose="020B0604020202020204" charset="0"/>
              </a:rPr>
              <a:t>Основан в 1947 году как </a:t>
            </a:r>
            <a:r>
              <a:rPr lang="ba-RU" sz="1900" dirty="0" smtClean="0">
                <a:solidFill>
                  <a:srgbClr val="0070C0"/>
                </a:solidFill>
                <a:latin typeface="ARCO" panose="020B0604020202020204" charset="0"/>
              </a:rPr>
              <a:t>детский дом </a:t>
            </a:r>
            <a:r>
              <a:rPr lang="ba-RU" sz="1900" dirty="0">
                <a:solidFill>
                  <a:srgbClr val="0070C0"/>
                </a:solidFill>
                <a:latin typeface="ARCO" panose="020B0604020202020204" charset="0"/>
              </a:rPr>
              <a:t>для глухих детей дошкольного </a:t>
            </a:r>
            <a:r>
              <a:rPr lang="ba-RU" sz="1900" dirty="0" smtClean="0">
                <a:solidFill>
                  <a:srgbClr val="0070C0"/>
                </a:solidFill>
                <a:latin typeface="ARCO" panose="020B0604020202020204" charset="0"/>
              </a:rPr>
              <a:t>возраста.</a:t>
            </a:r>
          </a:p>
          <a:p>
            <a:pPr algn="ctr">
              <a:spcBef>
                <a:spcPts val="0"/>
              </a:spcBef>
            </a:pPr>
            <a:endParaRPr lang="ba-RU" sz="1900" dirty="0" smtClean="0">
              <a:solidFill>
                <a:srgbClr val="0070C0"/>
              </a:solidFill>
              <a:latin typeface="ARCO" panose="020B0604020202020204" charset="0"/>
            </a:endParaRPr>
          </a:p>
          <a:p>
            <a:pPr algn="ctr">
              <a:spcBef>
                <a:spcPts val="0"/>
              </a:spcBef>
            </a:pPr>
            <a:r>
              <a:rPr lang="ba-RU" sz="1900" dirty="0" smtClean="0">
                <a:solidFill>
                  <a:srgbClr val="0070C0"/>
                </a:solidFill>
                <a:latin typeface="ARCO" panose="020B0604020202020204" charset="0"/>
              </a:rPr>
              <a:t>С 2012 </a:t>
            </a:r>
            <a:r>
              <a:rPr lang="ba-RU" sz="1900" dirty="0">
                <a:solidFill>
                  <a:srgbClr val="0070C0"/>
                </a:solidFill>
                <a:latin typeface="ARCO" panose="020B0604020202020204" charset="0"/>
              </a:rPr>
              <a:t>года </a:t>
            </a:r>
            <a:r>
              <a:rPr lang="ba-RU" sz="1900" dirty="0" smtClean="0">
                <a:solidFill>
                  <a:srgbClr val="0070C0"/>
                </a:solidFill>
                <a:latin typeface="ARCO" panose="020B0604020202020204" charset="0"/>
              </a:rPr>
              <a:t>– </a:t>
            </a:r>
          </a:p>
          <a:p>
            <a:pPr algn="ctr">
              <a:spcBef>
                <a:spcPts val="0"/>
              </a:spcBef>
            </a:pPr>
            <a:r>
              <a:rPr lang="ba-RU" sz="1900" dirty="0" smtClean="0">
                <a:solidFill>
                  <a:srgbClr val="0070C0"/>
                </a:solidFill>
                <a:latin typeface="ARCO" panose="020B0604020202020204" charset="0"/>
              </a:rPr>
              <a:t>детский сад </a:t>
            </a:r>
            <a:r>
              <a:rPr lang="ba-RU" sz="1900" dirty="0">
                <a:solidFill>
                  <a:srgbClr val="0070C0"/>
                </a:solidFill>
                <a:latin typeface="ARCO" panose="020B0604020202020204" charset="0"/>
              </a:rPr>
              <a:t>с круглосуточным пребыванием </a:t>
            </a:r>
            <a:r>
              <a:rPr lang="ba-RU" sz="1900" dirty="0" smtClean="0">
                <a:solidFill>
                  <a:srgbClr val="0070C0"/>
                </a:solidFill>
                <a:latin typeface="ARCO" panose="020B0604020202020204" charset="0"/>
              </a:rPr>
              <a:t>детей со </a:t>
            </a:r>
            <a:r>
              <a:rPr lang="ba-RU" sz="1900" dirty="0">
                <a:solidFill>
                  <a:srgbClr val="0070C0"/>
                </a:solidFill>
                <a:latin typeface="ARCO" panose="020B0604020202020204" charset="0"/>
              </a:rPr>
              <a:t>всех районов и городов республики</a:t>
            </a:r>
            <a:r>
              <a:rPr lang="ba-RU" sz="1900" dirty="0" smtClean="0">
                <a:solidFill>
                  <a:srgbClr val="0070C0"/>
                </a:solidFill>
                <a:latin typeface="ARCO" panose="020B0604020202020204" charset="0"/>
              </a:rPr>
              <a:t> </a:t>
            </a:r>
          </a:p>
          <a:p>
            <a:pPr algn="ctr">
              <a:spcBef>
                <a:spcPts val="0"/>
              </a:spcBef>
            </a:pPr>
            <a:r>
              <a:rPr lang="ba-RU" sz="1900" dirty="0" smtClean="0">
                <a:solidFill>
                  <a:srgbClr val="0070C0"/>
                </a:solidFill>
                <a:latin typeface="ARCO" panose="020B0604020202020204" charset="0"/>
              </a:rPr>
              <a:t>от </a:t>
            </a:r>
            <a:r>
              <a:rPr lang="ba-RU" sz="1900" dirty="0">
                <a:solidFill>
                  <a:srgbClr val="0070C0"/>
                </a:solidFill>
                <a:latin typeface="ARCO" panose="020B0604020202020204" charset="0"/>
              </a:rPr>
              <a:t>2-х до </a:t>
            </a:r>
            <a:r>
              <a:rPr lang="ba-RU" sz="1900" dirty="0" smtClean="0">
                <a:solidFill>
                  <a:srgbClr val="0070C0"/>
                </a:solidFill>
                <a:latin typeface="ARCO" panose="020B0604020202020204" charset="0"/>
              </a:rPr>
              <a:t>8-и </a:t>
            </a:r>
            <a:r>
              <a:rPr lang="ba-RU" sz="1900" dirty="0">
                <a:solidFill>
                  <a:srgbClr val="0070C0"/>
                </a:solidFill>
                <a:latin typeface="ARCO" panose="020B0604020202020204" charset="0"/>
              </a:rPr>
              <a:t>лет </a:t>
            </a:r>
            <a:endParaRPr lang="ba-RU" sz="1900" dirty="0" smtClean="0">
              <a:solidFill>
                <a:srgbClr val="0070C0"/>
              </a:solidFill>
              <a:latin typeface="ARCO" panose="020B0604020202020204" charset="0"/>
            </a:endParaRPr>
          </a:p>
          <a:p>
            <a:pPr algn="ctr">
              <a:spcBef>
                <a:spcPts val="0"/>
              </a:spcBef>
            </a:pPr>
            <a:r>
              <a:rPr lang="ba-RU" sz="1900" dirty="0" smtClean="0">
                <a:solidFill>
                  <a:srgbClr val="0070C0"/>
                </a:solidFill>
                <a:latin typeface="ARCO" panose="020B0604020202020204" charset="0"/>
              </a:rPr>
              <a:t>с </a:t>
            </a:r>
            <a:r>
              <a:rPr lang="ba-RU" sz="1900" dirty="0">
                <a:solidFill>
                  <a:srgbClr val="0070C0"/>
                </a:solidFill>
                <a:latin typeface="ARCO" panose="020B0604020202020204" charset="0"/>
              </a:rPr>
              <a:t>нарушением </a:t>
            </a:r>
            <a:r>
              <a:rPr lang="ba-RU" sz="1900" dirty="0" smtClean="0">
                <a:solidFill>
                  <a:srgbClr val="0070C0"/>
                </a:solidFill>
                <a:latin typeface="ARCO" panose="020B0604020202020204" charset="0"/>
              </a:rPr>
              <a:t>слуха.</a:t>
            </a:r>
            <a:endParaRPr lang="ru-RU" sz="1900" dirty="0">
              <a:solidFill>
                <a:srgbClr val="0070C0"/>
              </a:solidFill>
              <a:latin typeface="ARCO" panose="020B0604020202020204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5" r="11005"/>
          <a:stretch>
            <a:fillRect/>
          </a:stretch>
        </p:blipFill>
        <p:spPr>
          <a:xfrm>
            <a:off x="4108333" y="2092568"/>
            <a:ext cx="7726479" cy="4352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984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3C0C0CCB-9EB4-413D-9F8F-C060D66B4B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7840" y="1486270"/>
            <a:ext cx="4387124" cy="4358936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rgbClr val="0070C0"/>
                </a:solidFill>
                <a:latin typeface="ARCO" panose="020B0604020202020204" charset="0"/>
              </a:rPr>
              <a:t>Основная цель </a:t>
            </a:r>
            <a:r>
              <a:rPr lang="ru-RU" sz="2800" dirty="0" smtClean="0">
                <a:solidFill>
                  <a:srgbClr val="0070C0"/>
                </a:solidFill>
                <a:latin typeface="ARCO" panose="020B0604020202020204" charset="0"/>
              </a:rPr>
              <a:t>коррекционной </a:t>
            </a:r>
            <a:r>
              <a:rPr lang="ru-RU" sz="2800" dirty="0">
                <a:solidFill>
                  <a:srgbClr val="0070C0"/>
                </a:solidFill>
                <a:latin typeface="ARCO" panose="020B0604020202020204" charset="0"/>
              </a:rPr>
              <a:t>работы с </a:t>
            </a:r>
            <a:r>
              <a:rPr lang="ru-RU" sz="2800" dirty="0" err="1">
                <a:solidFill>
                  <a:srgbClr val="0070C0"/>
                </a:solidFill>
                <a:latin typeface="ARCO" panose="020B0604020202020204" charset="0"/>
              </a:rPr>
              <a:t>неслышащими</a:t>
            </a:r>
            <a:r>
              <a:rPr lang="ru-RU" sz="2800" dirty="0">
                <a:solidFill>
                  <a:srgbClr val="0070C0"/>
                </a:solidFill>
                <a:latin typeface="ARCO" panose="020B0604020202020204" charset="0"/>
              </a:rPr>
              <a:t> дошкольниками – научить </a:t>
            </a:r>
            <a:r>
              <a:rPr lang="ru-RU" sz="2800" dirty="0" smtClean="0">
                <a:solidFill>
                  <a:srgbClr val="0070C0"/>
                </a:solidFill>
                <a:latin typeface="ARCO" panose="020B0604020202020204" charset="0"/>
              </a:rPr>
              <a:t>устной </a:t>
            </a:r>
            <a:r>
              <a:rPr lang="ru-RU" sz="2800" dirty="0">
                <a:solidFill>
                  <a:srgbClr val="0070C0"/>
                </a:solidFill>
                <a:latin typeface="ARCO" panose="020B0604020202020204" charset="0"/>
              </a:rPr>
              <a:t>речи</a:t>
            </a:r>
            <a:r>
              <a:rPr lang="ru-RU" sz="2800" dirty="0" smtClean="0">
                <a:solidFill>
                  <a:srgbClr val="0070C0"/>
                </a:solidFill>
                <a:latin typeface="ARCO" panose="020B0604020202020204" charset="0"/>
              </a:rPr>
              <a:t>.</a:t>
            </a:r>
          </a:p>
          <a:p>
            <a:pPr algn="ctr"/>
            <a:endParaRPr lang="ru-RU" sz="2800" dirty="0" smtClean="0">
              <a:solidFill>
                <a:srgbClr val="0070C0"/>
              </a:solidFill>
              <a:latin typeface="ARCO" panose="020B0604020202020204" charset="0"/>
            </a:endParaRPr>
          </a:p>
          <a:p>
            <a:pPr algn="ctr"/>
            <a:r>
              <a:rPr lang="ru-RU" sz="2800" dirty="0" smtClean="0">
                <a:solidFill>
                  <a:srgbClr val="0070C0"/>
                </a:solidFill>
                <a:latin typeface="ARCO" panose="020B0604020202020204" charset="0"/>
              </a:rPr>
              <a:t>Главное </a:t>
            </a:r>
            <a:r>
              <a:rPr lang="ru-RU" sz="2800" dirty="0">
                <a:solidFill>
                  <a:srgbClr val="0070C0"/>
                </a:solidFill>
                <a:latin typeface="ARCO" panose="020B0604020202020204" charset="0"/>
              </a:rPr>
              <a:t>правило обучения </a:t>
            </a:r>
            <a:r>
              <a:rPr lang="ru-RU" sz="2800" dirty="0" smtClean="0">
                <a:solidFill>
                  <a:srgbClr val="0070C0"/>
                </a:solidFill>
                <a:latin typeface="ARCO" panose="020B0604020202020204" charset="0"/>
              </a:rPr>
              <a:t>– создание </a:t>
            </a:r>
            <a:r>
              <a:rPr lang="ru-RU" sz="2800" dirty="0">
                <a:solidFill>
                  <a:srgbClr val="0070C0"/>
                </a:solidFill>
                <a:latin typeface="ARCO" panose="020B0604020202020204" charset="0"/>
              </a:rPr>
              <a:t>речевой среды. </a:t>
            </a:r>
          </a:p>
          <a:p>
            <a:pPr algn="ctr"/>
            <a:endParaRPr lang="ru-RU" sz="4000" dirty="0">
              <a:solidFill>
                <a:srgbClr val="0070C0"/>
              </a:solidFill>
              <a:latin typeface="ARCO" panose="020B0604020202020204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743067699"/>
              </p:ext>
            </p:extLst>
          </p:nvPr>
        </p:nvGraphicFramePr>
        <p:xfrm>
          <a:off x="5565313" y="1486270"/>
          <a:ext cx="5984535" cy="4799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0828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1701DC-FDBE-44A0-B5CD-0CD277C3D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38" y="1126745"/>
            <a:ext cx="11356975" cy="75275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1-й год обучения – глобальное чтение</a:t>
            </a:r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2" b="13602"/>
          <a:stretch>
            <a:fillRect/>
          </a:stretch>
        </p:blipFill>
        <p:spPr>
          <a:xfrm>
            <a:off x="354736" y="2205125"/>
            <a:ext cx="3897667" cy="3783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148" y="2204589"/>
            <a:ext cx="3862665" cy="3783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377" y="1879503"/>
            <a:ext cx="3325797" cy="4434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8319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1701DC-FDBE-44A0-B5CD-0CD277C3D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38" y="1126745"/>
            <a:ext cx="11356975" cy="752759"/>
          </a:xfrm>
        </p:spPr>
        <p:txBody>
          <a:bodyPr>
            <a:noAutofit/>
          </a:bodyPr>
          <a:lstStyle/>
          <a:p>
            <a:pPr algn="ctr"/>
            <a:r>
              <a:rPr lang="ru-RU" sz="3400" dirty="0" smtClean="0"/>
              <a:t>1-й год обучения – фонетическая ритмика</a:t>
            </a:r>
            <a:endParaRPr lang="ru-RU" sz="3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239" y="2024109"/>
            <a:ext cx="3101450" cy="4135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432" y="2391917"/>
            <a:ext cx="5430751" cy="3399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3928" y="2024109"/>
            <a:ext cx="3101449" cy="4135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6303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1701DC-FDBE-44A0-B5CD-0CD277C3D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71" y="3026566"/>
            <a:ext cx="5745409" cy="752759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1-й год обучения – Технические средства обучения (программа «Видимая речь»)</a:t>
            </a:r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035" y="840200"/>
            <a:ext cx="4408687" cy="5878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121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1701DC-FDBE-44A0-B5CD-0CD277C3D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38" y="1126745"/>
            <a:ext cx="11356975" cy="752759"/>
          </a:xfrm>
        </p:spPr>
        <p:txBody>
          <a:bodyPr>
            <a:noAutofit/>
          </a:bodyPr>
          <a:lstStyle/>
          <a:p>
            <a:pPr algn="ctr"/>
            <a:r>
              <a:rPr lang="ru-RU" sz="3400" dirty="0" smtClean="0"/>
              <a:t>2-й год обучения – дактилология и подведение к аналитическому чтению</a:t>
            </a:r>
            <a:endParaRPr lang="ru-RU" sz="3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180" y="2105300"/>
            <a:ext cx="2814222" cy="4706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38" y="2105301"/>
            <a:ext cx="3530034" cy="4706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591" y="2105300"/>
            <a:ext cx="3530035" cy="4706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9908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1701DC-FDBE-44A0-B5CD-0CD277C3D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432" y="954464"/>
            <a:ext cx="11851688" cy="752759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3-й и 4-й год обучения – </a:t>
            </a:r>
            <a:r>
              <a:rPr lang="ru-RU" sz="2800" dirty="0" err="1" smtClean="0"/>
              <a:t>дактильная</a:t>
            </a:r>
            <a:r>
              <a:rPr lang="ru-RU" sz="2800" dirty="0" smtClean="0"/>
              <a:t> азбука и речь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264" y="1643598"/>
            <a:ext cx="3864193" cy="5152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841" y="1643598"/>
            <a:ext cx="3864193" cy="5152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6442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1701DC-FDBE-44A0-B5CD-0CD277C3D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432" y="989974"/>
            <a:ext cx="11851688" cy="752759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Развитие слухового восприятия</a:t>
            </a:r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68" y="1742732"/>
            <a:ext cx="3677401" cy="4904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4" y="1742733"/>
            <a:ext cx="3678119" cy="4904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382" y="1742731"/>
            <a:ext cx="3678119" cy="4904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743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Liberation Sans"/>
        <a:cs typeface="Liberation Sans"/>
      </a:majorFont>
      <a:minorFont>
        <a:latin typeface="Aptos"/>
        <a:ea typeface="Liberation Sans"/>
        <a:cs typeface="Liberation Sans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4860</TotalTime>
  <Words>169</Words>
  <Application>Microsoft Office PowerPoint</Application>
  <DocSecurity>0</DocSecurity>
  <PresentationFormat>Широкоэкранный</PresentationFormat>
  <Paragraphs>39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Liberation Sans</vt:lpstr>
      <vt:lpstr>Aptos</vt:lpstr>
      <vt:lpstr>Arial</vt:lpstr>
      <vt:lpstr>Golos Text</vt:lpstr>
      <vt:lpstr>Aptos Display</vt:lpstr>
      <vt:lpstr>ARCO</vt:lpstr>
      <vt:lpstr>Специальное оформление</vt:lpstr>
      <vt:lpstr>Презентация PowerPoint</vt:lpstr>
      <vt:lpstr>ГБДОУ Уфимский детский сад №6</vt:lpstr>
      <vt:lpstr>Презентация PowerPoint</vt:lpstr>
      <vt:lpstr>1-й год обучения – глобальное чтение</vt:lpstr>
      <vt:lpstr>1-й год обучения – фонетическая ритмика</vt:lpstr>
      <vt:lpstr>1-й год обучения – Технические средства обучения (программа «Видимая речь»)</vt:lpstr>
      <vt:lpstr>2-й год обучения – дактилология и подведение к аналитическому чтению</vt:lpstr>
      <vt:lpstr>3-й и 4-й год обучения – дактильная азбука и речь</vt:lpstr>
      <vt:lpstr>Развитие слухового восприятия</vt:lpstr>
      <vt:lpstr>Презентация PowerPoint</vt:lpstr>
      <vt:lpstr>Презентация PowerPoint</vt:lpstr>
      <vt:lpstr>ГБДОУ Уфимский детский сад №6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aleksmirnova@proton.me</dc:creator>
  <cp:keywords/>
  <dc:description/>
  <cp:lastModifiedBy>DS</cp:lastModifiedBy>
  <cp:revision>41</cp:revision>
  <dcterms:created xsi:type="dcterms:W3CDTF">2026-02-04T19:22:04Z</dcterms:created>
  <dcterms:modified xsi:type="dcterms:W3CDTF">2026-05-21T11:49:33Z</dcterms:modified>
  <cp:category/>
  <dc:identifier/>
  <cp:contentStatus/>
  <dc:language/>
  <cp:version/>
</cp:coreProperties>
</file>