
<file path=[Content_Types].xml><?xml version="1.0" encoding="utf-8"?>
<Types xmlns="http://schemas.openxmlformats.org/package/2006/content-types">
  <Default ContentType="image/png" Extension="png"/>
  <Default ContentType="image/jpeg" Extension="jfif"/>
  <Default ContentType="image/jpeg" Extension="jpeg"/>
  <Default ContentType="application/vnd.openxmlformats-package.relationships+xml" Extension="rels"/>
  <Default ContentType="application/xml" Extension="xml"/>
  <Default ContentType="application/x-fontdata" Extension="fntdata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5" r:id="rId9"/>
    <p:sldId id="260" r:id="rId10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Gilroy ExtraBold" panose="00000900000000000000" charset="-52"/>
      <p:bold r:id="rId15"/>
    </p:embeddedFont>
    <p:embeddedFont>
      <p:font typeface="Gilroy Light" panose="00000400000000000000" charset="-52"/>
      <p:regular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B"/>
    <a:srgbClr val="EE5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94648"/>
  </p:normalViewPr>
  <p:slideViewPr>
    <p:cSldViewPr snapToGrid="0">
      <p:cViewPr varScale="1">
        <p:scale>
          <a:sx n="108" d="100"/>
          <a:sy n="108" d="100"/>
        </p:scale>
        <p:origin x="5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EAE224-9F84-AD81-B6F3-D37EE10F6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6434089-99F4-B6BC-DB0A-5AB1C21BD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254154-1D9A-CD67-8FFF-7FDC5CECF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BA9-8A5C-0947-AD97-AFB67D19909D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D88662-D55D-F0D7-6DAF-FAFBE2895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56D39D2-6232-3F62-F539-267D326A1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5785-45C6-214D-AD96-9C35A3A9D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452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C06E34-5D42-FAA4-7402-6F8403283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BF80A88-5D54-4B5E-ED29-8C494552D0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1FD08B4-3DE4-048D-A862-B92242A13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BA9-8A5C-0947-AD97-AFB67D19909D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8398DCE-5D71-13B5-85EB-5020503E8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3A07654-1791-7141-D4F0-1B6A979F8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5785-45C6-214D-AD96-9C35A3A9D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659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BCE6385-48E4-EDD6-DC04-3E1E3C9DD0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2D09709-7174-3B0A-1AC0-1B71E4AB4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3F85E27-78E1-7F10-10E6-9E582A2F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BA9-8A5C-0947-AD97-AFB67D19909D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7D893D-2064-16F1-C856-BD690CD56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AC81730-230E-AE3F-1293-59567E164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5785-45C6-214D-AD96-9C35A3A9D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25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AF20B8-BC77-EAF7-717E-2129F6FEC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904D66-6E1E-3F5F-F617-906EF35AE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06CFA6B-8375-792D-D709-496A1DE65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BA9-8A5C-0947-AD97-AFB67D19909D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38272F-3982-0F45-15AA-18E1C5EB7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D6BC9B0-DC3C-19E0-0ABE-ABACD4D90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5785-45C6-214D-AD96-9C35A3A9D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11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4CAF09-9A67-05B0-16CF-4BC82A037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7075AB7-B8E8-3DFA-5C49-F3BF8BF94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44AE5E6-DD29-61BF-545E-A82B6F7D8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BA9-8A5C-0947-AD97-AFB67D19909D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4E55B28-D4B4-F13F-E43C-2B259B894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F77C6D8-319D-E22D-E1DE-481931FC9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5785-45C6-214D-AD96-9C35A3A9D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752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B41C12-5DB8-DC8B-246A-A51A49B5A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4BE16CB-4BD0-E27E-83D5-73A21E84B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FFCBC66-5D0F-D0EA-64F3-7B2614182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15A64B6-6701-922D-B3D1-74FD5480B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BA9-8A5C-0947-AD97-AFB67D19909D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E304584-B204-30D1-72BC-28C6B2143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1E5020B-69D1-375E-677F-26D88A64F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5785-45C6-214D-AD96-9C35A3A9D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17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094EA3-EF52-58D7-27C7-58904D9A0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D7C03AA-4986-2D72-55A3-8292BCDE7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ED24F15-A210-072D-B283-91245BAE5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D6C47F5-C00F-BBDB-BB0E-A4A23D00D1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4A9B387-F657-82B1-5FB3-92213714C6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2C0E3C7-9DD5-733C-3113-85945BF5F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BA9-8A5C-0947-AD97-AFB67D19909D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28BA3B3-954B-8FFA-A414-0878D2733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FCC6D39-DAA9-C42E-17EA-76B4A4C0E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5785-45C6-214D-AD96-9C35A3A9D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292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A102D2-A949-217C-D4E7-9DB0C065B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B4E3D5E-10EA-ACD3-9357-35B80B556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BA9-8A5C-0947-AD97-AFB67D19909D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7FB46CA-086B-B60B-A483-D712F957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DAFB698-ACE6-3EE8-F41C-62CCB3177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5785-45C6-214D-AD96-9C35A3A9D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64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F0A055D-1282-5DF0-7F9A-9A2D03EE3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BA9-8A5C-0947-AD97-AFB67D19909D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8959D97-CE84-8607-A8AC-B892FCE0E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F3B41C8-5425-350B-1AB7-D255E5038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5785-45C6-214D-AD96-9C35A3A9D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816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0E7797-D1ED-DEB7-5135-AD688313C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468461C-1EFE-9CEB-DF19-E4651C05E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D1D5CB8-3435-D747-E299-DB49C7963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2FA0E34-64AC-DFC5-9826-2F29FE26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BA9-8A5C-0947-AD97-AFB67D19909D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26E2AA6-562B-3389-370E-F00A35C03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5ECA189-4D6D-7EA7-9B1F-512F94BB2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5785-45C6-214D-AD96-9C35A3A9D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19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83D855-F93E-2828-6DF4-890766C02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4D5EF31-E96C-F90E-6FC2-3B10C01755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C165575-915B-943C-3FB9-2BE05DC0B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C5B544A-6BDB-DD1F-D875-0D7F31A18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0CBA9-8A5C-0947-AD97-AFB67D19909D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C273FEB-5E2A-B0E1-C298-2EDDE9866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02F1C29-2C77-B441-31DE-DC7C23F1C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55785-45C6-214D-AD96-9C35A3A9D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30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C1A24E-68FD-33EF-96F2-EF7677F77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2C76159-3431-DDD6-E362-763FEF680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909CAB-E7B7-EF1F-776C-CB867C5B7B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0CBA9-8A5C-0947-AD97-AFB67D19909D}" type="datetimeFigureOut">
              <a:rPr lang="ru-RU" smtClean="0"/>
              <a:t>11.06.2026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F24B0FA-40A7-C8C0-72B6-4B298AEDC7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81CC767-F9E5-6235-6E0B-EE9B3194F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55785-45C6-214D-AD96-9C35A3A9D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145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6.jpg"/><Relationship Id="rId3" Type="http://schemas.openxmlformats.org/officeDocument/2006/relationships/image" Target="../media/image10.png"/><Relationship Id="rId7" Type="http://schemas.openxmlformats.org/officeDocument/2006/relationships/image" Target="../media/image4.jpeg"/><Relationship Id="rId12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12.jpeg"/><Relationship Id="rId5" Type="http://schemas.openxmlformats.org/officeDocument/2006/relationships/image" Target="../media/image9.jpeg"/><Relationship Id="rId10" Type="http://schemas.openxmlformats.org/officeDocument/2006/relationships/image" Target="../media/image11.jpeg"/><Relationship Id="rId4" Type="http://schemas.openxmlformats.org/officeDocument/2006/relationships/image" Target="../media/image8.jpe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jpeg"/><Relationship Id="rId7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3.png"/><Relationship Id="rId10" Type="http://schemas.openxmlformats.org/officeDocument/2006/relationships/image" Target="../media/image15.jfif"/><Relationship Id="rId4" Type="http://schemas.openxmlformats.org/officeDocument/2006/relationships/image" Target="../media/image12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5.jfif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fif"/><Relationship Id="rId5" Type="http://schemas.openxmlformats.org/officeDocument/2006/relationships/image" Target="../media/image14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jpeg"/><Relationship Id="rId7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5.png"/><Relationship Id="rId4" Type="http://schemas.openxmlformats.org/officeDocument/2006/relationships/image" Target="../media/image22.jpe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белый, дизайн, зарисовка, векторная графика&#10;&#10;Содержимое, созданное искусственным интеллектом, может быть неверным." id="22" name="Рисунок 21">
            <a:extLst>
              <a:ext uri="{FF2B5EF4-FFF2-40B4-BE49-F238E27FC236}">
                <a16:creationId xmlns:a16="http://schemas.microsoft.com/office/drawing/2014/main" xmlns="" id="{23F3358F-5576-388C-C8AC-B49468273F7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Прямоугольник: скругленные углы 4">
            <a:extLst>
              <a:ext uri="{FF2B5EF4-FFF2-40B4-BE49-F238E27FC236}">
                <a16:creationId xmlns:a16="http://schemas.microsoft.com/office/drawing/2014/main" xmlns="" id="{F2F5C966-83AC-1517-61E6-F48D9B6A0EDB}"/>
              </a:ext>
            </a:extLst>
          </p:cNvPr>
          <p:cNvSpPr/>
          <p:nvPr/>
        </p:nvSpPr>
        <p:spPr>
          <a:xfrm>
            <a:off x="277892" y="6499090"/>
            <a:ext cx="10800000" cy="36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085AD801-423C-A609-AE6B-1CF7A0338BAC}"/>
              </a:ext>
            </a:extLst>
          </p:cNvPr>
          <p:cNvCxnSpPr/>
          <p:nvPr/>
        </p:nvCxnSpPr>
        <p:spPr>
          <a:xfrm>
            <a:off x="615950" y="4411762"/>
            <a:ext cx="77502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987F1A25-C6A3-F4AF-0EA0-434C7B20CBDD}"/>
              </a:ext>
            </a:extLst>
          </p:cNvPr>
          <p:cNvSpPr/>
          <p:nvPr/>
        </p:nvSpPr>
        <p:spPr>
          <a:xfrm rot="6922654">
            <a:off x="7157360" y="5196800"/>
            <a:ext cx="6141897" cy="1433398"/>
          </a:xfrm>
          <a:prstGeom prst="roundRect">
            <a:avLst/>
          </a:prstGeom>
          <a:solidFill>
            <a:srgbClr val="0000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5">
            <a:extLst>
              <a:ext uri="{FF2B5EF4-FFF2-40B4-BE49-F238E27FC236}">
                <a16:creationId xmlns:a16="http://schemas.microsoft.com/office/drawing/2014/main" xmlns="" id="{5D5DF7F7-F450-33A1-6A1D-3B30A9E21BF9}"/>
              </a:ext>
            </a:extLst>
          </p:cNvPr>
          <p:cNvSpPr/>
          <p:nvPr/>
        </p:nvSpPr>
        <p:spPr>
          <a:xfrm rot="12246763">
            <a:off x="9503524" y="2716765"/>
            <a:ext cx="1669877" cy="5631307"/>
          </a:xfrm>
          <a:prstGeom prst="roundRect">
            <a:avLst/>
          </a:prstGeom>
          <a:solidFill>
            <a:srgbClr val="0000DB">
              <a:alpha val="65000"/>
            </a:srgbClr>
          </a:solidFill>
          <a:ln w="6350">
            <a:solidFill>
              <a:schemeClr val="bg1">
                <a:alpha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968C0861-771A-6D4C-CF94-E95410EAB5BB}"/>
              </a:ext>
            </a:extLst>
          </p:cNvPr>
          <p:cNvSpPr/>
          <p:nvPr/>
        </p:nvSpPr>
        <p:spPr>
          <a:xfrm rot="6922654">
            <a:off x="6185445" y="4386461"/>
            <a:ext cx="6141897" cy="1433398"/>
          </a:xfrm>
          <a:prstGeom prst="roundRect">
            <a:avLst/>
          </a:prstGeom>
          <a:solidFill>
            <a:srgbClr val="EE55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16DD4EC-A7FE-22FF-2DFF-2CD2C9DDFF59}"/>
              </a:ext>
            </a:extLst>
          </p:cNvPr>
          <p:cNvSpPr txBox="1"/>
          <p:nvPr/>
        </p:nvSpPr>
        <p:spPr>
          <a:xfrm>
            <a:off x="514350" y="1183541"/>
            <a:ext cx="7537450" cy="313932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z="6600">
                <a:latin charset="0" pitchFamily="2" typeface="Gilroy ExtraBold"/>
              </a:rPr>
              <a:t>ОЛЬГА АЛЕКСАНДРОВНА ЧУМАЧЕНКО</a:t>
            </a:r>
          </a:p>
        </p:txBody>
      </p:sp>
      <p:sp>
        <p:nvSpPr>
          <p:cNvPr id="24" name="Прямоугольник: скругленные углы 5">
            <a:extLst>
              <a:ext uri="{FF2B5EF4-FFF2-40B4-BE49-F238E27FC236}">
                <a16:creationId xmlns:a16="http://schemas.microsoft.com/office/drawing/2014/main" xmlns="" id="{572CC158-1182-5996-6EAC-61D8EBF01158}"/>
              </a:ext>
            </a:extLst>
          </p:cNvPr>
          <p:cNvSpPr/>
          <p:nvPr/>
        </p:nvSpPr>
        <p:spPr>
          <a:xfrm rot="12246763">
            <a:off x="8519924" y="1869746"/>
            <a:ext cx="1669877" cy="5631307"/>
          </a:xfrm>
          <a:prstGeom prst="roundRect">
            <a:avLst/>
          </a:prstGeom>
          <a:solidFill>
            <a:srgbClr val="EE553B">
              <a:alpha val="65000"/>
            </a:srgbClr>
          </a:solidFill>
          <a:ln w="6350">
            <a:solidFill>
              <a:schemeClr val="bg1">
                <a:alpha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D24CD13-DBE2-B2A5-456B-314F88072E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" r="126"/>
          <a:stretch/>
        </p:blipFill>
        <p:spPr>
          <a:xfrm>
            <a:off x="6555740" y="-349550"/>
            <a:ext cx="6137910" cy="93448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24E9AE2-0B0A-851A-7279-051D58AD90D4}"/>
              </a:ext>
            </a:extLst>
          </p:cNvPr>
          <p:cNvSpPr txBox="1"/>
          <p:nvPr/>
        </p:nvSpPr>
        <p:spPr>
          <a:xfrm>
            <a:off x="514350" y="4638072"/>
            <a:ext cx="5806437" cy="107721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z="3200">
                <a:latin charset="0" pitchFamily="2" typeface="Gilroy ExtraBold"/>
              </a:rPr>
              <a:t>Директор </a:t>
            </a:r>
          </a:p>
          <a:p>
            <a:r>
              <a:rPr dirty="0" lang="ru-RU" sz="3200">
                <a:latin charset="0" pitchFamily="2" typeface="Gilroy Light"/>
              </a:rPr>
              <a:t>МАОУ СОШ №17 г. Белебея </a:t>
            </a:r>
          </a:p>
        </p:txBody>
      </p:sp>
      <p:sp>
        <p:nvSpPr>
          <p:cNvPr id="16" name="Прямоугольник: скругленные углы 3">
            <a:extLst>
              <a:ext uri="{FF2B5EF4-FFF2-40B4-BE49-F238E27FC236}">
                <a16:creationId xmlns:a16="http://schemas.microsoft.com/office/drawing/2014/main" xmlns="" id="{9D65B77A-76A6-85FD-9F4D-A862740A1FFC}"/>
              </a:ext>
            </a:extLst>
          </p:cNvPr>
          <p:cNvSpPr/>
          <p:nvPr/>
        </p:nvSpPr>
        <p:spPr>
          <a:xfrm>
            <a:off x="832918" y="312133"/>
            <a:ext cx="10872000" cy="36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D95E121-9C28-E91C-31FA-7AEB469433D6}"/>
              </a:ext>
            </a:extLst>
          </p:cNvPr>
          <p:cNvSpPr txBox="1"/>
          <p:nvPr/>
        </p:nvSpPr>
        <p:spPr>
          <a:xfrm>
            <a:off x="309018" y="207022"/>
            <a:ext cx="1660849" cy="24622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z="1000">
                <a:latin charset="-52" panose="00000400000000000000" pitchFamily="50" typeface="Gilroy Light"/>
              </a:rPr>
              <a:t>2026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7FE533B-DBF1-B1C6-A8D9-0E56139AE51F}"/>
              </a:ext>
            </a:extLst>
          </p:cNvPr>
          <p:cNvSpPr txBox="1"/>
          <p:nvPr/>
        </p:nvSpPr>
        <p:spPr>
          <a:xfrm>
            <a:off x="11207426" y="6375846"/>
            <a:ext cx="1660849" cy="24622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z="1000">
                <a:latin charset="-52" panose="00000400000000000000" pitchFamily="50" typeface="Gilroy Light"/>
              </a:rPr>
              <a:t>2026</a:t>
            </a:r>
          </a:p>
        </p:txBody>
      </p:sp>
      <p:pic>
        <p:nvPicPr>
          <p:cNvPr descr="C:\Users\123\Downloads\21793542-23ed-4454-ae6f-65cfef812e1c.jfif" id="2" name="Picture 2">
            <a:extLst>
              <a:ext uri="{FF2B5EF4-FFF2-40B4-BE49-F238E27FC236}">
                <a16:creationId xmlns:a16="http://schemas.microsoft.com/office/drawing/2014/main" xmlns="" id="{2E8F9AD5-07D9-985D-DF89-EBDDF3A3C3FF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3409" y="1402610"/>
            <a:ext cx="4334933" cy="2438400"/>
          </a:xfrm>
          <a:prstGeom prst="roundRect">
            <a:avLst/>
          </a:prstGeom>
          <a:noFill/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123\Downloads\0970be31-7a79-4514-8878-d40c1f2068ca.jfif" id="3" name="Picture 3">
            <a:extLst>
              <a:ext uri="{FF2B5EF4-FFF2-40B4-BE49-F238E27FC236}">
                <a16:creationId xmlns:a16="http://schemas.microsoft.com/office/drawing/2014/main" xmlns="" id="{76EE0EFD-EDED-BF21-A8FF-4C93D9BCB607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" r="35"/>
          <a:stretch/>
        </p:blipFill>
        <p:spPr bwMode="auto">
          <a:xfrm>
            <a:off x="-5763408" y="4155273"/>
            <a:ext cx="4334933" cy="2270034"/>
          </a:xfrm>
          <a:prstGeom prst="roundRect">
            <a:avLst/>
          </a:prstGeom>
          <a:noFill/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AD243FB-CE70-FC47-118B-50AFD738E6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6964" y="9269890"/>
            <a:ext cx="3253256" cy="2439942"/>
          </a:xfrm>
          <a:prstGeom prst="round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47F4FFA-913B-4D89-8C4A-A1C6135B93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6964" y="12022553"/>
            <a:ext cx="3253256" cy="2270034"/>
          </a:xfrm>
          <a:prstGeom prst="round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C49652-92F0-2291-D3BD-54AE84C6B052}"/>
              </a:ext>
            </a:extLst>
          </p:cNvPr>
          <p:cNvSpPr txBox="1"/>
          <p:nvPr/>
        </p:nvSpPr>
        <p:spPr>
          <a:xfrm>
            <a:off x="551120" y="-1939984"/>
            <a:ext cx="6007100" cy="76944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z="4400">
                <a:latin charset="0" pitchFamily="2" typeface="Gilroy ExtraBold"/>
              </a:rPr>
              <a:t>ШКОЛА - </a:t>
            </a:r>
            <a:r>
              <a:rPr b="1" dirty="0" lang="ru-RU" sz="4400">
                <a:solidFill>
                  <a:srgbClr val="0000DB"/>
                </a:solidFill>
                <a:latin charset="0" pitchFamily="2" typeface="Gilroy ExtraBold"/>
              </a:rPr>
              <a:t>ЭТО ЛЮДИ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E621401-B56C-A2A8-2FE0-CFCE9A31A5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2349914">
            <a:off x="14475051" y="-648715"/>
            <a:ext cx="8554148" cy="855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5507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p14:dur="2000" spd="slow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6">
            <a:extLst>
              <a:ext uri="{FF2B5EF4-FFF2-40B4-BE49-F238E27FC236}">
                <a16:creationId xmlns:a16="http://schemas.microsoft.com/office/drawing/2014/main" xmlns="" id="{A2FEEDA5-B535-2009-DDC4-B98E19DD12FF}"/>
              </a:ext>
            </a:extLst>
          </p:cNvPr>
          <p:cNvSpPr/>
          <p:nvPr/>
        </p:nvSpPr>
        <p:spPr>
          <a:xfrm rot="6922654">
            <a:off x="7157360" y="14099248"/>
            <a:ext cx="6141897" cy="1433398"/>
          </a:xfrm>
          <a:prstGeom prst="roundRect">
            <a:avLst/>
          </a:prstGeom>
          <a:solidFill>
            <a:srgbClr val="0000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8" name="Прямоугольник: скругленные углы 5">
            <a:extLst>
              <a:ext uri="{FF2B5EF4-FFF2-40B4-BE49-F238E27FC236}">
                <a16:creationId xmlns:a16="http://schemas.microsoft.com/office/drawing/2014/main" xmlns="" id="{637E8B70-4D0B-222F-6066-793FAC4503CD}"/>
              </a:ext>
            </a:extLst>
          </p:cNvPr>
          <p:cNvSpPr/>
          <p:nvPr/>
        </p:nvSpPr>
        <p:spPr>
          <a:xfrm rot="12246763">
            <a:off x="9503524" y="11619213"/>
            <a:ext cx="1669877" cy="5631307"/>
          </a:xfrm>
          <a:prstGeom prst="roundRect">
            <a:avLst/>
          </a:prstGeom>
          <a:solidFill>
            <a:srgbClr val="0000DB">
              <a:alpha val="65000"/>
            </a:srgbClr>
          </a:solidFill>
          <a:ln w="6350">
            <a:solidFill>
              <a:schemeClr val="bg1">
                <a:alpha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9">
            <a:extLst>
              <a:ext uri="{FF2B5EF4-FFF2-40B4-BE49-F238E27FC236}">
                <a16:creationId xmlns:a16="http://schemas.microsoft.com/office/drawing/2014/main" xmlns="" id="{72E14C02-9DCE-DC44-5614-E3901DEAF7FF}"/>
              </a:ext>
            </a:extLst>
          </p:cNvPr>
          <p:cNvSpPr/>
          <p:nvPr/>
        </p:nvSpPr>
        <p:spPr>
          <a:xfrm rot="6922654">
            <a:off x="6185445" y="13288909"/>
            <a:ext cx="6141897" cy="1433398"/>
          </a:xfrm>
          <a:prstGeom prst="roundRect">
            <a:avLst/>
          </a:prstGeom>
          <a:solidFill>
            <a:srgbClr val="EE55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Прямоугольник: скругленные углы 5">
            <a:extLst>
              <a:ext uri="{FF2B5EF4-FFF2-40B4-BE49-F238E27FC236}">
                <a16:creationId xmlns:a16="http://schemas.microsoft.com/office/drawing/2014/main" xmlns="" id="{992C9F65-2C90-3B18-FDD6-14BCB76D2AE7}"/>
              </a:ext>
            </a:extLst>
          </p:cNvPr>
          <p:cNvSpPr/>
          <p:nvPr/>
        </p:nvSpPr>
        <p:spPr>
          <a:xfrm rot="12246763">
            <a:off x="8519924" y="10772194"/>
            <a:ext cx="1669877" cy="5631307"/>
          </a:xfrm>
          <a:prstGeom prst="roundRect">
            <a:avLst/>
          </a:prstGeom>
          <a:solidFill>
            <a:srgbClr val="EE553B">
              <a:alpha val="65000"/>
            </a:srgbClr>
          </a:solidFill>
          <a:ln w="6350">
            <a:solidFill>
              <a:schemeClr val="bg1">
                <a:alpha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pic>
        <p:nvPicPr>
          <p:cNvPr descr="Изображение выглядит как белый, дизайн, зарисовка, векторная графика&#10;&#10;Содержимое, созданное искусственным интеллектом, может быть неверным." id="13" name="Рисунок 12">
            <a:extLst>
              <a:ext uri="{FF2B5EF4-FFF2-40B4-BE49-F238E27FC236}">
                <a16:creationId xmlns:a16="http://schemas.microsoft.com/office/drawing/2014/main" xmlns="" id="{8866834F-A368-5C46-B6DE-5FAC7DCB36A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EAEE9B2-1453-150A-D1DE-3CA6C0FEB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83396">
            <a:off x="5227547" y="-648715"/>
            <a:ext cx="8554148" cy="85541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D9FF81-1EA3-2734-D1B0-E014A7CE192B}"/>
              </a:ext>
            </a:extLst>
          </p:cNvPr>
          <p:cNvSpPr txBox="1"/>
          <p:nvPr/>
        </p:nvSpPr>
        <p:spPr>
          <a:xfrm>
            <a:off x="551120" y="406400"/>
            <a:ext cx="6007100" cy="76944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z="4400">
                <a:latin charset="0" pitchFamily="2" typeface="Gilroy ExtraBold"/>
              </a:rPr>
              <a:t>ШКОЛА - </a:t>
            </a:r>
            <a:r>
              <a:rPr b="1" dirty="0" lang="ru-RU" sz="4400">
                <a:solidFill>
                  <a:srgbClr val="0000DB"/>
                </a:solidFill>
                <a:latin charset="0" pitchFamily="2" typeface="Gilroy ExtraBold"/>
              </a:rPr>
              <a:t>ЭТО ЛЮДИ</a:t>
            </a:r>
          </a:p>
        </p:txBody>
      </p:sp>
      <p:pic>
        <p:nvPicPr>
          <p:cNvPr descr="C:\Users\123\Downloads\21793542-23ed-4454-ae6f-65cfef812e1c.jfif" id="5" name="Picture 2">
            <a:extLst>
              <a:ext uri="{FF2B5EF4-FFF2-40B4-BE49-F238E27FC236}">
                <a16:creationId xmlns:a16="http://schemas.microsoft.com/office/drawing/2014/main" xmlns="" id="{B854643C-415A-BB92-7B24-B8FD66FC2550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19" y="1402610"/>
            <a:ext cx="4334933" cy="2438400"/>
          </a:xfrm>
          <a:prstGeom prst="roundRect">
            <a:avLst/>
          </a:prstGeom>
          <a:noFill/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123\Downloads\0970be31-7a79-4514-8878-d40c1f2068ca.jfif" id="6" name="Picture 3">
            <a:extLst>
              <a:ext uri="{FF2B5EF4-FFF2-40B4-BE49-F238E27FC236}">
                <a16:creationId xmlns:a16="http://schemas.microsoft.com/office/drawing/2014/main" xmlns="" id="{3C54BB3C-9771-001F-34F8-CF9523253658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" r="35"/>
          <a:stretch/>
        </p:blipFill>
        <p:spPr bwMode="auto">
          <a:xfrm>
            <a:off x="551120" y="4155273"/>
            <a:ext cx="4334933" cy="2270034"/>
          </a:xfrm>
          <a:prstGeom prst="roundRect">
            <a:avLst/>
          </a:prstGeom>
          <a:noFill/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CA4951F-9D5C-B293-DAAD-DE3A75BCFA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6964" y="1402610"/>
            <a:ext cx="3253256" cy="2439942"/>
          </a:xfrm>
          <a:prstGeom prst="round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23FFE59-019F-3007-FFDA-DC1E2A9886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6964" y="4155273"/>
            <a:ext cx="3253256" cy="2270034"/>
          </a:xfrm>
          <a:prstGeom prst="round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: скругленные углы 3">
            <a:extLst>
              <a:ext uri="{FF2B5EF4-FFF2-40B4-BE49-F238E27FC236}">
                <a16:creationId xmlns:a16="http://schemas.microsoft.com/office/drawing/2014/main" xmlns="" id="{EAFD5E13-424D-57C5-73C8-C8930A09D4EC}"/>
              </a:ext>
            </a:extLst>
          </p:cNvPr>
          <p:cNvSpPr/>
          <p:nvPr/>
        </p:nvSpPr>
        <p:spPr>
          <a:xfrm>
            <a:off x="-12037674" y="312133"/>
            <a:ext cx="10872000" cy="36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D33654-608C-C877-F4E3-C9D735D5F352}"/>
              </a:ext>
            </a:extLst>
          </p:cNvPr>
          <p:cNvSpPr txBox="1"/>
          <p:nvPr/>
        </p:nvSpPr>
        <p:spPr>
          <a:xfrm>
            <a:off x="-12561574" y="207022"/>
            <a:ext cx="1660849" cy="24622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z="1000">
                <a:latin charset="-52" panose="00000400000000000000" pitchFamily="50" typeface="Gilroy Light"/>
              </a:rPr>
              <a:t>2026</a:t>
            </a:r>
          </a:p>
        </p:txBody>
      </p:sp>
      <p:sp>
        <p:nvSpPr>
          <p:cNvPr id="7" name="Прямоугольник: скругленные углы 4">
            <a:extLst>
              <a:ext uri="{FF2B5EF4-FFF2-40B4-BE49-F238E27FC236}">
                <a16:creationId xmlns:a16="http://schemas.microsoft.com/office/drawing/2014/main" xmlns="" id="{B6FD34F8-30CA-CDDF-0F9B-FB214DB2BE0B}"/>
              </a:ext>
            </a:extLst>
          </p:cNvPr>
          <p:cNvSpPr/>
          <p:nvPr/>
        </p:nvSpPr>
        <p:spPr>
          <a:xfrm>
            <a:off x="13493540" y="6499090"/>
            <a:ext cx="10800000" cy="36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3DB1FE4-C5B1-1DC7-DB2F-3B7342672C68}"/>
              </a:ext>
            </a:extLst>
          </p:cNvPr>
          <p:cNvSpPr txBox="1"/>
          <p:nvPr/>
        </p:nvSpPr>
        <p:spPr>
          <a:xfrm>
            <a:off x="24423074" y="6375846"/>
            <a:ext cx="1660849" cy="24622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z="1000">
                <a:latin charset="-52" panose="00000400000000000000" pitchFamily="50" typeface="Gilroy Light"/>
              </a:rPr>
              <a:t>2026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94E882D5-BEE7-790D-A6CA-55793943EB5D}"/>
              </a:ext>
            </a:extLst>
          </p:cNvPr>
          <p:cNvCxnSpPr/>
          <p:nvPr/>
        </p:nvCxnSpPr>
        <p:spPr>
          <a:xfrm>
            <a:off x="-9321666" y="4411762"/>
            <a:ext cx="77502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041D743-C9A8-4014-BD02-ED090005E630}"/>
              </a:ext>
            </a:extLst>
          </p:cNvPr>
          <p:cNvSpPr txBox="1"/>
          <p:nvPr/>
        </p:nvSpPr>
        <p:spPr>
          <a:xfrm>
            <a:off x="-9423266" y="1183541"/>
            <a:ext cx="7537450" cy="313932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z="6600">
                <a:latin charset="0" pitchFamily="2" typeface="Gilroy ExtraBold"/>
              </a:rPr>
              <a:t>ОЛЬГА АЛЕКСАНДРОВНА ЧУМАЧЕНКО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950655E-FB48-2C22-1E52-C6EE4DF8A9EB}"/>
              </a:ext>
            </a:extLst>
          </p:cNvPr>
          <p:cNvSpPr txBox="1"/>
          <p:nvPr/>
        </p:nvSpPr>
        <p:spPr>
          <a:xfrm>
            <a:off x="-9423266" y="4638072"/>
            <a:ext cx="5806437" cy="107721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z="3200">
                <a:latin charset="0" pitchFamily="2" typeface="Gilroy ExtraBold"/>
              </a:rPr>
              <a:t>Директор </a:t>
            </a:r>
          </a:p>
          <a:p>
            <a:r>
              <a:rPr dirty="0" lang="ru-RU" sz="3200">
                <a:latin charset="0" pitchFamily="2" typeface="Gilroy Light"/>
              </a:rPr>
              <a:t>МАОУ СОШ №17 г. Белебея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1D2A6A4-8A62-5491-0C9A-874A8BDF139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9" r="126"/>
          <a:stretch/>
        </p:blipFill>
        <p:spPr>
          <a:xfrm>
            <a:off x="6555740" y="8035314"/>
            <a:ext cx="6137910" cy="93448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7BD7F35-8E26-FFDA-81B7-218CD8603BE5}"/>
              </a:ext>
            </a:extLst>
          </p:cNvPr>
          <p:cNvSpPr txBox="1"/>
          <p:nvPr/>
        </p:nvSpPr>
        <p:spPr>
          <a:xfrm>
            <a:off x="551119" y="-2457568"/>
            <a:ext cx="7832860" cy="144655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z="4400">
                <a:latin charset="0" pitchFamily="2" typeface="Gilroy ExtraBold"/>
              </a:rPr>
              <a:t>СОВРЕМЕННЫЙ РУКОВОДИТЕЛЬ </a:t>
            </a:r>
            <a:r>
              <a:rPr b="1" dirty="0" lang="ru-RU" sz="4400">
                <a:solidFill>
                  <a:srgbClr val="0000DB"/>
                </a:solidFill>
                <a:latin charset="0" pitchFamily="2" typeface="Gilroy ExtraBold"/>
              </a:rPr>
              <a:t>ШКОЛЫ</a:t>
            </a:r>
          </a:p>
        </p:txBody>
      </p:sp>
      <p:pic>
        <p:nvPicPr>
          <p:cNvPr descr="C:\Users\123\Downloads\4a3d5faf-0180-42a9-928b-902ac0a24f74.jfif" id="24" name="Picture 2">
            <a:extLst>
              <a:ext uri="{FF2B5EF4-FFF2-40B4-BE49-F238E27FC236}">
                <a16:creationId xmlns:a16="http://schemas.microsoft.com/office/drawing/2014/main" xmlns="" id="{C7C04DDF-66D8-C8A9-304D-3D35ED7E80AA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"/>
          <a:stretch/>
        </p:blipFill>
        <p:spPr bwMode="auto">
          <a:xfrm>
            <a:off x="14111823" y="2084984"/>
            <a:ext cx="5362012" cy="305861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123\Downloads\1ea47817-bdca-4856-814a-ef5179bbe5d5.jfif" id="25" name="Picture 3">
            <a:extLst>
              <a:ext uri="{FF2B5EF4-FFF2-40B4-BE49-F238E27FC236}">
                <a16:creationId xmlns:a16="http://schemas.microsoft.com/office/drawing/2014/main" xmlns="" id="{D69E8364-FF02-A2AC-F576-292BC193F61C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" l="41" r="38" t="40"/>
          <a:stretch/>
        </p:blipFill>
        <p:spPr bwMode="auto">
          <a:xfrm>
            <a:off x="19827639" y="2063396"/>
            <a:ext cx="4422325" cy="305861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8A86D67F-4EEB-7B2B-77E0-A8F46C158D22}"/>
              </a:ext>
            </a:extLst>
          </p:cNvPr>
          <p:cNvGrpSpPr/>
          <p:nvPr/>
        </p:nvGrpSpPr>
        <p:grpSpPr>
          <a:xfrm>
            <a:off x="330746" y="7750205"/>
            <a:ext cx="11493395" cy="2597808"/>
            <a:chOff x="330746" y="5559096"/>
            <a:chExt cx="11493395" cy="2597808"/>
          </a:xfrm>
        </p:grpSpPr>
        <p:sp>
          <p:nvSpPr>
            <p:cNvPr id="27" name="Прямоугольник: скругленные углы 5">
              <a:extLst>
                <a:ext uri="{FF2B5EF4-FFF2-40B4-BE49-F238E27FC236}">
                  <a16:creationId xmlns:a16="http://schemas.microsoft.com/office/drawing/2014/main" xmlns="" id="{7B25B797-AB7B-6A76-F914-0CD300C3AEDF}"/>
                </a:ext>
              </a:extLst>
            </p:cNvPr>
            <p:cNvSpPr/>
            <p:nvPr/>
          </p:nvSpPr>
          <p:spPr>
            <a:xfrm rot="16200000">
              <a:off x="4778540" y="1111302"/>
              <a:ext cx="2597808" cy="11493395"/>
            </a:xfrm>
            <a:prstGeom prst="roundRect">
              <a:avLst/>
            </a:prstGeom>
            <a:solidFill>
              <a:srgbClr val="0000DB">
                <a:alpha val="65000"/>
              </a:srgbClr>
            </a:solidFill>
            <a:ln w="635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54C7DDFD-6895-21BC-43BB-1FD9ADCD9AB1}"/>
                </a:ext>
              </a:extLst>
            </p:cNvPr>
            <p:cNvSpPr txBox="1"/>
            <p:nvPr/>
          </p:nvSpPr>
          <p:spPr>
            <a:xfrm>
              <a:off x="551119" y="5820976"/>
              <a:ext cx="486366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b="1" dirty="0" lang="ru-RU" sz="2400">
                  <a:solidFill>
                    <a:schemeClr val="bg1"/>
                  </a:solidFill>
                  <a:effectLst/>
                  <a:latin charset="0" pitchFamily="2" typeface="Gilroy ExtraBold"/>
                </a:rPr>
                <a:t>ИННОВАЦИИ В ОБРАЗОВАНИИ: ОТ ИДЕИ К РЕЗУЛЬТАТУ</a:t>
              </a:r>
              <a:endParaRPr b="1" dirty="0" lang="ru-RU" sz="2400">
                <a:solidFill>
                  <a:schemeClr val="bg1"/>
                </a:solidFill>
                <a:latin charset="0" pitchFamily="2" typeface="Gilroy ExtraBold"/>
              </a:endParaRPr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xmlns="" id="{267D4B47-7B83-37B6-4AEE-EE094A264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520862" y="5646581"/>
              <a:ext cx="1179785" cy="1179785"/>
            </a:xfrm>
            <a:prstGeom prst="rect">
              <a:avLst/>
            </a:prstGeom>
          </p:spPr>
        </p:pic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xmlns="" id="{87F8000B-D0B2-D6FB-64A6-BD1D0F0E7F20}"/>
                </a:ext>
              </a:extLst>
            </p:cNvPr>
            <p:cNvCxnSpPr>
              <a:cxnSpLocks/>
              <a:stCxn id="28" idx="3"/>
            </p:cNvCxnSpPr>
            <p:nvPr/>
          </p:nvCxnSpPr>
          <p:spPr>
            <a:xfrm flipV="1">
              <a:off x="5414780" y="6236474"/>
              <a:ext cx="4895868" cy="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785441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p14:dur="2000" spd="slow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белый, дизайн, зарисовка, векторная графика&#10;&#10;Содержимое, созданное искусственным интеллектом, может быть неверным." id="16" name="Рисунок 15">
            <a:extLst>
              <a:ext uri="{FF2B5EF4-FFF2-40B4-BE49-F238E27FC236}">
                <a16:creationId xmlns:a16="http://schemas.microsoft.com/office/drawing/2014/main" xmlns="" id="{97B68A81-1B9E-77D9-DA9D-983063B1D54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8665D7D-0CB5-7C7A-1A98-9AFAE9B52BB8}"/>
              </a:ext>
            </a:extLst>
          </p:cNvPr>
          <p:cNvSpPr txBox="1"/>
          <p:nvPr/>
        </p:nvSpPr>
        <p:spPr>
          <a:xfrm>
            <a:off x="551119" y="406400"/>
            <a:ext cx="7832860" cy="144655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z="4400">
                <a:latin charset="0" pitchFamily="2" typeface="Gilroy ExtraBold"/>
              </a:rPr>
              <a:t>СОВРЕМЕННЫЙ РУКОВОДИТЕЛЬ </a:t>
            </a:r>
            <a:r>
              <a:rPr b="1" dirty="0" lang="ru-RU" sz="4400">
                <a:solidFill>
                  <a:srgbClr val="0000DB"/>
                </a:solidFill>
                <a:latin charset="0" pitchFamily="2" typeface="Gilroy ExtraBold"/>
              </a:rPr>
              <a:t>ШКОЛЫ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6C11DD9A-0ED1-EC35-CE27-9D4AF2D2A292}"/>
              </a:ext>
            </a:extLst>
          </p:cNvPr>
          <p:cNvGrpSpPr/>
          <p:nvPr/>
        </p:nvGrpSpPr>
        <p:grpSpPr>
          <a:xfrm>
            <a:off x="330746" y="5559096"/>
            <a:ext cx="11493395" cy="2597808"/>
            <a:chOff x="330746" y="5559096"/>
            <a:chExt cx="11493395" cy="2597808"/>
          </a:xfrm>
        </p:grpSpPr>
        <p:sp>
          <p:nvSpPr>
            <p:cNvPr id="5" name="Прямоугольник: скругленные углы 5">
              <a:extLst>
                <a:ext uri="{FF2B5EF4-FFF2-40B4-BE49-F238E27FC236}">
                  <a16:creationId xmlns:a16="http://schemas.microsoft.com/office/drawing/2014/main" xmlns="" id="{80ED781D-EDAB-BC7C-D897-FEE44E5A288F}"/>
                </a:ext>
              </a:extLst>
            </p:cNvPr>
            <p:cNvSpPr/>
            <p:nvPr/>
          </p:nvSpPr>
          <p:spPr>
            <a:xfrm rot="16200000">
              <a:off x="4778540" y="1111302"/>
              <a:ext cx="2597808" cy="11493395"/>
            </a:xfrm>
            <a:prstGeom prst="roundRect">
              <a:avLst/>
            </a:prstGeom>
            <a:solidFill>
              <a:srgbClr val="0000DB">
                <a:alpha val="65000"/>
              </a:srgbClr>
            </a:solidFill>
            <a:ln w="635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066CB5A2-361D-EC61-895B-9F8877C15582}"/>
                </a:ext>
              </a:extLst>
            </p:cNvPr>
            <p:cNvSpPr txBox="1"/>
            <p:nvPr/>
          </p:nvSpPr>
          <p:spPr>
            <a:xfrm>
              <a:off x="551119" y="5820976"/>
              <a:ext cx="486366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b="1" dirty="0" lang="ru-RU" sz="2400">
                  <a:solidFill>
                    <a:schemeClr val="bg1"/>
                  </a:solidFill>
                  <a:effectLst/>
                  <a:latin charset="0" pitchFamily="2" typeface="Gilroy ExtraBold"/>
                </a:rPr>
                <a:t>ИННОВАЦИИ В ОБРАЗОВАНИИ: ОТ ИДЕИ К РЕЗУЛЬТАТУ</a:t>
              </a:r>
              <a:endParaRPr b="1" dirty="0" lang="ru-RU" sz="2400">
                <a:solidFill>
                  <a:schemeClr val="bg1"/>
                </a:solidFill>
                <a:latin charset="0" pitchFamily="2" typeface="Gilroy ExtraBold"/>
              </a:endParaRP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74E9E678-A84F-FD69-C3CB-72AB86321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20862" y="5646581"/>
              <a:ext cx="1179785" cy="1179785"/>
            </a:xfrm>
            <a:prstGeom prst="rect">
              <a:avLst/>
            </a:prstGeom>
          </p:spPr>
        </p:pic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xmlns="" id="{2A82DBBA-4C8B-98DA-48C0-5024DD4A2FE8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 flipV="1">
              <a:off x="5414780" y="6236474"/>
              <a:ext cx="4895868" cy="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descr="C:\Users\123\Downloads\4a3d5faf-0180-42a9-928b-902ac0a24f74.jfif" id="14" name="Picture 2">
            <a:extLst>
              <a:ext uri="{FF2B5EF4-FFF2-40B4-BE49-F238E27FC236}">
                <a16:creationId xmlns:a16="http://schemas.microsoft.com/office/drawing/2014/main" xmlns="" id="{6392BA13-B3F3-BA3F-F0EB-F4FF3042EF6D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"/>
          <a:stretch/>
        </p:blipFill>
        <p:spPr bwMode="auto">
          <a:xfrm>
            <a:off x="551119" y="2084984"/>
            <a:ext cx="5362012" cy="305861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123\Downloads\1ea47817-bdca-4856-814a-ef5179bbe5d5.jfif" id="15" name="Picture 3">
            <a:extLst>
              <a:ext uri="{FF2B5EF4-FFF2-40B4-BE49-F238E27FC236}">
                <a16:creationId xmlns:a16="http://schemas.microsoft.com/office/drawing/2014/main" xmlns="" id="{61972E75-638E-1C14-9FB4-CE0710C76501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" l="41" r="38" t="40"/>
          <a:stretch/>
        </p:blipFill>
        <p:spPr bwMode="auto">
          <a:xfrm>
            <a:off x="6266935" y="2063396"/>
            <a:ext cx="4422325" cy="305861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123\Downloads\21793542-23ed-4454-ae6f-65cfef812e1c.jfif" id="2" name="Picture 2">
            <a:extLst>
              <a:ext uri="{FF2B5EF4-FFF2-40B4-BE49-F238E27FC236}">
                <a16:creationId xmlns:a16="http://schemas.microsoft.com/office/drawing/2014/main" xmlns="" id="{D8848699-6F97-B1CE-6CB7-A64318094D61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3409" y="1402610"/>
            <a:ext cx="4334933" cy="2438400"/>
          </a:xfrm>
          <a:prstGeom prst="roundRect">
            <a:avLst/>
          </a:prstGeom>
          <a:noFill/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123\Downloads\0970be31-7a79-4514-8878-d40c1f2068ca.jfif" id="3" name="Picture 3">
            <a:extLst>
              <a:ext uri="{FF2B5EF4-FFF2-40B4-BE49-F238E27FC236}">
                <a16:creationId xmlns:a16="http://schemas.microsoft.com/office/drawing/2014/main" xmlns="" id="{36EB3D28-6ECB-88D5-184E-B249A4B73740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" r="35"/>
          <a:stretch/>
        </p:blipFill>
        <p:spPr bwMode="auto">
          <a:xfrm>
            <a:off x="-5763408" y="4155273"/>
            <a:ext cx="4334933" cy="2270034"/>
          </a:xfrm>
          <a:prstGeom prst="roundRect">
            <a:avLst/>
          </a:prstGeom>
          <a:noFill/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6220C54-115F-DFE4-800B-F5D88580C5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6964" y="9269890"/>
            <a:ext cx="3253256" cy="2439942"/>
          </a:xfrm>
          <a:prstGeom prst="round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06A55C5-D360-EE69-17C1-F04DCAE26F98}"/>
              </a:ext>
            </a:extLst>
          </p:cNvPr>
          <p:cNvSpPr txBox="1"/>
          <p:nvPr/>
        </p:nvSpPr>
        <p:spPr>
          <a:xfrm>
            <a:off x="551120" y="-1939984"/>
            <a:ext cx="6007100" cy="76944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z="4400">
                <a:latin charset="0" pitchFamily="2" typeface="Gilroy ExtraBold"/>
              </a:rPr>
              <a:t>ШКОЛА - </a:t>
            </a:r>
            <a:r>
              <a:rPr b="1" dirty="0" lang="ru-RU" sz="4400">
                <a:solidFill>
                  <a:srgbClr val="0000DB"/>
                </a:solidFill>
                <a:latin charset="0" pitchFamily="2" typeface="Gilroy ExtraBold"/>
              </a:rPr>
              <a:t>ЭТО ЛЮДИ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07281D0-D57C-DD91-1B98-023628202C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2349914">
            <a:off x="14475051" y="-648715"/>
            <a:ext cx="8554148" cy="85541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967DF2A-EC35-D39F-17B6-8C2E32E943EE}"/>
              </a:ext>
            </a:extLst>
          </p:cNvPr>
          <p:cNvSpPr txBox="1"/>
          <p:nvPr/>
        </p:nvSpPr>
        <p:spPr>
          <a:xfrm>
            <a:off x="551119" y="-4864845"/>
            <a:ext cx="6369944" cy="144655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z="4400">
                <a:solidFill>
                  <a:schemeClr val="tx1"/>
                </a:solidFill>
                <a:latin charset="0" pitchFamily="2" typeface="Gilroy ExtraBold"/>
              </a:rPr>
              <a:t>ПРОФОРИЕНТАЦИЯ КАК </a:t>
            </a:r>
            <a:r>
              <a:rPr b="1" dirty="0" lang="ru-RU" sz="4400">
                <a:solidFill>
                  <a:srgbClr val="0000DB"/>
                </a:solidFill>
                <a:latin charset="0" pitchFamily="2" typeface="Gilroy ExtraBold"/>
              </a:rPr>
              <a:t>ЖИВАЯ СИСТЕМА</a:t>
            </a:r>
          </a:p>
        </p:txBody>
      </p:sp>
      <p:pic>
        <p:nvPicPr>
          <p:cNvPr descr="C:\Users\123\Downloads\EJc6ddLOJEktOWWCb_uCqvyPJu3avew4ceSvN6_hqOsuPaOtk3aiovQ275Rl6mBSWfZhkoivqI2KEh2nuYd4IaQw.jpg" id="17" name="Picture 2">
            <a:extLst>
              <a:ext uri="{FF2B5EF4-FFF2-40B4-BE49-F238E27FC236}">
                <a16:creationId xmlns:a16="http://schemas.microsoft.com/office/drawing/2014/main" xmlns="" id="{5776BBAF-5708-F872-3F79-EBE7F78C1A36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" t="73"/>
          <a:stretch/>
        </p:blipFill>
        <p:spPr bwMode="auto">
          <a:xfrm>
            <a:off x="-20577488" y="2274028"/>
            <a:ext cx="5422704" cy="329513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D7C629FF-D749-80D0-C36C-51DA13FB5F1D}"/>
              </a:ext>
            </a:extLst>
          </p:cNvPr>
          <p:cNvGrpSpPr/>
          <p:nvPr/>
        </p:nvGrpSpPr>
        <p:grpSpPr>
          <a:xfrm>
            <a:off x="-14723819" y="1354716"/>
            <a:ext cx="6628183" cy="4573116"/>
            <a:chOff x="6478552" y="1354716"/>
            <a:chExt cx="6628183" cy="4573116"/>
          </a:xfrm>
        </p:grpSpPr>
        <p:sp>
          <p:nvSpPr>
            <p:cNvPr id="19" name="Прямоугольник: скругленные углы 5">
              <a:extLst>
                <a:ext uri="{FF2B5EF4-FFF2-40B4-BE49-F238E27FC236}">
                  <a16:creationId xmlns:a16="http://schemas.microsoft.com/office/drawing/2014/main" xmlns="" id="{7E6990FE-DECE-8778-4E32-0A1A7A2A4F8A}"/>
                </a:ext>
              </a:extLst>
            </p:cNvPr>
            <p:cNvSpPr/>
            <p:nvPr/>
          </p:nvSpPr>
          <p:spPr>
            <a:xfrm rot="16200000">
              <a:off x="8419713" y="1240811"/>
              <a:ext cx="4056643" cy="5317400"/>
            </a:xfrm>
            <a:prstGeom prst="roundRect">
              <a:avLst/>
            </a:prstGeom>
            <a:solidFill>
              <a:srgbClr val="0000DB">
                <a:alpha val="65000"/>
              </a:srgbClr>
            </a:solidFill>
            <a:ln w="635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/>
            </a:p>
          </p:txBody>
        </p:sp>
        <p:pic>
          <p:nvPicPr>
            <p:cNvPr descr="C:\Users\123\Downloads\SFcl85kzVhwJ9IMaVMviesIhIdTgHU8wtEemnRS9S2cBzCZh2MxRR0rwLDicFzzN_orDGzSON9U-lY6Dq_-xe8yJ.jpg" id="20" name="Picture 3">
              <a:extLst>
                <a:ext uri="{FF2B5EF4-FFF2-40B4-BE49-F238E27FC236}">
                  <a16:creationId xmlns:a16="http://schemas.microsoft.com/office/drawing/2014/main" xmlns="" id="{591A26A9-9F66-B6FD-805A-FF8E925CD244}"/>
                </a:ext>
              </a:extLst>
            </p:cNvPr>
            <p:cNvPicPr>
              <a:picLocks noChangeArrowheads="1"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" r="75" t="91"/>
            <a:stretch/>
          </p:blipFill>
          <p:spPr bwMode="auto">
            <a:xfrm>
              <a:off x="6478552" y="2274028"/>
              <a:ext cx="5088565" cy="3295132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xmlns="" id="{BA34ED22-F266-C9B2-C3AA-244D9A2E9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106175" y="1354716"/>
              <a:ext cx="2085825" cy="2085825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7DDCA62-DD8D-6A5F-2A3B-928EF96ED9A2}"/>
              </a:ext>
            </a:extLst>
          </p:cNvPr>
          <p:cNvSpPr txBox="1"/>
          <p:nvPr/>
        </p:nvSpPr>
        <p:spPr>
          <a:xfrm>
            <a:off x="551119" y="8428822"/>
            <a:ext cx="63699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 lang="ru-RU" sz="2400">
                <a:effectLst/>
                <a:latin charset="0" pitchFamily="2" typeface="Gilroy ExtraBold"/>
              </a:rPr>
              <a:t>Выбор без шаблонов: </a:t>
            </a:r>
          </a:p>
          <a:p>
            <a:r>
              <a:rPr dirty="0" lang="ru-RU" sz="2400">
                <a:effectLst/>
                <a:latin charset="0" pitchFamily="2" typeface="Gilroy Light"/>
              </a:rPr>
              <a:t>индивидуальный путь в мире профессий</a:t>
            </a:r>
            <a:endParaRPr dirty="0" lang="ru-RU" sz="2400">
              <a:latin charset="0" pitchFamily="2" typeface="Gilroy Light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E6E177E0-1159-DDC2-AF77-D0057D6936A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36964" y="12145379"/>
            <a:ext cx="3253256" cy="2270034"/>
          </a:xfrm>
          <a:prstGeom prst="round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871565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p14:dur="2000" spd="slow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>
          <a:extLst>
            <a:ext uri="{FF2B5EF4-FFF2-40B4-BE49-F238E27FC236}">
              <a16:creationId xmlns:a16="http://schemas.microsoft.com/office/drawing/2014/main" xmlns="" id="{68E2CAF1-3BE4-D1E5-5FB0-FEE221E50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белый, дизайн, зарисовка, векторная графика&#10;&#10;Содержимое, созданное искусственным интеллектом, может быть неверным." id="13" name="Рисунок 12">
            <a:extLst>
              <a:ext uri="{FF2B5EF4-FFF2-40B4-BE49-F238E27FC236}">
                <a16:creationId xmlns:a16="http://schemas.microsoft.com/office/drawing/2014/main" xmlns="" id="{60EAC91B-1814-2719-F52B-239F2062F9E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D0072DA-949F-9370-AFF1-5FE504EC3E9F}"/>
              </a:ext>
            </a:extLst>
          </p:cNvPr>
          <p:cNvSpPr txBox="1"/>
          <p:nvPr/>
        </p:nvSpPr>
        <p:spPr>
          <a:xfrm>
            <a:off x="551119" y="406400"/>
            <a:ext cx="6369944" cy="144655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z="4400">
                <a:solidFill>
                  <a:schemeClr val="tx1"/>
                </a:solidFill>
                <a:latin charset="0" pitchFamily="2" typeface="Gilroy ExtraBold"/>
              </a:rPr>
              <a:t>ПРОФОРИЕНТАЦИЯ КАК </a:t>
            </a:r>
            <a:r>
              <a:rPr b="1" dirty="0" lang="ru-RU" sz="4400">
                <a:solidFill>
                  <a:srgbClr val="0000DB"/>
                </a:solidFill>
                <a:latin charset="0" pitchFamily="2" typeface="Gilroy ExtraBold"/>
              </a:rPr>
              <a:t>ЖИВАЯ СИСТЕМА</a:t>
            </a:r>
          </a:p>
        </p:txBody>
      </p:sp>
      <p:pic>
        <p:nvPicPr>
          <p:cNvPr descr="C:\Users\123\Downloads\EJc6ddLOJEktOWWCb_uCqvyPJu3avew4ceSvN6_hqOsuPaOtk3aiovQ275Rl6mBSWfZhkoivqI2KEh2nuYd4IaQw.jpg" id="5" name="Picture 2">
            <a:extLst>
              <a:ext uri="{FF2B5EF4-FFF2-40B4-BE49-F238E27FC236}">
                <a16:creationId xmlns:a16="http://schemas.microsoft.com/office/drawing/2014/main" xmlns="" id="{B55EDAA9-E229-5863-B863-F636A1DE7907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" t="73"/>
          <a:stretch/>
        </p:blipFill>
        <p:spPr bwMode="auto">
          <a:xfrm>
            <a:off x="624883" y="2274028"/>
            <a:ext cx="5422704" cy="329513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2116EA71-3CD6-3B60-3593-F3E5D8401323}"/>
              </a:ext>
            </a:extLst>
          </p:cNvPr>
          <p:cNvGrpSpPr/>
          <p:nvPr/>
        </p:nvGrpSpPr>
        <p:grpSpPr>
          <a:xfrm>
            <a:off x="6478552" y="1354716"/>
            <a:ext cx="6628183" cy="4573116"/>
            <a:chOff x="6478552" y="1354716"/>
            <a:chExt cx="6628183" cy="4573116"/>
          </a:xfrm>
        </p:grpSpPr>
        <p:sp>
          <p:nvSpPr>
            <p:cNvPr id="7" name="Прямоугольник: скругленные углы 5">
              <a:extLst>
                <a:ext uri="{FF2B5EF4-FFF2-40B4-BE49-F238E27FC236}">
                  <a16:creationId xmlns:a16="http://schemas.microsoft.com/office/drawing/2014/main" xmlns="" id="{19EE5AC9-BF9A-A1EE-321E-33A2DD0D287C}"/>
                </a:ext>
              </a:extLst>
            </p:cNvPr>
            <p:cNvSpPr/>
            <p:nvPr/>
          </p:nvSpPr>
          <p:spPr>
            <a:xfrm rot="16200000">
              <a:off x="8419713" y="1240811"/>
              <a:ext cx="4056643" cy="5317400"/>
            </a:xfrm>
            <a:prstGeom prst="roundRect">
              <a:avLst/>
            </a:prstGeom>
            <a:solidFill>
              <a:srgbClr val="0000DB">
                <a:alpha val="65000"/>
              </a:srgbClr>
            </a:solidFill>
            <a:ln w="635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/>
            </a:p>
          </p:txBody>
        </p:sp>
        <p:pic>
          <p:nvPicPr>
            <p:cNvPr descr="C:\Users\123\Downloads\SFcl85kzVhwJ9IMaVMviesIhIdTgHU8wtEemnRS9S2cBzCZh2MxRR0rwLDicFzzN_orDGzSON9U-lY6Dq_-xe8yJ.jpg" id="6" name="Picture 3">
              <a:extLst>
                <a:ext uri="{FF2B5EF4-FFF2-40B4-BE49-F238E27FC236}">
                  <a16:creationId xmlns:a16="http://schemas.microsoft.com/office/drawing/2014/main" xmlns="" id="{DFB99845-791B-F323-50A6-5F5A3FE2344D}"/>
                </a:ext>
              </a:extLst>
            </p:cNvPr>
            <p:cNvPicPr>
              <a:picLocks noChangeArrowheads="1"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" r="75" t="91"/>
            <a:stretch/>
          </p:blipFill>
          <p:spPr bwMode="auto">
            <a:xfrm>
              <a:off x="6478552" y="2274028"/>
              <a:ext cx="5088565" cy="3295132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6AC4CC32-C041-0AD7-2965-BA77C73A1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06175" y="1354716"/>
              <a:ext cx="2085825" cy="2085825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2DB4F9B-6020-FFE1-02B6-4AB1BE2CBB3D}"/>
              </a:ext>
            </a:extLst>
          </p:cNvPr>
          <p:cNvSpPr txBox="1"/>
          <p:nvPr/>
        </p:nvSpPr>
        <p:spPr>
          <a:xfrm>
            <a:off x="551119" y="5793199"/>
            <a:ext cx="63699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 lang="ru-RU" sz="2400">
                <a:effectLst/>
                <a:latin charset="0" pitchFamily="2" typeface="Gilroy ExtraBold"/>
              </a:rPr>
              <a:t>Выбор без шаблонов: </a:t>
            </a:r>
          </a:p>
          <a:p>
            <a:r>
              <a:rPr dirty="0" lang="ru-RU" sz="2400">
                <a:effectLst/>
                <a:latin charset="0" pitchFamily="2" typeface="Gilroy Light"/>
              </a:rPr>
              <a:t>индивидуальный путь в мире профессий</a:t>
            </a:r>
            <a:endParaRPr dirty="0" lang="ru-RU" sz="2400">
              <a:latin charset="0" pitchFamily="2" typeface="Gilroy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B48F1FF-B076-6604-9778-01EA59482DEE}"/>
              </a:ext>
            </a:extLst>
          </p:cNvPr>
          <p:cNvSpPr txBox="1"/>
          <p:nvPr/>
        </p:nvSpPr>
        <p:spPr>
          <a:xfrm>
            <a:off x="551119" y="-2457568"/>
            <a:ext cx="7832860" cy="144655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z="4400">
                <a:latin charset="0" pitchFamily="2" typeface="Gilroy ExtraBold"/>
              </a:rPr>
              <a:t>СОВРЕМЕННЫЙ РУКОВОДИТЕЛЬ </a:t>
            </a:r>
            <a:r>
              <a:rPr b="1" dirty="0" lang="ru-RU" sz="4400">
                <a:solidFill>
                  <a:srgbClr val="0000DB"/>
                </a:solidFill>
                <a:latin charset="0" pitchFamily="2" typeface="Gilroy ExtraBold"/>
              </a:rPr>
              <a:t>ШКОЛЫ</a:t>
            </a:r>
          </a:p>
        </p:txBody>
      </p:sp>
      <p:pic>
        <p:nvPicPr>
          <p:cNvPr descr="C:\Users\123\Downloads\4a3d5faf-0180-42a9-928b-902ac0a24f74.jfif" id="3" name="Picture 2">
            <a:extLst>
              <a:ext uri="{FF2B5EF4-FFF2-40B4-BE49-F238E27FC236}">
                <a16:creationId xmlns:a16="http://schemas.microsoft.com/office/drawing/2014/main" xmlns="" id="{2D95A6AF-AA63-5F27-1F66-6D97F6030C81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"/>
          <a:stretch/>
        </p:blipFill>
        <p:spPr bwMode="auto">
          <a:xfrm>
            <a:off x="14111823" y="2084984"/>
            <a:ext cx="5362012" cy="305861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123\Downloads\1ea47817-bdca-4856-814a-ef5179bbe5d5.jfif" id="8" name="Picture 3">
            <a:extLst>
              <a:ext uri="{FF2B5EF4-FFF2-40B4-BE49-F238E27FC236}">
                <a16:creationId xmlns:a16="http://schemas.microsoft.com/office/drawing/2014/main" xmlns="" id="{EA00B59D-ADFA-574B-B5DD-E5F2176B1254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" l="41" r="38" t="40"/>
          <a:stretch/>
        </p:blipFill>
        <p:spPr bwMode="auto">
          <a:xfrm>
            <a:off x="19827639" y="2063396"/>
            <a:ext cx="4422325" cy="305861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EF49D735-6795-14E2-1C24-B2F75BBD861D}"/>
              </a:ext>
            </a:extLst>
          </p:cNvPr>
          <p:cNvGrpSpPr/>
          <p:nvPr/>
        </p:nvGrpSpPr>
        <p:grpSpPr>
          <a:xfrm>
            <a:off x="330746" y="7750205"/>
            <a:ext cx="11493395" cy="2597808"/>
            <a:chOff x="330746" y="5559096"/>
            <a:chExt cx="11493395" cy="2597808"/>
          </a:xfrm>
        </p:grpSpPr>
        <p:sp>
          <p:nvSpPr>
            <p:cNvPr id="11" name="Прямоугольник: скругленные углы 5">
              <a:extLst>
                <a:ext uri="{FF2B5EF4-FFF2-40B4-BE49-F238E27FC236}">
                  <a16:creationId xmlns:a16="http://schemas.microsoft.com/office/drawing/2014/main" xmlns="" id="{1574DC0E-0C09-53F7-7AFA-C40F71378D9A}"/>
                </a:ext>
              </a:extLst>
            </p:cNvPr>
            <p:cNvSpPr/>
            <p:nvPr/>
          </p:nvSpPr>
          <p:spPr>
            <a:xfrm rot="16200000">
              <a:off x="4778540" y="1111302"/>
              <a:ext cx="2597808" cy="11493395"/>
            </a:xfrm>
            <a:prstGeom prst="roundRect">
              <a:avLst/>
            </a:prstGeom>
            <a:solidFill>
              <a:srgbClr val="0000DB">
                <a:alpha val="65000"/>
              </a:srgbClr>
            </a:solidFill>
            <a:ln w="635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0A04B77B-5C0B-DCAF-38FE-76C723B2425E}"/>
                </a:ext>
              </a:extLst>
            </p:cNvPr>
            <p:cNvSpPr txBox="1"/>
            <p:nvPr/>
          </p:nvSpPr>
          <p:spPr>
            <a:xfrm>
              <a:off x="551119" y="5820976"/>
              <a:ext cx="486366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b="1" dirty="0" lang="ru-RU" sz="2400">
                  <a:solidFill>
                    <a:schemeClr val="bg1"/>
                  </a:solidFill>
                  <a:effectLst/>
                  <a:latin charset="0" pitchFamily="2" typeface="Gilroy ExtraBold"/>
                </a:rPr>
                <a:t>ИННОВАЦИИ В ОБРАЗОВАНИИ: ОТ ИДЕИ К РЕЗУЛЬТАТУ</a:t>
              </a:r>
              <a:endParaRPr b="1" dirty="0" lang="ru-RU" sz="2400">
                <a:solidFill>
                  <a:schemeClr val="bg1"/>
                </a:solidFill>
                <a:latin charset="0" pitchFamily="2" typeface="Gilroy ExtraBold"/>
              </a:endParaRP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401FB2BB-E41A-EA87-4C8D-E70FEC0AC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520862" y="5646581"/>
              <a:ext cx="1179785" cy="1179785"/>
            </a:xfrm>
            <a:prstGeom prst="rect">
              <a:avLst/>
            </a:prstGeom>
          </p:spPr>
        </p:pic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xmlns="" id="{8B2A4283-967E-6F72-05DE-0F7AEFC27D03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 flipV="1">
              <a:off x="5414780" y="6236474"/>
              <a:ext cx="4895868" cy="1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76340D01-F171-3A1D-1CD2-99595092B8F9}"/>
              </a:ext>
            </a:extLst>
          </p:cNvPr>
          <p:cNvGrpSpPr/>
          <p:nvPr/>
        </p:nvGrpSpPr>
        <p:grpSpPr>
          <a:xfrm>
            <a:off x="551119" y="-5777636"/>
            <a:ext cx="11331950" cy="1821459"/>
            <a:chOff x="551119" y="31491"/>
            <a:chExt cx="11331950" cy="182145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19A5A3FD-2587-C555-12B2-E3EDB4A9C9AD}"/>
                </a:ext>
              </a:extLst>
            </p:cNvPr>
            <p:cNvSpPr txBox="1"/>
            <p:nvPr/>
          </p:nvSpPr>
          <p:spPr>
            <a:xfrm>
              <a:off x="551119" y="406400"/>
              <a:ext cx="6369944" cy="144655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b="1" dirty="0" lang="ru-RU" sz="4400">
                  <a:latin charset="0" pitchFamily="2" typeface="Gilroy ExtraBold"/>
                </a:rPr>
                <a:t>УМЕНИЕ СОЗДАВАТЬ </a:t>
              </a:r>
              <a:r>
                <a:rPr b="1" dirty="0" lang="ru-RU" sz="4400">
                  <a:solidFill>
                    <a:srgbClr val="0000DB"/>
                  </a:solidFill>
                  <a:latin charset="0" pitchFamily="2" typeface="Gilroy ExtraBold"/>
                </a:rPr>
                <a:t>КОМАНДУ</a:t>
              </a:r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5165103E-A929-8DCB-0BFC-307CE780D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147772" y="31491"/>
              <a:ext cx="2735297" cy="1821459"/>
            </a:xfrm>
            <a:prstGeom prst="rect">
              <a:avLst/>
            </a:prstGeom>
          </p:spPr>
        </p:pic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xmlns="" id="{72F63199-939F-5684-9886-C8C5656088DE}"/>
                </a:ext>
              </a:extLst>
            </p:cNvPr>
            <p:cNvCxnSpPr/>
            <p:nvPr/>
          </p:nvCxnSpPr>
          <p:spPr>
            <a:xfrm>
              <a:off x="6491335" y="1129675"/>
              <a:ext cx="277941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9AF27F1D-7BC2-379D-148D-FBBC22CA7196}"/>
              </a:ext>
            </a:extLst>
          </p:cNvPr>
          <p:cNvGrpSpPr/>
          <p:nvPr/>
        </p:nvGrpSpPr>
        <p:grpSpPr>
          <a:xfrm>
            <a:off x="-12519414" y="2091350"/>
            <a:ext cx="11089759" cy="4440890"/>
            <a:chOff x="551120" y="2091350"/>
            <a:chExt cx="11089759" cy="4440890"/>
          </a:xfrm>
        </p:grpSpPr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xmlns="" id="{0A7D0529-7492-7CEA-0448-187E3BAADE99}"/>
                </a:ext>
              </a:extLst>
            </p:cNvPr>
            <p:cNvSpPr/>
            <p:nvPr/>
          </p:nvSpPr>
          <p:spPr>
            <a:xfrm>
              <a:off x="3205252" y="2091350"/>
              <a:ext cx="8435627" cy="4440890"/>
            </a:xfrm>
            <a:custGeom>
              <a:avLst/>
              <a:gdLst>
                <a:gd fmla="*/ 0 w 7776600" name="csX0"/>
                <a:gd fmla="*/ 0 h 4196281" name="csY0"/>
                <a:gd fmla="*/ 7267339 w 7776600" name="csX1"/>
                <a:gd fmla="*/ 0 h 4196281" name="csY1"/>
                <a:gd fmla="*/ 7776600 w 7776600" name="csX2"/>
                <a:gd fmla="*/ 509261 h 4196281" name="csY2"/>
                <a:gd fmla="*/ 7776600 w 7776600" name="csX3"/>
                <a:gd fmla="*/ 3687020 h 4196281" name="csY3"/>
                <a:gd fmla="*/ 7267339 w 7776600" name="csX4"/>
                <a:gd fmla="*/ 4196281 h 4196281" name="csY4"/>
                <a:gd fmla="*/ 0 w 7776600" name="csX5"/>
                <a:gd fmla="*/ 4196281 h 4196281" name="csY5"/>
                <a:gd fmla="*/ 530839 w 7776600" name="csX6"/>
                <a:gd fmla="*/ 3665442 h 4196281" name="csY6"/>
                <a:gd fmla="*/ 530839 w 7776600" name="csX7"/>
                <a:gd fmla="*/ 530839 h 4196281" name="csY7"/>
                <a:gd fmla="*/ 0 w 7776600" name="csX8"/>
                <a:gd fmla="*/ 0 h 4196281" name="csY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b="b" l="l" r="r" t="t"/>
              <a:pathLst>
                <a:path h="4196281" w="7776600">
                  <a:moveTo>
                    <a:pt x="0" y="0"/>
                  </a:moveTo>
                  <a:lnTo>
                    <a:pt x="7267339" y="0"/>
                  </a:lnTo>
                  <a:cubicBezTo>
                    <a:pt x="7548596" y="0"/>
                    <a:pt x="7776600" y="228004"/>
                    <a:pt x="7776600" y="509261"/>
                  </a:cubicBezTo>
                  <a:lnTo>
                    <a:pt x="7776600" y="3687020"/>
                  </a:lnTo>
                  <a:cubicBezTo>
                    <a:pt x="7776600" y="3968277"/>
                    <a:pt x="7548596" y="4196281"/>
                    <a:pt x="7267339" y="4196281"/>
                  </a:cubicBezTo>
                  <a:lnTo>
                    <a:pt x="0" y="4196281"/>
                  </a:lnTo>
                  <a:cubicBezTo>
                    <a:pt x="293174" y="4196281"/>
                    <a:pt x="530839" y="3958616"/>
                    <a:pt x="530839" y="3665442"/>
                  </a:cubicBezTo>
                  <a:lnTo>
                    <a:pt x="530839" y="530839"/>
                  </a:lnTo>
                  <a:cubicBezTo>
                    <a:pt x="530839" y="237665"/>
                    <a:pt x="293174" y="0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9845370E-1A22-17D3-EC78-72DC1F8F6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51120" y="2091350"/>
              <a:ext cx="3370630" cy="4440890"/>
            </a:xfrm>
            <a:prstGeom prst="roundRect">
              <a:avLst/>
            </a:prstGeom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DF8B0EA4-7EE3-60B0-26DB-6D1CF9D27475}"/>
              </a:ext>
            </a:extLst>
          </p:cNvPr>
          <p:cNvGrpSpPr/>
          <p:nvPr/>
        </p:nvGrpSpPr>
        <p:grpSpPr>
          <a:xfrm>
            <a:off x="4394284" y="11248118"/>
            <a:ext cx="8534369" cy="3648545"/>
            <a:chOff x="4394284" y="2480640"/>
            <a:chExt cx="8534369" cy="3648545"/>
          </a:xfrm>
        </p:grpSpPr>
        <p:sp>
          <p:nvSpPr>
            <p:cNvPr id="26" name="Прямоугольник: скругленные углы 5">
              <a:extLst>
                <a:ext uri="{FF2B5EF4-FFF2-40B4-BE49-F238E27FC236}">
                  <a16:creationId xmlns:a16="http://schemas.microsoft.com/office/drawing/2014/main" xmlns="" id="{C5B7ACE3-A0EF-D46C-D40F-495FD08C1557}"/>
                </a:ext>
              </a:extLst>
            </p:cNvPr>
            <p:cNvSpPr/>
            <p:nvPr/>
          </p:nvSpPr>
          <p:spPr>
            <a:xfrm rot="16200000">
              <a:off x="5900011" y="974913"/>
              <a:ext cx="3648545" cy="6659999"/>
            </a:xfrm>
            <a:prstGeom prst="roundRect">
              <a:avLst/>
            </a:prstGeom>
            <a:solidFill>
              <a:srgbClr val="0000DB">
                <a:alpha val="65000"/>
              </a:srgbClr>
            </a:solidFill>
            <a:ln w="635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/>
            </a:p>
          </p:txBody>
        </p:sp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xmlns="" id="{D7EDB84C-23D8-301B-DAB3-5D7F7EE8290A}"/>
                </a:ext>
              </a:extLst>
            </p:cNvPr>
            <p:cNvSpPr/>
            <p:nvPr/>
          </p:nvSpPr>
          <p:spPr>
            <a:xfrm>
              <a:off x="4658403" y="2782313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E468BC9F-BDEF-9343-0B77-D10CDAE75BB1}"/>
                </a:ext>
              </a:extLst>
            </p:cNvPr>
            <p:cNvSpPr txBox="1"/>
            <p:nvPr/>
          </p:nvSpPr>
          <p:spPr>
            <a:xfrm>
              <a:off x="4766403" y="3236713"/>
              <a:ext cx="8162250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dirty="0" lang="ru-RU" sz="4400">
                  <a:solidFill>
                    <a:schemeClr val="bg1"/>
                  </a:solidFill>
                  <a:latin charset="-52" panose="00000400000000000000" pitchFamily="50" typeface="Gilroy Light"/>
                </a:rPr>
                <a:t>Сила не в одном: </a:t>
              </a:r>
            </a:p>
            <a:p>
              <a:r>
                <a:rPr dirty="0" lang="ru-RU" sz="4400">
                  <a:solidFill>
                    <a:schemeClr val="bg1"/>
                  </a:solidFill>
                  <a:latin charset="-52" panose="00000400000000000000" pitchFamily="50" typeface="Gilroy Light"/>
                </a:rPr>
                <a:t>она - в единстве </a:t>
              </a:r>
            </a:p>
            <a:p>
              <a:r>
                <a:rPr dirty="0" lang="ru-RU" sz="4400">
                  <a:solidFill>
                    <a:schemeClr val="bg1"/>
                  </a:solidFill>
                  <a:latin charset="-52" panose="00000400000000000000" pitchFamily="50" typeface="Gilroy Light"/>
                </a:rPr>
                <a:t>общей цели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727759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p14:dur="2000" spd="slow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белый, дизайн, зарисовка, векторная графика&#10;&#10;Содержимое, созданное искусственным интеллектом, может быть неверным." id="13" name="Рисунок 12">
            <a:extLst>
              <a:ext uri="{FF2B5EF4-FFF2-40B4-BE49-F238E27FC236}">
                <a16:creationId xmlns:a16="http://schemas.microsoft.com/office/drawing/2014/main" xmlns="" id="{AA2F7FFC-6989-2F30-8ECD-ED71FC490CA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B359DE59-2A59-4C79-AC47-7B2A45EFED4C}"/>
              </a:ext>
            </a:extLst>
          </p:cNvPr>
          <p:cNvGrpSpPr/>
          <p:nvPr/>
        </p:nvGrpSpPr>
        <p:grpSpPr>
          <a:xfrm>
            <a:off x="551120" y="2091350"/>
            <a:ext cx="11089759" cy="4440890"/>
            <a:chOff x="551120" y="2091350"/>
            <a:chExt cx="11089759" cy="4440890"/>
          </a:xfrm>
        </p:grpSpPr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xmlns="" id="{9998E271-51A5-AA16-587A-B8E45D5A1687}"/>
                </a:ext>
              </a:extLst>
            </p:cNvPr>
            <p:cNvSpPr/>
            <p:nvPr/>
          </p:nvSpPr>
          <p:spPr>
            <a:xfrm>
              <a:off x="3205252" y="2091350"/>
              <a:ext cx="8435627" cy="4440890"/>
            </a:xfrm>
            <a:custGeom>
              <a:avLst/>
              <a:gdLst>
                <a:gd fmla="*/ 0 w 7776600" name="csX0"/>
                <a:gd fmla="*/ 0 h 4196281" name="csY0"/>
                <a:gd fmla="*/ 7267339 w 7776600" name="csX1"/>
                <a:gd fmla="*/ 0 h 4196281" name="csY1"/>
                <a:gd fmla="*/ 7776600 w 7776600" name="csX2"/>
                <a:gd fmla="*/ 509261 h 4196281" name="csY2"/>
                <a:gd fmla="*/ 7776600 w 7776600" name="csX3"/>
                <a:gd fmla="*/ 3687020 h 4196281" name="csY3"/>
                <a:gd fmla="*/ 7267339 w 7776600" name="csX4"/>
                <a:gd fmla="*/ 4196281 h 4196281" name="csY4"/>
                <a:gd fmla="*/ 0 w 7776600" name="csX5"/>
                <a:gd fmla="*/ 4196281 h 4196281" name="csY5"/>
                <a:gd fmla="*/ 530839 w 7776600" name="csX6"/>
                <a:gd fmla="*/ 3665442 h 4196281" name="csY6"/>
                <a:gd fmla="*/ 530839 w 7776600" name="csX7"/>
                <a:gd fmla="*/ 530839 h 4196281" name="csY7"/>
                <a:gd fmla="*/ 0 w 7776600" name="csX8"/>
                <a:gd fmla="*/ 0 h 4196281" name="csY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b="b" l="l" r="r" t="t"/>
              <a:pathLst>
                <a:path h="4196281" w="7776600">
                  <a:moveTo>
                    <a:pt x="0" y="0"/>
                  </a:moveTo>
                  <a:lnTo>
                    <a:pt x="7267339" y="0"/>
                  </a:lnTo>
                  <a:cubicBezTo>
                    <a:pt x="7548596" y="0"/>
                    <a:pt x="7776600" y="228004"/>
                    <a:pt x="7776600" y="509261"/>
                  </a:cubicBezTo>
                  <a:lnTo>
                    <a:pt x="7776600" y="3687020"/>
                  </a:lnTo>
                  <a:cubicBezTo>
                    <a:pt x="7776600" y="3968277"/>
                    <a:pt x="7548596" y="4196281"/>
                    <a:pt x="7267339" y="4196281"/>
                  </a:cubicBezTo>
                  <a:lnTo>
                    <a:pt x="0" y="4196281"/>
                  </a:lnTo>
                  <a:cubicBezTo>
                    <a:pt x="293174" y="4196281"/>
                    <a:pt x="530839" y="3958616"/>
                    <a:pt x="530839" y="3665442"/>
                  </a:cubicBezTo>
                  <a:lnTo>
                    <a:pt x="530839" y="530839"/>
                  </a:lnTo>
                  <a:cubicBezTo>
                    <a:pt x="530839" y="237665"/>
                    <a:pt x="293174" y="0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3F1429F9-1BB4-8011-0DA9-9D134D915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1120" y="2091350"/>
              <a:ext cx="3370630" cy="4440890"/>
            </a:xfrm>
            <a:prstGeom prst="roundRect">
              <a:avLst/>
            </a:prstGeom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F320EC97-AAB7-9EFD-CDEF-0E123318D851}"/>
              </a:ext>
            </a:extLst>
          </p:cNvPr>
          <p:cNvGrpSpPr/>
          <p:nvPr/>
        </p:nvGrpSpPr>
        <p:grpSpPr>
          <a:xfrm>
            <a:off x="4394284" y="2480640"/>
            <a:ext cx="8534369" cy="3648545"/>
            <a:chOff x="4394284" y="2480640"/>
            <a:chExt cx="8534369" cy="3648545"/>
          </a:xfrm>
        </p:grpSpPr>
        <p:sp>
          <p:nvSpPr>
            <p:cNvPr id="21" name="Прямоугольник: скругленные углы 5">
              <a:extLst>
                <a:ext uri="{FF2B5EF4-FFF2-40B4-BE49-F238E27FC236}">
                  <a16:creationId xmlns:a16="http://schemas.microsoft.com/office/drawing/2014/main" xmlns="" id="{3E3DEEAF-43C6-D753-DBA9-BFE7C43B28F9}"/>
                </a:ext>
              </a:extLst>
            </p:cNvPr>
            <p:cNvSpPr/>
            <p:nvPr/>
          </p:nvSpPr>
          <p:spPr>
            <a:xfrm rot="16200000">
              <a:off x="5900011" y="974913"/>
              <a:ext cx="3648545" cy="6659999"/>
            </a:xfrm>
            <a:prstGeom prst="roundRect">
              <a:avLst/>
            </a:prstGeom>
            <a:solidFill>
              <a:srgbClr val="0000DB">
                <a:alpha val="65000"/>
              </a:srgbClr>
            </a:solidFill>
            <a:ln w="635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xmlns="" id="{68FC91EE-5B7C-A115-A749-F41BE8A943DD}"/>
                </a:ext>
              </a:extLst>
            </p:cNvPr>
            <p:cNvSpPr/>
            <p:nvPr/>
          </p:nvSpPr>
          <p:spPr>
            <a:xfrm>
              <a:off x="4658403" y="2782313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C08F009-0C47-C430-D556-12356A1C107B}"/>
                </a:ext>
              </a:extLst>
            </p:cNvPr>
            <p:cNvSpPr txBox="1"/>
            <p:nvPr/>
          </p:nvSpPr>
          <p:spPr>
            <a:xfrm>
              <a:off x="4766403" y="3236713"/>
              <a:ext cx="8162250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dirty="0" lang="ru-RU" sz="4400">
                  <a:solidFill>
                    <a:schemeClr val="bg1"/>
                  </a:solidFill>
                  <a:latin charset="-52" panose="00000400000000000000" pitchFamily="50" typeface="Gilroy Light"/>
                </a:rPr>
                <a:t>Сила не в одном: </a:t>
              </a:r>
            </a:p>
            <a:p>
              <a:r>
                <a:rPr dirty="0" lang="ru-RU" sz="4400">
                  <a:solidFill>
                    <a:schemeClr val="bg1"/>
                  </a:solidFill>
                  <a:latin charset="-52" panose="00000400000000000000" pitchFamily="50" typeface="Gilroy Light"/>
                </a:rPr>
                <a:t>она - в единстве </a:t>
              </a:r>
            </a:p>
            <a:p>
              <a:r>
                <a:rPr dirty="0" lang="ru-RU" sz="4400">
                  <a:solidFill>
                    <a:schemeClr val="bg1"/>
                  </a:solidFill>
                  <a:latin charset="-52" panose="00000400000000000000" pitchFamily="50" typeface="Gilroy Light"/>
                </a:rPr>
                <a:t>общей цели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xmlns="" id="{EC153538-9EBD-7101-1BF7-B4BF882B4992}"/>
              </a:ext>
            </a:extLst>
          </p:cNvPr>
          <p:cNvGrpSpPr/>
          <p:nvPr/>
        </p:nvGrpSpPr>
        <p:grpSpPr>
          <a:xfrm>
            <a:off x="551119" y="31491"/>
            <a:ext cx="11331950" cy="1821459"/>
            <a:chOff x="551119" y="31491"/>
            <a:chExt cx="11331950" cy="182145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F38635D-4BB3-2547-B50B-DBEBD438E80B}"/>
                </a:ext>
              </a:extLst>
            </p:cNvPr>
            <p:cNvSpPr txBox="1"/>
            <p:nvPr/>
          </p:nvSpPr>
          <p:spPr>
            <a:xfrm>
              <a:off x="551119" y="406400"/>
              <a:ext cx="6369944" cy="144655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b="1" dirty="0" lang="ru-RU" sz="4400">
                  <a:latin charset="0" pitchFamily="2" typeface="Gilroy ExtraBold"/>
                </a:rPr>
                <a:t>УМЕНИЕ СОЗДАВАТЬ </a:t>
              </a:r>
              <a:r>
                <a:rPr b="1" dirty="0" lang="ru-RU" sz="4400">
                  <a:solidFill>
                    <a:srgbClr val="0000DB"/>
                  </a:solidFill>
                  <a:latin charset="0" pitchFamily="2" typeface="Gilroy ExtraBold"/>
                </a:rPr>
                <a:t>КОМАНДУ</a:t>
              </a:r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FC92388B-F8AC-DEED-4CDC-FA3E2A9D0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47772" y="31491"/>
              <a:ext cx="2735297" cy="1821459"/>
            </a:xfrm>
            <a:prstGeom prst="rect">
              <a:avLst/>
            </a:prstGeom>
          </p:spPr>
        </p:pic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xmlns="" id="{8771E62D-B6A9-257D-B497-7852D81C0AC9}"/>
                </a:ext>
              </a:extLst>
            </p:cNvPr>
            <p:cNvCxnSpPr/>
            <p:nvPr/>
          </p:nvCxnSpPr>
          <p:spPr>
            <a:xfrm>
              <a:off x="6491335" y="1129675"/>
              <a:ext cx="277941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AD84FDB-6383-FB3F-58EC-976B6BC3460D}"/>
              </a:ext>
            </a:extLst>
          </p:cNvPr>
          <p:cNvSpPr txBox="1"/>
          <p:nvPr/>
        </p:nvSpPr>
        <p:spPr>
          <a:xfrm>
            <a:off x="551119" y="-4864845"/>
            <a:ext cx="6369944" cy="144655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z="4400">
                <a:solidFill>
                  <a:schemeClr val="tx1"/>
                </a:solidFill>
                <a:latin charset="0" pitchFamily="2" typeface="Gilroy ExtraBold"/>
              </a:rPr>
              <a:t>ПРОФОРИЕНТАЦИЯ КАК </a:t>
            </a:r>
            <a:r>
              <a:rPr b="1" dirty="0" lang="ru-RU" sz="4400">
                <a:solidFill>
                  <a:srgbClr val="0000DB"/>
                </a:solidFill>
                <a:latin charset="0" pitchFamily="2" typeface="Gilroy ExtraBold"/>
              </a:rPr>
              <a:t>ЖИВАЯ СИСТЕМА</a:t>
            </a:r>
          </a:p>
        </p:txBody>
      </p:sp>
      <p:pic>
        <p:nvPicPr>
          <p:cNvPr descr="C:\Users\123\Downloads\EJc6ddLOJEktOWWCb_uCqvyPJu3avew4ceSvN6_hqOsuPaOtk3aiovQ275Rl6mBSWfZhkoivqI2KEh2nuYd4IaQw.jpg" id="28" name="Picture 2">
            <a:extLst>
              <a:ext uri="{FF2B5EF4-FFF2-40B4-BE49-F238E27FC236}">
                <a16:creationId xmlns:a16="http://schemas.microsoft.com/office/drawing/2014/main" xmlns="" id="{A3132CC2-BE71-0070-F994-525379CCC3BA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" t="73"/>
          <a:stretch/>
        </p:blipFill>
        <p:spPr bwMode="auto">
          <a:xfrm>
            <a:off x="23646234" y="2274028"/>
            <a:ext cx="5422704" cy="329513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C5E36A06-3BEB-C546-1659-365096D13C37}"/>
              </a:ext>
            </a:extLst>
          </p:cNvPr>
          <p:cNvGrpSpPr/>
          <p:nvPr/>
        </p:nvGrpSpPr>
        <p:grpSpPr>
          <a:xfrm>
            <a:off x="29499903" y="1354716"/>
            <a:ext cx="6628183" cy="4573116"/>
            <a:chOff x="6478552" y="1354716"/>
            <a:chExt cx="6628183" cy="4573116"/>
          </a:xfrm>
        </p:grpSpPr>
        <p:sp>
          <p:nvSpPr>
            <p:cNvPr id="30" name="Прямоугольник: скругленные углы 5">
              <a:extLst>
                <a:ext uri="{FF2B5EF4-FFF2-40B4-BE49-F238E27FC236}">
                  <a16:creationId xmlns:a16="http://schemas.microsoft.com/office/drawing/2014/main" xmlns="" id="{E51C4641-AB0B-D88D-005C-44BD7C42FDC0}"/>
                </a:ext>
              </a:extLst>
            </p:cNvPr>
            <p:cNvSpPr/>
            <p:nvPr/>
          </p:nvSpPr>
          <p:spPr>
            <a:xfrm rot="16200000">
              <a:off x="8419713" y="1240811"/>
              <a:ext cx="4056643" cy="5317400"/>
            </a:xfrm>
            <a:prstGeom prst="roundRect">
              <a:avLst/>
            </a:prstGeom>
            <a:solidFill>
              <a:srgbClr val="0000DB">
                <a:alpha val="65000"/>
              </a:srgbClr>
            </a:solidFill>
            <a:ln w="635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/>
            </a:p>
          </p:txBody>
        </p:sp>
        <p:pic>
          <p:nvPicPr>
            <p:cNvPr descr="C:\Users\123\Downloads\SFcl85kzVhwJ9IMaVMviesIhIdTgHU8wtEemnRS9S2cBzCZh2MxRR0rwLDicFzzN_orDGzSON9U-lY6Dq_-xe8yJ.jpg" id="31" name="Picture 3">
              <a:extLst>
                <a:ext uri="{FF2B5EF4-FFF2-40B4-BE49-F238E27FC236}">
                  <a16:creationId xmlns:a16="http://schemas.microsoft.com/office/drawing/2014/main" xmlns="" id="{7DE10E83-3776-2841-1A06-3EA41415852D}"/>
                </a:ext>
              </a:extLst>
            </p:cNvPr>
            <p:cNvPicPr>
              <a:picLocks noChangeArrowheads="1"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" r="75" t="91"/>
            <a:stretch/>
          </p:blipFill>
          <p:spPr bwMode="auto">
            <a:xfrm>
              <a:off x="6478552" y="2274028"/>
              <a:ext cx="5088565" cy="3295132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xmlns="" id="{3CCF51EE-1BE0-0075-76B4-E5861D42D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106175" y="1354716"/>
              <a:ext cx="2085825" cy="2085825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AF23725-D542-E1C6-D049-CE37FB0156E6}"/>
              </a:ext>
            </a:extLst>
          </p:cNvPr>
          <p:cNvSpPr txBox="1"/>
          <p:nvPr/>
        </p:nvSpPr>
        <p:spPr>
          <a:xfrm>
            <a:off x="551119" y="8428822"/>
            <a:ext cx="63699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 lang="ru-RU" sz="2400">
                <a:effectLst/>
                <a:latin charset="0" pitchFamily="2" typeface="Gilroy ExtraBold"/>
              </a:rPr>
              <a:t>Выбор без шаблонов: </a:t>
            </a:r>
          </a:p>
          <a:p>
            <a:r>
              <a:rPr dirty="0" lang="ru-RU" sz="2400">
                <a:effectLst/>
                <a:latin charset="0" pitchFamily="2" typeface="Gilroy Light"/>
              </a:rPr>
              <a:t>индивидуальный путь в мире профессий</a:t>
            </a:r>
            <a:endParaRPr dirty="0" lang="ru-RU" sz="2400">
              <a:latin charset="0" pitchFamily="2" typeface="Gilroy Ligh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52E9081-E8AA-E37E-2A80-366D433E7CD7}"/>
              </a:ext>
            </a:extLst>
          </p:cNvPr>
          <p:cNvSpPr txBox="1"/>
          <p:nvPr/>
        </p:nvSpPr>
        <p:spPr>
          <a:xfrm>
            <a:off x="703519" y="-2614705"/>
            <a:ext cx="6369944" cy="144655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z="4400">
                <a:latin charset="0" pitchFamily="2" typeface="Gilroy ExtraBold"/>
              </a:rPr>
              <a:t>УМЕТЬ</a:t>
            </a:r>
            <a:r>
              <a:rPr b="1" dirty="0" lang="ru-RU" sz="4400">
                <a:solidFill>
                  <a:srgbClr val="0000DB"/>
                </a:solidFill>
                <a:latin charset="0" pitchFamily="2" typeface="Gilroy ExtraBold"/>
              </a:rPr>
              <a:t> </a:t>
            </a:r>
            <a:r>
              <a:rPr b="1" dirty="0" lang="ru-RU" sz="4400">
                <a:latin charset="0" pitchFamily="2" typeface="Gilroy ExtraBold"/>
              </a:rPr>
              <a:t>СЛУШАТЬ И</a:t>
            </a:r>
            <a:r>
              <a:rPr b="1" dirty="0" lang="ru-RU" sz="4400">
                <a:solidFill>
                  <a:srgbClr val="0000DB"/>
                </a:solidFill>
                <a:latin charset="0" pitchFamily="2" typeface="Gilroy ExtraBold"/>
              </a:rPr>
              <a:t> ДОГОВАРИВАТЬСЯ</a:t>
            </a: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xmlns="" id="{D06D7FB3-243D-3AB0-BE6B-1E4E6297D7AD}"/>
              </a:ext>
            </a:extLst>
          </p:cNvPr>
          <p:cNvGrpSpPr/>
          <p:nvPr/>
        </p:nvGrpSpPr>
        <p:grpSpPr>
          <a:xfrm>
            <a:off x="12626571" y="2128687"/>
            <a:ext cx="11112147" cy="4219481"/>
            <a:chOff x="551119" y="2128687"/>
            <a:chExt cx="11112147" cy="4219481"/>
          </a:xfrm>
        </p:grpSpPr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xmlns="" id="{E937F72A-04F4-D25D-3DDD-601FF8FDC733}"/>
                </a:ext>
              </a:extLst>
            </p:cNvPr>
            <p:cNvSpPr/>
            <p:nvPr/>
          </p:nvSpPr>
          <p:spPr>
            <a:xfrm rot="16200000">
              <a:off x="1825298" y="854508"/>
              <a:ext cx="4111642" cy="6659999"/>
            </a:xfrm>
            <a:prstGeom prst="roundRect">
              <a:avLst/>
            </a:prstGeom>
            <a:solidFill>
              <a:srgbClr val="0000DB">
                <a:alpha val="65000"/>
              </a:srgbClr>
            </a:solidFill>
            <a:ln w="635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/>
            </a:p>
          </p:txBody>
        </p:sp>
        <p:pic>
          <p:nvPicPr>
            <p:cNvPr descr="C:\Users\123\Downloads\-XYeRPpyYErs7ehfiifv14GNQJx13K2eQ233OdMNP06FJu5MmLOirO1rAi7R3ZcGxImVinkxhRU2dcO2dQUOn2Ee.jpg" id="40" name="Picture 2">
              <a:extLst>
                <a:ext uri="{FF2B5EF4-FFF2-40B4-BE49-F238E27FC236}">
                  <a16:creationId xmlns:a16="http://schemas.microsoft.com/office/drawing/2014/main" xmlns="" id="{8FCED7FE-5AAC-22E3-FC36-F179C7D91D75}"/>
                </a:ext>
              </a:extLst>
            </p:cNvPr>
            <p:cNvPicPr>
              <a:picLocks noChangeArrowheads="1"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" r="22"/>
            <a:stretch/>
          </p:blipFill>
          <p:spPr bwMode="auto">
            <a:xfrm>
              <a:off x="5117530" y="2128688"/>
              <a:ext cx="6545736" cy="4111644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E7C114B1-013C-01C4-B4AA-93595883FE0A}"/>
                </a:ext>
              </a:extLst>
            </p:cNvPr>
            <p:cNvSpPr txBox="1"/>
            <p:nvPr/>
          </p:nvSpPr>
          <p:spPr>
            <a:xfrm>
              <a:off x="930729" y="2907234"/>
              <a:ext cx="3658067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b="0" dirty="0" i="0" lang="ru-RU" sz="3200">
                  <a:solidFill>
                    <a:schemeClr val="bg1"/>
                  </a:solidFill>
                  <a:effectLst/>
                  <a:latin charset="-52" panose="00000400000000000000" pitchFamily="50" typeface="Gilroy Light"/>
                </a:rPr>
                <a:t>В умении слушать</a:t>
              </a:r>
              <a:r>
                <a:rPr b="0" dirty="0" i="0" lang="ru-RU" sz="3200">
                  <a:solidFill>
                    <a:schemeClr val="bg1"/>
                  </a:solidFill>
                  <a:effectLst/>
                  <a:latin charset="-52" panose="00000900000000000000" pitchFamily="50" typeface="Gilroy ExtraBold"/>
                </a:rPr>
                <a:t>—</a:t>
              </a:r>
              <a:r>
                <a:rPr b="0" dirty="0" i="0" lang="ru-RU" sz="3200">
                  <a:solidFill>
                    <a:schemeClr val="bg1"/>
                  </a:solidFill>
                  <a:effectLst/>
                  <a:latin charset="-52" panose="00000400000000000000" pitchFamily="50" typeface="Gilroy Light"/>
                </a:rPr>
                <a:t> </a:t>
              </a:r>
              <a:r>
                <a:rPr b="0" dirty="0" i="0" lang="ru-RU" sz="3200">
                  <a:solidFill>
                    <a:schemeClr val="bg1"/>
                  </a:solidFill>
                  <a:effectLst/>
                  <a:latin charset="-52" panose="00000900000000000000" pitchFamily="50" typeface="Gilroy ExtraBold"/>
                </a:rPr>
                <a:t>мудрость</a:t>
              </a:r>
            </a:p>
            <a:p>
              <a:r>
                <a:rPr b="0" dirty="0" i="0" lang="ru-RU" sz="3200">
                  <a:solidFill>
                    <a:schemeClr val="bg1"/>
                  </a:solidFill>
                  <a:effectLst/>
                  <a:latin charset="-52" panose="00000400000000000000" pitchFamily="50" typeface="Gilroy Light"/>
                </a:rPr>
                <a:t>В умении </a:t>
              </a:r>
            </a:p>
            <a:p>
              <a:r>
                <a:rPr b="0" dirty="0" i="0" lang="ru-RU" sz="3200">
                  <a:solidFill>
                    <a:schemeClr val="bg1"/>
                  </a:solidFill>
                  <a:effectLst/>
                  <a:latin charset="-52" panose="00000400000000000000" pitchFamily="50" typeface="Gilroy Light"/>
                </a:rPr>
                <a:t>договариваться </a:t>
              </a:r>
              <a:r>
                <a:rPr b="0" dirty="0" i="0" lang="ru-RU" sz="3200">
                  <a:solidFill>
                    <a:schemeClr val="bg1"/>
                  </a:solidFill>
                  <a:effectLst/>
                  <a:latin charset="-52" panose="00000900000000000000" pitchFamily="50" typeface="Gilroy ExtraBold"/>
                </a:rPr>
                <a:t>— сила</a:t>
              </a:r>
              <a:endParaRPr dirty="0" lang="ru-RU" sz="3200">
                <a:solidFill>
                  <a:schemeClr val="bg1"/>
                </a:solidFill>
                <a:latin charset="-52" panose="00000900000000000000" pitchFamily="50" typeface="Gilroy ExtraBold"/>
              </a:endParaRPr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xmlns="" id="{F17C744F-6F33-C5E1-65ED-D91597012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88796" y="5052768"/>
              <a:ext cx="1295400" cy="1295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100469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p14:dur="2000" spd="slow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>
          <a:extLst>
            <a:ext uri="{FF2B5EF4-FFF2-40B4-BE49-F238E27FC236}">
              <a16:creationId xmlns:a16="http://schemas.microsoft.com/office/drawing/2014/main" xmlns="" id="{4C6FB15E-DC02-FA79-390D-8D886B6BB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белый, дизайн, зарисовка, векторная графика&#10;&#10;Содержимое, созданное искусственным интеллектом, может быть неверным." id="13" name="Рисунок 12">
            <a:extLst>
              <a:ext uri="{FF2B5EF4-FFF2-40B4-BE49-F238E27FC236}">
                <a16:creationId xmlns:a16="http://schemas.microsoft.com/office/drawing/2014/main" xmlns="" id="{EEBFED40-E063-3C99-A082-6245755951D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B08A0EF-CDE7-60CC-13C4-FA9EB99B16A9}"/>
              </a:ext>
            </a:extLst>
          </p:cNvPr>
          <p:cNvSpPr txBox="1"/>
          <p:nvPr/>
        </p:nvSpPr>
        <p:spPr>
          <a:xfrm>
            <a:off x="551119" y="406400"/>
            <a:ext cx="6369944" cy="144655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z="4400">
                <a:latin charset="0" pitchFamily="2" typeface="Gilroy ExtraBold"/>
              </a:rPr>
              <a:t>УМЕТЬ</a:t>
            </a:r>
            <a:r>
              <a:rPr b="1" dirty="0" lang="ru-RU" sz="4400">
                <a:solidFill>
                  <a:srgbClr val="0000DB"/>
                </a:solidFill>
                <a:latin charset="0" pitchFamily="2" typeface="Gilroy ExtraBold"/>
              </a:rPr>
              <a:t> </a:t>
            </a:r>
            <a:r>
              <a:rPr b="1" dirty="0" lang="ru-RU" sz="4400">
                <a:latin charset="0" pitchFamily="2" typeface="Gilroy ExtraBold"/>
              </a:rPr>
              <a:t>СЛУШАТЬ И</a:t>
            </a:r>
            <a:r>
              <a:rPr b="1" dirty="0" lang="ru-RU" sz="4400">
                <a:solidFill>
                  <a:srgbClr val="0000DB"/>
                </a:solidFill>
                <a:latin charset="0" pitchFamily="2" typeface="Gilroy ExtraBold"/>
              </a:rPr>
              <a:t> ДОГОВАРИВАТЬСЯ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9A21644C-6BAA-FC0D-14FD-D39D5327C6E9}"/>
              </a:ext>
            </a:extLst>
          </p:cNvPr>
          <p:cNvGrpSpPr/>
          <p:nvPr/>
        </p:nvGrpSpPr>
        <p:grpSpPr>
          <a:xfrm>
            <a:off x="551119" y="2128687"/>
            <a:ext cx="11112147" cy="4219481"/>
            <a:chOff x="551119" y="2128687"/>
            <a:chExt cx="11112147" cy="4219481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xmlns="" id="{8EA7FDD0-4EDE-AAC9-0998-2D4A6D7A037E}"/>
                </a:ext>
              </a:extLst>
            </p:cNvPr>
            <p:cNvSpPr/>
            <p:nvPr/>
          </p:nvSpPr>
          <p:spPr>
            <a:xfrm rot="16200000">
              <a:off x="1825298" y="854508"/>
              <a:ext cx="4111642" cy="6659999"/>
            </a:xfrm>
            <a:prstGeom prst="roundRect">
              <a:avLst/>
            </a:prstGeom>
            <a:solidFill>
              <a:srgbClr val="0000DB">
                <a:alpha val="65000"/>
              </a:srgbClr>
            </a:solidFill>
            <a:ln w="635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/>
            </a:p>
          </p:txBody>
        </p:sp>
        <p:pic>
          <p:nvPicPr>
            <p:cNvPr descr="C:\Users\123\Downloads\-XYeRPpyYErs7ehfiifv14GNQJx13K2eQ233OdMNP06FJu5MmLOirO1rAi7R3ZcGxImVinkxhRU2dcO2dQUOn2Ee.jpg" id="2" name="Picture 2">
              <a:extLst>
                <a:ext uri="{FF2B5EF4-FFF2-40B4-BE49-F238E27FC236}">
                  <a16:creationId xmlns:a16="http://schemas.microsoft.com/office/drawing/2014/main" xmlns="" id="{B9099AF7-06CC-ACA0-A2FC-B4954FF30589}"/>
                </a:ext>
              </a:extLst>
            </p:cNvPr>
            <p:cNvPicPr>
              <a:picLocks noChangeArrowheads="1"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" r="22"/>
            <a:stretch/>
          </p:blipFill>
          <p:spPr bwMode="auto">
            <a:xfrm>
              <a:off x="5117530" y="2128688"/>
              <a:ext cx="6545736" cy="4111644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DEF1F1F-1BDC-78D5-062B-7F25CCEFB0F0}"/>
                </a:ext>
              </a:extLst>
            </p:cNvPr>
            <p:cNvSpPr txBox="1"/>
            <p:nvPr/>
          </p:nvSpPr>
          <p:spPr>
            <a:xfrm>
              <a:off x="930729" y="2907234"/>
              <a:ext cx="3658067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b="0" dirty="0" i="0" lang="ru-RU" sz="3200">
                  <a:solidFill>
                    <a:schemeClr val="bg1"/>
                  </a:solidFill>
                  <a:effectLst/>
                  <a:latin charset="-52" panose="00000400000000000000" pitchFamily="50" typeface="Gilroy Light"/>
                </a:rPr>
                <a:t>В умении слушать</a:t>
              </a:r>
              <a:r>
                <a:rPr b="0" dirty="0" i="0" lang="ru-RU" sz="3200">
                  <a:solidFill>
                    <a:schemeClr val="bg1"/>
                  </a:solidFill>
                  <a:effectLst/>
                  <a:latin charset="-52" panose="00000900000000000000" pitchFamily="50" typeface="Gilroy ExtraBold"/>
                </a:rPr>
                <a:t>—</a:t>
              </a:r>
              <a:r>
                <a:rPr b="0" dirty="0" i="0" lang="ru-RU" sz="3200">
                  <a:solidFill>
                    <a:schemeClr val="bg1"/>
                  </a:solidFill>
                  <a:effectLst/>
                  <a:latin charset="-52" panose="00000400000000000000" pitchFamily="50" typeface="Gilroy Light"/>
                </a:rPr>
                <a:t> </a:t>
              </a:r>
              <a:r>
                <a:rPr b="0" dirty="0" i="0" lang="ru-RU" sz="3200">
                  <a:solidFill>
                    <a:schemeClr val="bg1"/>
                  </a:solidFill>
                  <a:effectLst/>
                  <a:latin charset="-52" panose="00000900000000000000" pitchFamily="50" typeface="Gilroy ExtraBold"/>
                </a:rPr>
                <a:t>мудрость</a:t>
              </a:r>
            </a:p>
            <a:p>
              <a:r>
                <a:rPr b="0" dirty="0" i="0" lang="ru-RU" sz="3200">
                  <a:solidFill>
                    <a:schemeClr val="bg1"/>
                  </a:solidFill>
                  <a:effectLst/>
                  <a:latin charset="-52" panose="00000400000000000000" pitchFamily="50" typeface="Gilroy Light"/>
                </a:rPr>
                <a:t>В умении </a:t>
              </a:r>
            </a:p>
            <a:p>
              <a:r>
                <a:rPr b="0" dirty="0" i="0" lang="ru-RU" sz="3200">
                  <a:solidFill>
                    <a:schemeClr val="bg1"/>
                  </a:solidFill>
                  <a:effectLst/>
                  <a:latin charset="-52" panose="00000400000000000000" pitchFamily="50" typeface="Gilroy Light"/>
                </a:rPr>
                <a:t>договариваться </a:t>
              </a:r>
              <a:r>
                <a:rPr b="0" dirty="0" i="0" lang="ru-RU" sz="3200">
                  <a:solidFill>
                    <a:schemeClr val="bg1"/>
                  </a:solidFill>
                  <a:effectLst/>
                  <a:latin charset="-52" panose="00000900000000000000" pitchFamily="50" typeface="Gilroy ExtraBold"/>
                </a:rPr>
                <a:t>— сила</a:t>
              </a:r>
              <a:endParaRPr dirty="0" lang="ru-RU" sz="3200">
                <a:solidFill>
                  <a:schemeClr val="bg1"/>
                </a:solidFill>
                <a:latin charset="-52" panose="00000900000000000000" pitchFamily="50" typeface="Gilroy ExtraBold"/>
              </a:endParaRP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F578E623-7EF0-33AF-A957-5B51A36ED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88796" y="5052768"/>
              <a:ext cx="1295400" cy="1295400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865C9A2D-282C-A9BA-6159-5A4AA6489BC9}"/>
              </a:ext>
            </a:extLst>
          </p:cNvPr>
          <p:cNvGrpSpPr/>
          <p:nvPr/>
        </p:nvGrpSpPr>
        <p:grpSpPr>
          <a:xfrm>
            <a:off x="551119" y="-5777636"/>
            <a:ext cx="11331950" cy="1821459"/>
            <a:chOff x="551119" y="31491"/>
            <a:chExt cx="11331950" cy="182145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1D0B938-8A0C-3D0E-6B4A-FBDAD0FF76F2}"/>
                </a:ext>
              </a:extLst>
            </p:cNvPr>
            <p:cNvSpPr txBox="1"/>
            <p:nvPr/>
          </p:nvSpPr>
          <p:spPr>
            <a:xfrm>
              <a:off x="551119" y="406400"/>
              <a:ext cx="6369944" cy="144655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b="1" dirty="0" lang="ru-RU" sz="4400">
                  <a:latin charset="0" pitchFamily="2" typeface="Gilroy ExtraBold"/>
                </a:rPr>
                <a:t>УМЕНИЕ СОЗДАВАТЬ </a:t>
              </a:r>
              <a:r>
                <a:rPr b="1" dirty="0" lang="ru-RU" sz="4400">
                  <a:solidFill>
                    <a:srgbClr val="0000DB"/>
                  </a:solidFill>
                  <a:latin charset="0" pitchFamily="2" typeface="Gilroy ExtraBold"/>
                </a:rPr>
                <a:t>КОМАНДУ</a:t>
              </a: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D185B095-9334-4FCA-7D96-78B531011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47772" y="31491"/>
              <a:ext cx="2735297" cy="1821459"/>
            </a:xfrm>
            <a:prstGeom prst="rect">
              <a:avLst/>
            </a:prstGeom>
          </p:spPr>
        </p:pic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xmlns="" id="{D0E97DE0-BF52-F8DD-D1FA-D1D33DA63EF8}"/>
                </a:ext>
              </a:extLst>
            </p:cNvPr>
            <p:cNvCxnSpPr/>
            <p:nvPr/>
          </p:nvCxnSpPr>
          <p:spPr>
            <a:xfrm>
              <a:off x="6491335" y="1129675"/>
              <a:ext cx="277941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FCD47542-1F55-2BF7-6C5E-5EBA8A364DCD}"/>
              </a:ext>
            </a:extLst>
          </p:cNvPr>
          <p:cNvGrpSpPr/>
          <p:nvPr/>
        </p:nvGrpSpPr>
        <p:grpSpPr>
          <a:xfrm>
            <a:off x="-12519414" y="2091350"/>
            <a:ext cx="11089759" cy="4440890"/>
            <a:chOff x="551120" y="2091350"/>
            <a:chExt cx="11089759" cy="4440890"/>
          </a:xfrm>
        </p:grpSpPr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xmlns="" id="{6C9C4F63-846B-F903-7336-7DD853BA99A5}"/>
                </a:ext>
              </a:extLst>
            </p:cNvPr>
            <p:cNvSpPr/>
            <p:nvPr/>
          </p:nvSpPr>
          <p:spPr>
            <a:xfrm>
              <a:off x="3205252" y="2091350"/>
              <a:ext cx="8435627" cy="4440890"/>
            </a:xfrm>
            <a:custGeom>
              <a:avLst/>
              <a:gdLst>
                <a:gd fmla="*/ 0 w 7776600" name="csX0"/>
                <a:gd fmla="*/ 0 h 4196281" name="csY0"/>
                <a:gd fmla="*/ 7267339 w 7776600" name="csX1"/>
                <a:gd fmla="*/ 0 h 4196281" name="csY1"/>
                <a:gd fmla="*/ 7776600 w 7776600" name="csX2"/>
                <a:gd fmla="*/ 509261 h 4196281" name="csY2"/>
                <a:gd fmla="*/ 7776600 w 7776600" name="csX3"/>
                <a:gd fmla="*/ 3687020 h 4196281" name="csY3"/>
                <a:gd fmla="*/ 7267339 w 7776600" name="csX4"/>
                <a:gd fmla="*/ 4196281 h 4196281" name="csY4"/>
                <a:gd fmla="*/ 0 w 7776600" name="csX5"/>
                <a:gd fmla="*/ 4196281 h 4196281" name="csY5"/>
                <a:gd fmla="*/ 530839 w 7776600" name="csX6"/>
                <a:gd fmla="*/ 3665442 h 4196281" name="csY6"/>
                <a:gd fmla="*/ 530839 w 7776600" name="csX7"/>
                <a:gd fmla="*/ 530839 h 4196281" name="csY7"/>
                <a:gd fmla="*/ 0 w 7776600" name="csX8"/>
                <a:gd fmla="*/ 0 h 4196281" name="csY8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b="b" l="l" r="r" t="t"/>
              <a:pathLst>
                <a:path h="4196281" w="7776600">
                  <a:moveTo>
                    <a:pt x="0" y="0"/>
                  </a:moveTo>
                  <a:lnTo>
                    <a:pt x="7267339" y="0"/>
                  </a:lnTo>
                  <a:cubicBezTo>
                    <a:pt x="7548596" y="0"/>
                    <a:pt x="7776600" y="228004"/>
                    <a:pt x="7776600" y="509261"/>
                  </a:cubicBezTo>
                  <a:lnTo>
                    <a:pt x="7776600" y="3687020"/>
                  </a:lnTo>
                  <a:cubicBezTo>
                    <a:pt x="7776600" y="3968277"/>
                    <a:pt x="7548596" y="4196281"/>
                    <a:pt x="7267339" y="4196281"/>
                  </a:cubicBezTo>
                  <a:lnTo>
                    <a:pt x="0" y="4196281"/>
                  </a:lnTo>
                  <a:cubicBezTo>
                    <a:pt x="293174" y="4196281"/>
                    <a:pt x="530839" y="3958616"/>
                    <a:pt x="530839" y="3665442"/>
                  </a:cubicBezTo>
                  <a:lnTo>
                    <a:pt x="530839" y="530839"/>
                  </a:lnTo>
                  <a:cubicBezTo>
                    <a:pt x="530839" y="237665"/>
                    <a:pt x="293174" y="0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1915197F-0053-B523-0995-8F8CDB3F9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1120" y="2091350"/>
              <a:ext cx="3370630" cy="4440890"/>
            </a:xfrm>
            <a:prstGeom prst="roundRect">
              <a:avLst/>
            </a:prstGeom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7AE69893-ACF4-C143-F308-F7CE3AA4FD9B}"/>
              </a:ext>
            </a:extLst>
          </p:cNvPr>
          <p:cNvGrpSpPr/>
          <p:nvPr/>
        </p:nvGrpSpPr>
        <p:grpSpPr>
          <a:xfrm>
            <a:off x="4394284" y="11248118"/>
            <a:ext cx="8534369" cy="3648545"/>
            <a:chOff x="4394284" y="2480640"/>
            <a:chExt cx="8534369" cy="3648545"/>
          </a:xfrm>
        </p:grpSpPr>
        <p:sp>
          <p:nvSpPr>
            <p:cNvPr id="20" name="Прямоугольник: скругленные углы 5">
              <a:extLst>
                <a:ext uri="{FF2B5EF4-FFF2-40B4-BE49-F238E27FC236}">
                  <a16:creationId xmlns:a16="http://schemas.microsoft.com/office/drawing/2014/main" xmlns="" id="{EA83A732-50E3-E260-4B97-87C7BD4F4A80}"/>
                </a:ext>
              </a:extLst>
            </p:cNvPr>
            <p:cNvSpPr/>
            <p:nvPr/>
          </p:nvSpPr>
          <p:spPr>
            <a:xfrm rot="16200000">
              <a:off x="5900011" y="974913"/>
              <a:ext cx="3648545" cy="6659999"/>
            </a:xfrm>
            <a:prstGeom prst="roundRect">
              <a:avLst/>
            </a:prstGeom>
            <a:solidFill>
              <a:srgbClr val="0000DB">
                <a:alpha val="65000"/>
              </a:srgbClr>
            </a:solidFill>
            <a:ln w="635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xmlns="" id="{C28B5544-560D-17AE-8183-970D0ACE75B0}"/>
                </a:ext>
              </a:extLst>
            </p:cNvPr>
            <p:cNvSpPr/>
            <p:nvPr/>
          </p:nvSpPr>
          <p:spPr>
            <a:xfrm>
              <a:off x="4658403" y="2782313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51B4B0D4-95BC-FF62-0466-F0AABB6F6668}"/>
                </a:ext>
              </a:extLst>
            </p:cNvPr>
            <p:cNvSpPr txBox="1"/>
            <p:nvPr/>
          </p:nvSpPr>
          <p:spPr>
            <a:xfrm>
              <a:off x="4766403" y="3236713"/>
              <a:ext cx="8162250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dirty="0" lang="ru-RU" sz="4400">
                  <a:solidFill>
                    <a:schemeClr val="bg1"/>
                  </a:solidFill>
                  <a:latin charset="-52" panose="00000400000000000000" pitchFamily="50" typeface="Gilroy Light"/>
                </a:rPr>
                <a:t>Сила не в одном: </a:t>
              </a:r>
            </a:p>
            <a:p>
              <a:r>
                <a:rPr dirty="0" lang="ru-RU" sz="4400">
                  <a:solidFill>
                    <a:schemeClr val="bg1"/>
                  </a:solidFill>
                  <a:latin charset="-52" panose="00000400000000000000" pitchFamily="50" typeface="Gilroy Light"/>
                </a:rPr>
                <a:t>она - в единстве </a:t>
              </a:r>
            </a:p>
            <a:p>
              <a:r>
                <a:rPr dirty="0" lang="ru-RU" sz="4400">
                  <a:solidFill>
                    <a:schemeClr val="bg1"/>
                  </a:solidFill>
                  <a:latin charset="-52" panose="00000400000000000000" pitchFamily="50" typeface="Gilroy Light"/>
                </a:rPr>
                <a:t>общей цели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AECB048-F87A-C4A5-9B5D-D0AF41EF7CB4}"/>
              </a:ext>
            </a:extLst>
          </p:cNvPr>
          <p:cNvSpPr txBox="1"/>
          <p:nvPr/>
        </p:nvSpPr>
        <p:spPr>
          <a:xfrm>
            <a:off x="703519" y="-2856752"/>
            <a:ext cx="6369944" cy="144655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z="4400">
                <a:latin charset="0" pitchFamily="2" typeface="Gilroy ExtraBold"/>
              </a:rPr>
              <a:t>САМОРАЗВИТИЕ </a:t>
            </a:r>
            <a:r>
              <a:rPr b="1" dirty="0" lang="ru-RU" sz="4400">
                <a:solidFill>
                  <a:srgbClr val="0000DB"/>
                </a:solidFill>
                <a:latin charset="0" pitchFamily="2" typeface="Gilroy ExtraBold"/>
              </a:rPr>
              <a:t>РУКОВОДИТЕЛЯ</a:t>
            </a:r>
          </a:p>
        </p:txBody>
      </p:sp>
      <p:pic>
        <p:nvPicPr>
          <p:cNvPr descr="C:\Users\123\Downloads\af3f5668-bc1b-4af0-a6c5-e20217149cbd.jfif" id="27" name="Picture 2">
            <a:extLst>
              <a:ext uri="{FF2B5EF4-FFF2-40B4-BE49-F238E27FC236}">
                <a16:creationId xmlns:a16="http://schemas.microsoft.com/office/drawing/2014/main" xmlns="" id="{5C92596A-4BBF-FDD4-EE5A-860C1E2D9720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19" y="16301437"/>
            <a:ext cx="3282272" cy="437636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05A80C26-89AE-DB5E-0C7E-89F74D645515}"/>
              </a:ext>
            </a:extLst>
          </p:cNvPr>
          <p:cNvGrpSpPr/>
          <p:nvPr/>
        </p:nvGrpSpPr>
        <p:grpSpPr>
          <a:xfrm>
            <a:off x="3937828" y="15622680"/>
            <a:ext cx="8096452" cy="5055118"/>
            <a:chOff x="3937828" y="1315016"/>
            <a:chExt cx="8096452" cy="5055118"/>
          </a:xfrm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xmlns="" id="{040A4E2E-0798-1895-B951-0090788AAC25}"/>
                </a:ext>
              </a:extLst>
            </p:cNvPr>
            <p:cNvSpPr/>
            <p:nvPr/>
          </p:nvSpPr>
          <p:spPr>
            <a:xfrm rot="16200000">
              <a:off x="5638321" y="519604"/>
              <a:ext cx="4376362" cy="7324698"/>
            </a:xfrm>
            <a:prstGeom prst="roundRect">
              <a:avLst>
                <a:gd fmla="val 11909" name="adj"/>
              </a:avLst>
            </a:prstGeom>
            <a:solidFill>
              <a:srgbClr val="0000DB">
                <a:alpha val="65000"/>
              </a:srgbClr>
            </a:solidFill>
            <a:ln w="635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/>
            </a:p>
          </p:txBody>
        </p:sp>
        <p:pic>
          <p:nvPicPr>
            <p:cNvPr descr="C:\Users\123\Downloads\6697e914-7354-4a7c-aa7f-b4bc7f7b3aad.jfif" id="30" name="Picture 3">
              <a:extLst>
                <a:ext uri="{FF2B5EF4-FFF2-40B4-BE49-F238E27FC236}">
                  <a16:creationId xmlns:a16="http://schemas.microsoft.com/office/drawing/2014/main" xmlns="" id="{22F0270E-B474-532D-95BE-39D9FA34CFAC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828" y="1993771"/>
              <a:ext cx="3282272" cy="4376363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519F3CA7-06AB-AF42-2C8C-272A4F264762}"/>
                </a:ext>
              </a:extLst>
            </p:cNvPr>
            <p:cNvSpPr txBox="1"/>
            <p:nvPr/>
          </p:nvSpPr>
          <p:spPr>
            <a:xfrm>
              <a:off x="7446424" y="3150900"/>
              <a:ext cx="3942835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b="0" dirty="0" i="0" lang="ru-RU" sz="3200">
                  <a:solidFill>
                    <a:schemeClr val="bg1"/>
                  </a:solidFill>
                  <a:effectLst/>
                  <a:latin charset="-52" panose="00000400000000000000" pitchFamily="50" typeface="Gilroy Light"/>
                </a:rPr>
                <a:t>Личный пример </a:t>
              </a:r>
            </a:p>
            <a:p>
              <a:r>
                <a:rPr b="0" dirty="0" i="0" lang="ru-RU" sz="3200">
                  <a:solidFill>
                    <a:schemeClr val="bg1"/>
                  </a:solidFill>
                  <a:effectLst/>
                  <a:latin charset="-52" panose="00000400000000000000" pitchFamily="50" typeface="Gilroy Light"/>
                </a:rPr>
                <a:t>лидера: </a:t>
              </a:r>
            </a:p>
            <a:p>
              <a:r>
                <a:rPr b="0" dirty="0" i="0" lang="ru-RU" sz="3200">
                  <a:solidFill>
                    <a:schemeClr val="bg1"/>
                  </a:solidFill>
                  <a:effectLst/>
                  <a:latin charset="-52" panose="00000900000000000000" pitchFamily="50" typeface="Gilroy ExtraBold"/>
                </a:rPr>
                <a:t>рост руководителя= рост команды</a:t>
              </a:r>
              <a:endParaRPr dirty="0" lang="ru-RU" sz="3200">
                <a:solidFill>
                  <a:schemeClr val="bg1"/>
                </a:solidFill>
                <a:latin charset="-52" panose="00000900000000000000" pitchFamily="50" typeface="Gilroy ExtraBold"/>
              </a:endParaRPr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xmlns="" id="{CF83B03B-C9F3-E1C8-6707-E3A85DBBF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920296" y="1315016"/>
              <a:ext cx="2113984" cy="2113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78003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p14:dur="2000" spd="slow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>
          <a:extLst>
            <a:ext uri="{FF2B5EF4-FFF2-40B4-BE49-F238E27FC236}">
              <a16:creationId xmlns:a16="http://schemas.microsoft.com/office/drawing/2014/main" xmlns="" id="{105D1AE4-D99D-AD7F-1C54-C2F944C77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белый, дизайн, зарисовка, векторная графика&#10;&#10;Содержимое, созданное искусственным интеллектом, может быть неверным." id="13" name="Рисунок 12">
            <a:extLst>
              <a:ext uri="{FF2B5EF4-FFF2-40B4-BE49-F238E27FC236}">
                <a16:creationId xmlns:a16="http://schemas.microsoft.com/office/drawing/2014/main" xmlns="" id="{703EC569-3C73-EBCD-4F4D-8B1AF8CEF9F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047F17E-BE07-0275-7105-357778B87315}"/>
              </a:ext>
            </a:extLst>
          </p:cNvPr>
          <p:cNvSpPr txBox="1"/>
          <p:nvPr/>
        </p:nvSpPr>
        <p:spPr>
          <a:xfrm>
            <a:off x="551119" y="406400"/>
            <a:ext cx="6369944" cy="144655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z="4400">
                <a:latin charset="0" pitchFamily="2" typeface="Gilroy ExtraBold"/>
              </a:rPr>
              <a:t>САМОРАЗВИТИЕ </a:t>
            </a:r>
            <a:r>
              <a:rPr b="1" dirty="0" lang="ru-RU" sz="4400">
                <a:solidFill>
                  <a:srgbClr val="0000DB"/>
                </a:solidFill>
                <a:latin charset="0" pitchFamily="2" typeface="Gilroy ExtraBold"/>
              </a:rPr>
              <a:t>РУКОВОДИТЕЛЯ</a:t>
            </a:r>
          </a:p>
        </p:txBody>
      </p:sp>
      <p:pic>
        <p:nvPicPr>
          <p:cNvPr descr="C:\Users\123\Downloads\af3f5668-bc1b-4af0-a6c5-e20217149cbd.jfif" id="2" name="Picture 2">
            <a:extLst>
              <a:ext uri="{FF2B5EF4-FFF2-40B4-BE49-F238E27FC236}">
                <a16:creationId xmlns:a16="http://schemas.microsoft.com/office/drawing/2014/main" xmlns="" id="{EFE720A0-E2A3-E127-766E-5AD82D3857AD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19" y="1993773"/>
            <a:ext cx="3282272" cy="437636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1602A3AA-8438-F2FA-6134-FF43892714CD}"/>
              </a:ext>
            </a:extLst>
          </p:cNvPr>
          <p:cNvGrpSpPr/>
          <p:nvPr/>
        </p:nvGrpSpPr>
        <p:grpSpPr>
          <a:xfrm>
            <a:off x="3937828" y="1315016"/>
            <a:ext cx="8096452" cy="5055118"/>
            <a:chOff x="3937828" y="1315016"/>
            <a:chExt cx="8096452" cy="5055118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xmlns="" id="{2DA1AF4A-93A0-4557-C32B-8E2B4705EBA3}"/>
                </a:ext>
              </a:extLst>
            </p:cNvPr>
            <p:cNvSpPr/>
            <p:nvPr/>
          </p:nvSpPr>
          <p:spPr>
            <a:xfrm rot="16200000">
              <a:off x="5638321" y="519604"/>
              <a:ext cx="4376362" cy="7324698"/>
            </a:xfrm>
            <a:prstGeom prst="roundRect">
              <a:avLst>
                <a:gd fmla="val 11909" name="adj"/>
              </a:avLst>
            </a:prstGeom>
            <a:solidFill>
              <a:srgbClr val="0000DB">
                <a:alpha val="65000"/>
              </a:srgbClr>
            </a:solidFill>
            <a:ln w="635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/>
            </a:p>
          </p:txBody>
        </p:sp>
        <p:pic>
          <p:nvPicPr>
            <p:cNvPr descr="C:\Users\123\Downloads\6697e914-7354-4a7c-aa7f-b4bc7f7b3aad.jfif" id="3" name="Picture 3">
              <a:extLst>
                <a:ext uri="{FF2B5EF4-FFF2-40B4-BE49-F238E27FC236}">
                  <a16:creationId xmlns:a16="http://schemas.microsoft.com/office/drawing/2014/main" xmlns="" id="{D00F78BC-FE00-6874-A74D-8F2571935A88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828" y="1993771"/>
              <a:ext cx="3282272" cy="4376363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FBE5D7D8-6E3B-2C08-6A47-0EA4E89F0EC7}"/>
                </a:ext>
              </a:extLst>
            </p:cNvPr>
            <p:cNvSpPr txBox="1"/>
            <p:nvPr/>
          </p:nvSpPr>
          <p:spPr>
            <a:xfrm>
              <a:off x="7446424" y="3150900"/>
              <a:ext cx="3942835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b="0" dirty="0" i="0" lang="ru-RU" sz="3200">
                  <a:solidFill>
                    <a:schemeClr val="bg1"/>
                  </a:solidFill>
                  <a:effectLst/>
                  <a:latin charset="-52" panose="00000400000000000000" pitchFamily="50" typeface="Gilroy Light"/>
                </a:rPr>
                <a:t>Личный пример </a:t>
              </a:r>
            </a:p>
            <a:p>
              <a:r>
                <a:rPr b="0" dirty="0" i="0" lang="ru-RU" sz="3200">
                  <a:solidFill>
                    <a:schemeClr val="bg1"/>
                  </a:solidFill>
                  <a:effectLst/>
                  <a:latin charset="-52" panose="00000400000000000000" pitchFamily="50" typeface="Gilroy Light"/>
                </a:rPr>
                <a:t>лидера: </a:t>
              </a:r>
            </a:p>
            <a:p>
              <a:r>
                <a:rPr b="0" dirty="0" i="0" lang="ru-RU" sz="3200">
                  <a:solidFill>
                    <a:schemeClr val="bg1"/>
                  </a:solidFill>
                  <a:effectLst/>
                  <a:latin charset="-52" panose="00000900000000000000" pitchFamily="50" typeface="Gilroy ExtraBold"/>
                </a:rPr>
                <a:t>рост руководителя= рост команды</a:t>
              </a:r>
              <a:endParaRPr dirty="0" lang="ru-RU" sz="3200">
                <a:solidFill>
                  <a:schemeClr val="bg1"/>
                </a:solidFill>
                <a:latin charset="-52" panose="00000900000000000000" pitchFamily="50" typeface="Gilroy ExtraBold"/>
              </a:endParaRP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91460988-C46F-D7FE-5BE3-F50D7D80A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20296" y="1315016"/>
              <a:ext cx="2113984" cy="2113984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48EF05C-7089-2C00-4CC8-9C88879E3499}"/>
              </a:ext>
            </a:extLst>
          </p:cNvPr>
          <p:cNvSpPr txBox="1"/>
          <p:nvPr/>
        </p:nvSpPr>
        <p:spPr>
          <a:xfrm>
            <a:off x="703519" y="-2614705"/>
            <a:ext cx="6369944" cy="144655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z="4400">
                <a:latin charset="0" pitchFamily="2" typeface="Gilroy ExtraBold"/>
              </a:rPr>
              <a:t>УМЕТЬ</a:t>
            </a:r>
            <a:r>
              <a:rPr b="1" dirty="0" lang="ru-RU" sz="4400">
                <a:solidFill>
                  <a:srgbClr val="0000DB"/>
                </a:solidFill>
                <a:latin charset="0" pitchFamily="2" typeface="Gilroy ExtraBold"/>
              </a:rPr>
              <a:t> </a:t>
            </a:r>
            <a:r>
              <a:rPr b="1" dirty="0" lang="ru-RU" sz="4400">
                <a:latin charset="0" pitchFamily="2" typeface="Gilroy ExtraBold"/>
              </a:rPr>
              <a:t>СЛУШАТЬ И</a:t>
            </a:r>
            <a:r>
              <a:rPr b="1" dirty="0" lang="ru-RU" sz="4400">
                <a:solidFill>
                  <a:srgbClr val="0000DB"/>
                </a:solidFill>
                <a:latin charset="0" pitchFamily="2" typeface="Gilroy ExtraBold"/>
              </a:rPr>
              <a:t> ДОГОВАРИВАТЬСЯ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97A7963A-6354-8EB3-C710-77D87D6AEB0C}"/>
              </a:ext>
            </a:extLst>
          </p:cNvPr>
          <p:cNvGrpSpPr/>
          <p:nvPr/>
        </p:nvGrpSpPr>
        <p:grpSpPr>
          <a:xfrm>
            <a:off x="12626571" y="2128687"/>
            <a:ext cx="11112147" cy="4219481"/>
            <a:chOff x="551119" y="2128687"/>
            <a:chExt cx="11112147" cy="4219481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xmlns="" id="{677B9DAE-6B62-1F64-319C-46BF80D15AFD}"/>
                </a:ext>
              </a:extLst>
            </p:cNvPr>
            <p:cNvSpPr/>
            <p:nvPr/>
          </p:nvSpPr>
          <p:spPr>
            <a:xfrm rot="16200000">
              <a:off x="1825298" y="854508"/>
              <a:ext cx="4111642" cy="6659999"/>
            </a:xfrm>
            <a:prstGeom prst="roundRect">
              <a:avLst/>
            </a:prstGeom>
            <a:solidFill>
              <a:srgbClr val="0000DB">
                <a:alpha val="65000"/>
              </a:srgbClr>
            </a:solidFill>
            <a:ln w="635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/>
            </a:p>
          </p:txBody>
        </p:sp>
        <p:pic>
          <p:nvPicPr>
            <p:cNvPr descr="C:\Users\123\Downloads\-XYeRPpyYErs7ehfiifv14GNQJx13K2eQ233OdMNP06FJu5MmLOirO1rAi7R3ZcGxImVinkxhRU2dcO2dQUOn2Ee.jpg" id="16" name="Picture 2">
              <a:extLst>
                <a:ext uri="{FF2B5EF4-FFF2-40B4-BE49-F238E27FC236}">
                  <a16:creationId xmlns:a16="http://schemas.microsoft.com/office/drawing/2014/main" xmlns="" id="{FFAA7005-0054-296E-4D6C-1C4AAED8650B}"/>
                </a:ext>
              </a:extLst>
            </p:cNvPr>
            <p:cNvPicPr>
              <a:picLocks noChangeArrowheads="1"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" r="22"/>
            <a:stretch/>
          </p:blipFill>
          <p:spPr bwMode="auto">
            <a:xfrm>
              <a:off x="5117530" y="2128688"/>
              <a:ext cx="6545736" cy="4111644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D9B92C5F-C7B6-F432-BE3B-B59066E2EF7A}"/>
                </a:ext>
              </a:extLst>
            </p:cNvPr>
            <p:cNvSpPr txBox="1"/>
            <p:nvPr/>
          </p:nvSpPr>
          <p:spPr>
            <a:xfrm>
              <a:off x="930729" y="2907234"/>
              <a:ext cx="3658067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b="0" dirty="0" i="0" lang="ru-RU" sz="3200">
                  <a:solidFill>
                    <a:schemeClr val="bg1"/>
                  </a:solidFill>
                  <a:effectLst/>
                  <a:latin charset="-52" panose="00000400000000000000" pitchFamily="50" typeface="Gilroy Light"/>
                </a:rPr>
                <a:t>В умении слушать</a:t>
              </a:r>
              <a:r>
                <a:rPr b="0" dirty="0" i="0" lang="ru-RU" sz="3200">
                  <a:solidFill>
                    <a:schemeClr val="bg1"/>
                  </a:solidFill>
                  <a:effectLst/>
                  <a:latin charset="-52" panose="00000900000000000000" pitchFamily="50" typeface="Gilroy ExtraBold"/>
                </a:rPr>
                <a:t>—</a:t>
              </a:r>
              <a:r>
                <a:rPr b="0" dirty="0" i="0" lang="ru-RU" sz="3200">
                  <a:solidFill>
                    <a:schemeClr val="bg1"/>
                  </a:solidFill>
                  <a:effectLst/>
                  <a:latin charset="-52" panose="00000400000000000000" pitchFamily="50" typeface="Gilroy Light"/>
                </a:rPr>
                <a:t> </a:t>
              </a:r>
              <a:r>
                <a:rPr b="0" dirty="0" i="0" lang="ru-RU" sz="3200">
                  <a:solidFill>
                    <a:schemeClr val="bg1"/>
                  </a:solidFill>
                  <a:effectLst/>
                  <a:latin charset="-52" panose="00000900000000000000" pitchFamily="50" typeface="Gilroy ExtraBold"/>
                </a:rPr>
                <a:t>мудрость</a:t>
              </a:r>
            </a:p>
            <a:p>
              <a:r>
                <a:rPr b="0" dirty="0" i="0" lang="ru-RU" sz="3200">
                  <a:solidFill>
                    <a:schemeClr val="bg1"/>
                  </a:solidFill>
                  <a:effectLst/>
                  <a:latin charset="-52" panose="00000400000000000000" pitchFamily="50" typeface="Gilroy Light"/>
                </a:rPr>
                <a:t>В умении </a:t>
              </a:r>
            </a:p>
            <a:p>
              <a:r>
                <a:rPr b="0" dirty="0" i="0" lang="ru-RU" sz="3200">
                  <a:solidFill>
                    <a:schemeClr val="bg1"/>
                  </a:solidFill>
                  <a:effectLst/>
                  <a:latin charset="-52" panose="00000400000000000000" pitchFamily="50" typeface="Gilroy Light"/>
                </a:rPr>
                <a:t>договариваться </a:t>
              </a:r>
              <a:r>
                <a:rPr b="0" dirty="0" i="0" lang="ru-RU" sz="3200">
                  <a:solidFill>
                    <a:schemeClr val="bg1"/>
                  </a:solidFill>
                  <a:effectLst/>
                  <a:latin charset="-52" panose="00000900000000000000" pitchFamily="50" typeface="Gilroy ExtraBold"/>
                </a:rPr>
                <a:t>— сила</a:t>
              </a:r>
              <a:endParaRPr dirty="0" lang="ru-RU" sz="3200">
                <a:solidFill>
                  <a:schemeClr val="bg1"/>
                </a:solidFill>
                <a:latin charset="-52" panose="00000900000000000000" pitchFamily="50" typeface="Gilroy ExtraBold"/>
              </a:endParaRPr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CC533E76-3771-B16C-9D3B-18A2A8270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88796" y="5052768"/>
              <a:ext cx="1295400" cy="1295400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866C69B4-0871-2E5E-F64A-A1B3C6915FA4}"/>
              </a:ext>
            </a:extLst>
          </p:cNvPr>
          <p:cNvGrpSpPr/>
          <p:nvPr/>
        </p:nvGrpSpPr>
        <p:grpSpPr>
          <a:xfrm>
            <a:off x="-13326238" y="2189428"/>
            <a:ext cx="11158234" cy="4003142"/>
            <a:chOff x="551119" y="2189428"/>
            <a:chExt cx="11158234" cy="4003142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xmlns="" id="{D1210136-799B-ED57-BACA-3134759CD37A}"/>
                </a:ext>
              </a:extLst>
            </p:cNvPr>
            <p:cNvSpPr/>
            <p:nvPr/>
          </p:nvSpPr>
          <p:spPr>
            <a:xfrm rot="16200000">
              <a:off x="4128665" y="-1388118"/>
              <a:ext cx="4003142" cy="11158234"/>
            </a:xfrm>
            <a:prstGeom prst="roundRect">
              <a:avLst>
                <a:gd fmla="val 15985" name="adj"/>
              </a:avLst>
            </a:prstGeom>
            <a:solidFill>
              <a:srgbClr val="0000DB">
                <a:alpha val="65000"/>
              </a:srgbClr>
            </a:solidFill>
            <a:ln w="635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/>
            </a:p>
          </p:txBody>
        </p:sp>
        <p:pic>
          <p:nvPicPr>
            <p:cNvPr descr="C:\Users\123\Downloads\de82aa9e-7958-4709-95d3-017ba5ec5bfa.jfif" id="22" name="Picture 2">
              <a:extLst>
                <a:ext uri="{FF2B5EF4-FFF2-40B4-BE49-F238E27FC236}">
                  <a16:creationId xmlns:a16="http://schemas.microsoft.com/office/drawing/2014/main" xmlns="" id="{EA2012FD-6F1A-A3F9-2CC7-F53B69F9C6B3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421" y="2189429"/>
              <a:ext cx="5748932" cy="3831125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123\Downloads\5ddbb116-ce66-4146-95b8-83c2260c398f.jfif" id="23" name="Picture 4">
              <a:extLst>
                <a:ext uri="{FF2B5EF4-FFF2-40B4-BE49-F238E27FC236}">
                  <a16:creationId xmlns:a16="http://schemas.microsoft.com/office/drawing/2014/main" xmlns="" id="{D4F519DA-9563-2F26-F11E-8E4C604139EA}"/>
                </a:ext>
              </a:extLst>
            </p:cNvPr>
            <p:cNvPicPr>
              <a:picLocks noChangeArrowheads="1"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119" y="2189428"/>
              <a:ext cx="5108167" cy="3831125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8C96E47-C9A6-FC1E-C477-3423378A2508}"/>
              </a:ext>
            </a:extLst>
          </p:cNvPr>
          <p:cNvSpPr txBox="1"/>
          <p:nvPr/>
        </p:nvSpPr>
        <p:spPr>
          <a:xfrm>
            <a:off x="703519" y="-4981386"/>
            <a:ext cx="6369944" cy="144655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z="4400">
                <a:solidFill>
                  <a:schemeClr val="tx1"/>
                </a:solidFill>
                <a:latin charset="0" pitchFamily="2" typeface="Gilroy ExtraBold"/>
              </a:rPr>
              <a:t>ПРОФОРИЕНТАЦИЯ КАК </a:t>
            </a:r>
            <a:r>
              <a:rPr b="1" dirty="0" lang="ru-RU" sz="4400">
                <a:solidFill>
                  <a:srgbClr val="0000DB"/>
                </a:solidFill>
                <a:latin charset="0" pitchFamily="2" typeface="Gilroy ExtraBold"/>
              </a:rPr>
              <a:t>ЖИВАЯ СИСТЕМА</a:t>
            </a:r>
          </a:p>
        </p:txBody>
      </p:sp>
    </p:spTree>
    <p:extLst>
      <p:ext uri="{BB962C8B-B14F-4D97-AF65-F5344CB8AC3E}">
        <p14:creationId xmlns:p14="http://schemas.microsoft.com/office/powerpoint/2010/main" val="185188992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p14:dur="2000" spd="slow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FCC310B-DD8F-16D6-2A3A-783D08A20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белый, дизайн, зарисовка, векторная граф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594BAE66-7E53-DEC6-EBB6-FF38443717F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53DF35B-F402-A824-3F71-CD44954B9EEA}"/>
              </a:ext>
            </a:extLst>
          </p:cNvPr>
          <p:cNvSpPr txBox="1"/>
          <p:nvPr/>
        </p:nvSpPr>
        <p:spPr>
          <a:xfrm>
            <a:off x="551119" y="406400"/>
            <a:ext cx="6369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Gilroy ExtraBold" pitchFamily="2" charset="0"/>
              </a:rPr>
              <a:t>САМОРАЗВИТИЕ </a:t>
            </a:r>
            <a:r>
              <a:rPr lang="ru-RU" sz="4400" b="1" dirty="0">
                <a:solidFill>
                  <a:srgbClr val="0000DB"/>
                </a:solidFill>
                <a:latin typeface="Gilroy ExtraBold" pitchFamily="2" charset="0"/>
              </a:rPr>
              <a:t>РУКОВОДИТЕЛЯ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53942821-2906-CC2E-6B79-987D24EECA31}"/>
              </a:ext>
            </a:extLst>
          </p:cNvPr>
          <p:cNvGrpSpPr/>
          <p:nvPr/>
        </p:nvGrpSpPr>
        <p:grpSpPr>
          <a:xfrm>
            <a:off x="551119" y="2189428"/>
            <a:ext cx="11158234" cy="4003142"/>
            <a:chOff x="551119" y="2189428"/>
            <a:chExt cx="11158234" cy="4003142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E7363738-55E4-0302-A31F-A7C8C7858FF2}"/>
                </a:ext>
              </a:extLst>
            </p:cNvPr>
            <p:cNvSpPr/>
            <p:nvPr/>
          </p:nvSpPr>
          <p:spPr>
            <a:xfrm rot="16200000">
              <a:off x="4128665" y="-1388118"/>
              <a:ext cx="4003142" cy="11158234"/>
            </a:xfrm>
            <a:prstGeom prst="roundRect">
              <a:avLst>
                <a:gd name="adj" fmla="val 15985"/>
              </a:avLst>
            </a:prstGeom>
            <a:solidFill>
              <a:srgbClr val="0000DB">
                <a:alpha val="65000"/>
              </a:srgbClr>
            </a:solidFill>
            <a:ln w="635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Picture 2" descr="C:\Users\123\Downloads\de82aa9e-7958-4709-95d3-017ba5ec5bfa.jfif">
              <a:extLst>
                <a:ext uri="{FF2B5EF4-FFF2-40B4-BE49-F238E27FC236}">
                  <a16:creationId xmlns:a16="http://schemas.microsoft.com/office/drawing/2014/main" xmlns="" id="{8CC54CA3-972C-ED3F-348E-684A17313F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421" y="2189429"/>
              <a:ext cx="5748932" cy="3831125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4" descr="C:\Users\123\Downloads\5ddbb116-ce66-4146-95b8-83c2260c398f.jfif">
              <a:extLst>
                <a:ext uri="{FF2B5EF4-FFF2-40B4-BE49-F238E27FC236}">
                  <a16:creationId xmlns:a16="http://schemas.microsoft.com/office/drawing/2014/main" xmlns="" id="{32D05937-1D4A-D746-E43E-0DD8402797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119" y="2189428"/>
              <a:ext cx="5108167" cy="3831125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9CD5253-4163-E6B0-5A49-E05C3619CB8C}"/>
              </a:ext>
            </a:extLst>
          </p:cNvPr>
          <p:cNvSpPr txBox="1"/>
          <p:nvPr/>
        </p:nvSpPr>
        <p:spPr>
          <a:xfrm>
            <a:off x="703519" y="-2856752"/>
            <a:ext cx="63699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Gilroy ExtraBold" pitchFamily="2" charset="0"/>
              </a:rPr>
              <a:t>САМОРАЗВИТИЕ </a:t>
            </a:r>
            <a:r>
              <a:rPr lang="ru-RU" sz="4400" b="1" dirty="0">
                <a:solidFill>
                  <a:srgbClr val="0000DB"/>
                </a:solidFill>
                <a:latin typeface="Gilroy ExtraBold" pitchFamily="2" charset="0"/>
              </a:rPr>
              <a:t>РУКОВОДИТЕЛЯ</a:t>
            </a:r>
          </a:p>
        </p:txBody>
      </p:sp>
      <p:pic>
        <p:nvPicPr>
          <p:cNvPr id="7" name="Picture 2" descr="C:\Users\123\Downloads\af3f5668-bc1b-4af0-a6c5-e20217149cbd.jfif">
            <a:extLst>
              <a:ext uri="{FF2B5EF4-FFF2-40B4-BE49-F238E27FC236}">
                <a16:creationId xmlns:a16="http://schemas.microsoft.com/office/drawing/2014/main" xmlns="" id="{0758208F-A067-8B21-98AC-82CF34BFF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7417" y="1993773"/>
            <a:ext cx="3282272" cy="437636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A06126BF-738F-4A7A-4A8C-080FC22C82CD}"/>
              </a:ext>
            </a:extLst>
          </p:cNvPr>
          <p:cNvGrpSpPr/>
          <p:nvPr/>
        </p:nvGrpSpPr>
        <p:grpSpPr>
          <a:xfrm>
            <a:off x="18084126" y="1315016"/>
            <a:ext cx="8096452" cy="5055118"/>
            <a:chOff x="3937828" y="1315016"/>
            <a:chExt cx="8096452" cy="5055118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xmlns="" id="{9DA4F31F-1D8F-6539-CC2B-D30AEEBE164F}"/>
                </a:ext>
              </a:extLst>
            </p:cNvPr>
            <p:cNvSpPr/>
            <p:nvPr/>
          </p:nvSpPr>
          <p:spPr>
            <a:xfrm rot="16200000">
              <a:off x="5638321" y="519604"/>
              <a:ext cx="4376362" cy="7324698"/>
            </a:xfrm>
            <a:prstGeom prst="roundRect">
              <a:avLst>
                <a:gd name="adj" fmla="val 11909"/>
              </a:avLst>
            </a:prstGeom>
            <a:solidFill>
              <a:srgbClr val="0000DB">
                <a:alpha val="65000"/>
              </a:srgbClr>
            </a:solidFill>
            <a:ln w="635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3" descr="C:\Users\123\Downloads\6697e914-7354-4a7c-aa7f-b4bc7f7b3aad.jfif">
              <a:extLst>
                <a:ext uri="{FF2B5EF4-FFF2-40B4-BE49-F238E27FC236}">
                  <a16:creationId xmlns:a16="http://schemas.microsoft.com/office/drawing/2014/main" xmlns="" id="{E396F401-99B7-A7DF-60FE-5775488BE0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828" y="1993771"/>
              <a:ext cx="3282272" cy="4376363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80F005F-54E4-BCC5-D1BC-7BE82C35929E}"/>
                </a:ext>
              </a:extLst>
            </p:cNvPr>
            <p:cNvSpPr txBox="1"/>
            <p:nvPr/>
          </p:nvSpPr>
          <p:spPr>
            <a:xfrm>
              <a:off x="7446424" y="3150900"/>
              <a:ext cx="3942835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3200" b="0" i="0" dirty="0">
                  <a:solidFill>
                    <a:schemeClr val="bg1"/>
                  </a:solidFill>
                  <a:effectLst/>
                  <a:latin typeface="Gilroy Light" panose="00000400000000000000" pitchFamily="50" charset="-52"/>
                </a:rPr>
                <a:t>Личный пример </a:t>
              </a:r>
            </a:p>
            <a:p>
              <a:r>
                <a:rPr lang="ru-RU" sz="3200" b="0" i="0" dirty="0">
                  <a:solidFill>
                    <a:schemeClr val="bg1"/>
                  </a:solidFill>
                  <a:effectLst/>
                  <a:latin typeface="Gilroy Light" panose="00000400000000000000" pitchFamily="50" charset="-52"/>
                </a:rPr>
                <a:t>лидера: </a:t>
              </a:r>
            </a:p>
            <a:p>
              <a:r>
                <a:rPr lang="ru-RU" sz="3200" b="0" i="0" dirty="0">
                  <a:solidFill>
                    <a:schemeClr val="bg1"/>
                  </a:solidFill>
                  <a:effectLst/>
                  <a:latin typeface="Gilroy ExtraBold" panose="00000900000000000000" pitchFamily="50" charset="-52"/>
                </a:rPr>
                <a:t>рост руководителя= рост команды</a:t>
              </a:r>
              <a:endParaRPr lang="ru-RU" sz="3200" dirty="0">
                <a:solidFill>
                  <a:schemeClr val="bg1"/>
                </a:solidFill>
                <a:latin typeface="Gilroy ExtraBold" panose="00000900000000000000" pitchFamily="50" charset="-52"/>
              </a:endParaRP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93C26804-8C3F-1C75-1B03-E4B951430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20296" y="1315016"/>
              <a:ext cx="2113984" cy="2113984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17D7CE1C-AA3E-C7FA-1782-4AA8F24A56BF}"/>
              </a:ext>
            </a:extLst>
          </p:cNvPr>
          <p:cNvGrpSpPr/>
          <p:nvPr/>
        </p:nvGrpSpPr>
        <p:grpSpPr>
          <a:xfrm>
            <a:off x="619572" y="7735090"/>
            <a:ext cx="6372210" cy="5489709"/>
            <a:chOff x="619572" y="2463845"/>
            <a:chExt cx="6372210" cy="5489709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xmlns="" id="{0586A3C2-8028-F242-2D29-A9D01414AD46}"/>
                </a:ext>
              </a:extLst>
            </p:cNvPr>
            <p:cNvSpPr/>
            <p:nvPr/>
          </p:nvSpPr>
          <p:spPr>
            <a:xfrm rot="16200000">
              <a:off x="1060822" y="2022595"/>
              <a:ext cx="5489709" cy="6372210"/>
            </a:xfrm>
            <a:prstGeom prst="roundRect">
              <a:avLst>
                <a:gd name="adj" fmla="val 11271"/>
              </a:avLst>
            </a:prstGeom>
            <a:solidFill>
              <a:srgbClr val="0000DB">
                <a:alpha val="65000"/>
              </a:srgbClr>
            </a:solidFill>
            <a:ln w="635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2" descr="C:\Users\123\Downloads\qrcod_emVF.png">
              <a:extLst>
                <a:ext uri="{FF2B5EF4-FFF2-40B4-BE49-F238E27FC236}">
                  <a16:creationId xmlns:a16="http://schemas.microsoft.com/office/drawing/2014/main" xmlns="" id="{A0EB2173-1C3D-28EC-FE9F-17373DC46E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129" y="2684944"/>
              <a:ext cx="2734733" cy="2734733"/>
            </a:xfrm>
            <a:prstGeom prst="round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 descr="C:\Users\123\Downloads\qrcod_emVU.png">
              <a:extLst>
                <a:ext uri="{FF2B5EF4-FFF2-40B4-BE49-F238E27FC236}">
                  <a16:creationId xmlns:a16="http://schemas.microsoft.com/office/drawing/2014/main" xmlns="" id="{C355DDD9-8B1C-769D-B2D0-76E93B09C5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8138" y="2684944"/>
              <a:ext cx="2734732" cy="2734732"/>
            </a:xfrm>
            <a:prstGeom prst="round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2914D4ED-0A22-1AE9-6911-556BD4BE2776}"/>
                </a:ext>
              </a:extLst>
            </p:cNvPr>
            <p:cNvSpPr txBox="1"/>
            <p:nvPr/>
          </p:nvSpPr>
          <p:spPr>
            <a:xfrm>
              <a:off x="1139442" y="5704370"/>
              <a:ext cx="214757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dirty="0">
                  <a:solidFill>
                    <a:schemeClr val="bg1"/>
                  </a:solidFill>
                  <a:latin typeface="Gilroy ExtraBold" panose="00000900000000000000" pitchFamily="50" charset="-52"/>
                </a:rPr>
                <a:t>ВК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A3662A27-4DE4-4919-5A17-11AC1A20519B}"/>
                </a:ext>
              </a:extLst>
            </p:cNvPr>
            <p:cNvSpPr txBox="1"/>
            <p:nvPr/>
          </p:nvSpPr>
          <p:spPr>
            <a:xfrm>
              <a:off x="4486048" y="5550482"/>
              <a:ext cx="177891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solidFill>
                    <a:schemeClr val="bg1"/>
                  </a:solidFill>
                  <a:latin typeface="Gilroy ExtraBold" panose="00000900000000000000" pitchFamily="50" charset="-52"/>
                </a:rPr>
                <a:t>САЙТ ШКОЛЫ</a:t>
              </a:r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2E6BE5D0-5714-2296-F509-E290F48D0730}"/>
              </a:ext>
            </a:extLst>
          </p:cNvPr>
          <p:cNvSpPr/>
          <p:nvPr/>
        </p:nvSpPr>
        <p:spPr>
          <a:xfrm>
            <a:off x="27142843" y="2988957"/>
            <a:ext cx="4755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Gilroy ExtraBold" pitchFamily="2" charset="0"/>
              </a:rPr>
              <a:t>Адрес:</a:t>
            </a:r>
            <a:r>
              <a:rPr lang="ru-RU" sz="2400" dirty="0">
                <a:latin typeface="Gilroy Light" pitchFamily="2" charset="0"/>
              </a:rPr>
              <a:t> ул. Революционеров, 24/1, Белебей, </a:t>
            </a:r>
            <a:r>
              <a:rPr lang="ru-RU" sz="2400" dirty="0" err="1">
                <a:latin typeface="Gilroy Light" pitchFamily="2" charset="0"/>
              </a:rPr>
              <a:t>Респ</a:t>
            </a:r>
            <a:r>
              <a:rPr lang="ru-RU" sz="2400" dirty="0">
                <a:latin typeface="Gilroy Light" pitchFamily="2" charset="0"/>
              </a:rPr>
              <a:t>. Башкортостан, 452000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D24A4CAA-3B86-ACEF-FCD6-F00C3092196A}"/>
              </a:ext>
            </a:extLst>
          </p:cNvPr>
          <p:cNvSpPr/>
          <p:nvPr/>
        </p:nvSpPr>
        <p:spPr>
          <a:xfrm>
            <a:off x="27142843" y="4369426"/>
            <a:ext cx="27109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Gilroy ExtraBold" pitchFamily="2" charset="0"/>
              </a:rPr>
              <a:t>Телефон: </a:t>
            </a:r>
          </a:p>
          <a:p>
            <a:r>
              <a:rPr lang="ru-RU" sz="2400" b="1" dirty="0">
                <a:latin typeface="Gilroy Light" pitchFamily="2" charset="0"/>
              </a:rPr>
              <a:t>8 (347) 863-01-22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0C425F16-B152-69E1-BD6A-59A7D88CBF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081403" y="497266"/>
            <a:ext cx="1993274" cy="199327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4E692C3-76AA-0DA0-9B75-381AA7F6433D}"/>
              </a:ext>
            </a:extLst>
          </p:cNvPr>
          <p:cNvSpPr txBox="1"/>
          <p:nvPr/>
        </p:nvSpPr>
        <p:spPr>
          <a:xfrm>
            <a:off x="-9329221" y="646960"/>
            <a:ext cx="84268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0" i="0" dirty="0">
                <a:solidFill>
                  <a:srgbClr val="000000"/>
                </a:solidFill>
                <a:effectLst/>
                <a:latin typeface="Gilroy ExtraBold" panose="00000900000000000000" pitchFamily="50" charset="-52"/>
              </a:rPr>
              <a:t>СПАСИБО ЗА ВНИМАНИЕ!</a:t>
            </a:r>
            <a:endParaRPr lang="ru-RU" sz="5400" dirty="0">
              <a:latin typeface="Gilroy ExtraBold" panose="00000900000000000000" pitchFamily="50" charset="-52"/>
            </a:endParaRPr>
          </a:p>
        </p:txBody>
      </p:sp>
      <p:sp>
        <p:nvSpPr>
          <p:cNvPr id="25" name="Прямоугольник: скругленные углы 29">
            <a:extLst>
              <a:ext uri="{FF2B5EF4-FFF2-40B4-BE49-F238E27FC236}">
                <a16:creationId xmlns:a16="http://schemas.microsoft.com/office/drawing/2014/main" xmlns="" id="{5B23E25D-A3D8-DA90-B90E-BA42568CD249}"/>
              </a:ext>
            </a:extLst>
          </p:cNvPr>
          <p:cNvSpPr/>
          <p:nvPr/>
        </p:nvSpPr>
        <p:spPr>
          <a:xfrm>
            <a:off x="832918" y="-819980"/>
            <a:ext cx="11208190" cy="36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5B7429A-2256-A4A9-5229-8459B5663A68}"/>
              </a:ext>
            </a:extLst>
          </p:cNvPr>
          <p:cNvSpPr txBox="1"/>
          <p:nvPr/>
        </p:nvSpPr>
        <p:spPr>
          <a:xfrm>
            <a:off x="309018" y="-925091"/>
            <a:ext cx="16608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Gilroy Light" panose="00000400000000000000" pitchFamily="50" charset="-52"/>
              </a:rPr>
              <a:t>2026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9790316-5949-3C21-A3F6-37D52E28B2A7}"/>
              </a:ext>
            </a:extLst>
          </p:cNvPr>
          <p:cNvSpPr txBox="1"/>
          <p:nvPr/>
        </p:nvSpPr>
        <p:spPr>
          <a:xfrm>
            <a:off x="12694252" y="6396445"/>
            <a:ext cx="16608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Gilroy Light" panose="00000400000000000000" pitchFamily="50" charset="-52"/>
              </a:rPr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3080392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белый, дизайн, зарисовка, векторная графи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57D99CA1-1C87-DD98-A558-539E1321E96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: скругленные углы 29">
            <a:extLst>
              <a:ext uri="{FF2B5EF4-FFF2-40B4-BE49-F238E27FC236}">
                <a16:creationId xmlns:a16="http://schemas.microsoft.com/office/drawing/2014/main" xmlns="" id="{5973B346-7FD6-4A27-2874-7E7B0E6B4CA7}"/>
              </a:ext>
            </a:extLst>
          </p:cNvPr>
          <p:cNvSpPr/>
          <p:nvPr/>
        </p:nvSpPr>
        <p:spPr>
          <a:xfrm>
            <a:off x="832918" y="312133"/>
            <a:ext cx="11208190" cy="36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E281A6F-8363-9BF7-E31C-3FB67E8B1BE6}"/>
              </a:ext>
            </a:extLst>
          </p:cNvPr>
          <p:cNvSpPr txBox="1"/>
          <p:nvPr/>
        </p:nvSpPr>
        <p:spPr>
          <a:xfrm>
            <a:off x="309018" y="207022"/>
            <a:ext cx="16608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Gilroy Light" panose="00000400000000000000" pitchFamily="50" charset="-52"/>
              </a:rPr>
              <a:t>2026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405BCF-CD52-3694-2740-E9B4974DF6E9}"/>
              </a:ext>
            </a:extLst>
          </p:cNvPr>
          <p:cNvSpPr txBox="1"/>
          <p:nvPr/>
        </p:nvSpPr>
        <p:spPr>
          <a:xfrm>
            <a:off x="514021" y="646960"/>
            <a:ext cx="84268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0" i="0" dirty="0">
                <a:solidFill>
                  <a:srgbClr val="000000"/>
                </a:solidFill>
                <a:effectLst/>
                <a:latin typeface="Gilroy ExtraBold" panose="00000900000000000000" pitchFamily="50" charset="-52"/>
              </a:rPr>
              <a:t>СПАСИБО ЗА ВНИМАНИЕ!</a:t>
            </a:r>
            <a:endParaRPr lang="ru-RU" sz="5400" dirty="0">
              <a:latin typeface="Gilroy ExtraBold" panose="00000900000000000000" pitchFamily="50" charset="-52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BA655C6A-B8DA-B0FC-0F73-80ABC98E789D}"/>
              </a:ext>
            </a:extLst>
          </p:cNvPr>
          <p:cNvSpPr/>
          <p:nvPr/>
        </p:nvSpPr>
        <p:spPr>
          <a:xfrm>
            <a:off x="7348784" y="2988957"/>
            <a:ext cx="4755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Gilroy ExtraBold" pitchFamily="2" charset="0"/>
              </a:rPr>
              <a:t>Адрес:</a:t>
            </a:r>
            <a:r>
              <a:rPr lang="ru-RU" sz="2400" dirty="0">
                <a:latin typeface="Gilroy Light" pitchFamily="2" charset="0"/>
              </a:rPr>
              <a:t> ул. Революционеров, 24/1, Белебей, </a:t>
            </a:r>
            <a:r>
              <a:rPr lang="ru-RU" sz="2400" dirty="0" err="1">
                <a:latin typeface="Gilroy Light" pitchFamily="2" charset="0"/>
              </a:rPr>
              <a:t>Респ</a:t>
            </a:r>
            <a:r>
              <a:rPr lang="ru-RU" sz="2400" dirty="0">
                <a:latin typeface="Gilroy Light" pitchFamily="2" charset="0"/>
              </a:rPr>
              <a:t>. Башкортостан, 452000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B803A39-32BF-0120-9B6D-498E6C2F2C28}"/>
              </a:ext>
            </a:extLst>
          </p:cNvPr>
          <p:cNvSpPr/>
          <p:nvPr/>
        </p:nvSpPr>
        <p:spPr>
          <a:xfrm>
            <a:off x="7348784" y="4369426"/>
            <a:ext cx="27109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Gilroy ExtraBold" pitchFamily="2" charset="0"/>
              </a:rPr>
              <a:t>Телефон: </a:t>
            </a:r>
          </a:p>
          <a:p>
            <a:r>
              <a:rPr lang="ru-RU" sz="2400" b="1" dirty="0">
                <a:latin typeface="Gilroy Light" pitchFamily="2" charset="0"/>
              </a:rPr>
              <a:t>8 (347) 863-01-22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82B05E5C-A0C1-0963-9629-B0112404542A}"/>
              </a:ext>
            </a:extLst>
          </p:cNvPr>
          <p:cNvGrpSpPr/>
          <p:nvPr/>
        </p:nvGrpSpPr>
        <p:grpSpPr>
          <a:xfrm>
            <a:off x="619572" y="2463845"/>
            <a:ext cx="6372210" cy="5489709"/>
            <a:chOff x="619572" y="2463845"/>
            <a:chExt cx="6372210" cy="5489709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xmlns="" id="{1A5580FE-D6FC-3E30-8A67-98A3611FDB77}"/>
                </a:ext>
              </a:extLst>
            </p:cNvPr>
            <p:cNvSpPr/>
            <p:nvPr/>
          </p:nvSpPr>
          <p:spPr>
            <a:xfrm rot="16200000">
              <a:off x="1060822" y="2022595"/>
              <a:ext cx="5489709" cy="6372210"/>
            </a:xfrm>
            <a:prstGeom prst="roundRect">
              <a:avLst>
                <a:gd name="adj" fmla="val 11271"/>
              </a:avLst>
            </a:prstGeom>
            <a:solidFill>
              <a:srgbClr val="0000DB">
                <a:alpha val="65000"/>
              </a:srgbClr>
            </a:solidFill>
            <a:ln w="635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2" descr="C:\Users\123\Downloads\qrcod_emVF.png">
              <a:extLst>
                <a:ext uri="{FF2B5EF4-FFF2-40B4-BE49-F238E27FC236}">
                  <a16:creationId xmlns:a16="http://schemas.microsoft.com/office/drawing/2014/main" xmlns="" id="{DF48AA05-C529-1087-873C-21B744215B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129" y="2684944"/>
              <a:ext cx="2734733" cy="2734733"/>
            </a:xfrm>
            <a:prstGeom prst="round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" descr="C:\Users\123\Downloads\qrcod_emVU.png">
              <a:extLst>
                <a:ext uri="{FF2B5EF4-FFF2-40B4-BE49-F238E27FC236}">
                  <a16:creationId xmlns:a16="http://schemas.microsoft.com/office/drawing/2014/main" xmlns="" id="{F73F8554-AF7C-1165-8D24-389209DB8E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8138" y="2684944"/>
              <a:ext cx="2734732" cy="2734732"/>
            </a:xfrm>
            <a:prstGeom prst="round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64A5A3BA-CBCF-2440-1245-413E1F87DA6A}"/>
                </a:ext>
              </a:extLst>
            </p:cNvPr>
            <p:cNvSpPr txBox="1"/>
            <p:nvPr/>
          </p:nvSpPr>
          <p:spPr>
            <a:xfrm>
              <a:off x="1139442" y="5704370"/>
              <a:ext cx="214757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dirty="0">
                  <a:solidFill>
                    <a:schemeClr val="bg1"/>
                  </a:solidFill>
                  <a:latin typeface="Gilroy ExtraBold" panose="00000900000000000000" pitchFamily="50" charset="-52"/>
                </a:rPr>
                <a:t>ВК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FD2FF58A-23D2-43FF-A75D-E306D10046EE}"/>
                </a:ext>
              </a:extLst>
            </p:cNvPr>
            <p:cNvSpPr txBox="1"/>
            <p:nvPr/>
          </p:nvSpPr>
          <p:spPr>
            <a:xfrm>
              <a:off x="4486048" y="5550482"/>
              <a:ext cx="177891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solidFill>
                    <a:schemeClr val="bg1"/>
                  </a:solidFill>
                  <a:latin typeface="Gilroy ExtraBold" panose="00000900000000000000" pitchFamily="50" charset="-52"/>
                </a:rPr>
                <a:t>САЙТ ШКОЛЫ</a:t>
              </a: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038E2A9-D1A2-18EF-09BC-C3F4BE154F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7344" y="497266"/>
            <a:ext cx="1993274" cy="19932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0CDB76E-AF2C-7E6E-F193-DE7F00061C2C}"/>
              </a:ext>
            </a:extLst>
          </p:cNvPr>
          <p:cNvSpPr txBox="1"/>
          <p:nvPr/>
        </p:nvSpPr>
        <p:spPr>
          <a:xfrm>
            <a:off x="11431510" y="6396445"/>
            <a:ext cx="16608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Gilroy Light" panose="00000400000000000000" pitchFamily="50" charset="-52"/>
              </a:rPr>
              <a:t>2026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F3D6A1EF-4095-4893-6C8A-92E5114E8B76}"/>
              </a:ext>
            </a:extLst>
          </p:cNvPr>
          <p:cNvGrpSpPr/>
          <p:nvPr/>
        </p:nvGrpSpPr>
        <p:grpSpPr>
          <a:xfrm>
            <a:off x="14966358" y="2189428"/>
            <a:ext cx="11158234" cy="4003142"/>
            <a:chOff x="551119" y="2189428"/>
            <a:chExt cx="11158234" cy="4003142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xmlns="" id="{972BBD2D-EA6F-6183-77FB-0CA4949ACAD7}"/>
                </a:ext>
              </a:extLst>
            </p:cNvPr>
            <p:cNvSpPr/>
            <p:nvPr/>
          </p:nvSpPr>
          <p:spPr>
            <a:xfrm rot="16200000">
              <a:off x="4128665" y="-1388118"/>
              <a:ext cx="4003142" cy="11158234"/>
            </a:xfrm>
            <a:prstGeom prst="roundRect">
              <a:avLst>
                <a:gd name="adj" fmla="val 15985"/>
              </a:avLst>
            </a:prstGeom>
            <a:solidFill>
              <a:srgbClr val="0000DB">
                <a:alpha val="65000"/>
              </a:srgbClr>
            </a:solidFill>
            <a:ln w="635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Picture 2" descr="C:\Users\123\Downloads\de82aa9e-7958-4709-95d3-017ba5ec5bfa.jfif">
              <a:extLst>
                <a:ext uri="{FF2B5EF4-FFF2-40B4-BE49-F238E27FC236}">
                  <a16:creationId xmlns:a16="http://schemas.microsoft.com/office/drawing/2014/main" xmlns="" id="{9EC6C814-A1FC-F018-3510-B23E527FAE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421" y="2189429"/>
              <a:ext cx="5748932" cy="3831125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C:\Users\123\Downloads\5ddbb116-ce66-4146-95b8-83c2260c398f.jfif">
              <a:extLst>
                <a:ext uri="{FF2B5EF4-FFF2-40B4-BE49-F238E27FC236}">
                  <a16:creationId xmlns:a16="http://schemas.microsoft.com/office/drawing/2014/main" xmlns="" id="{8E489309-7C7B-1B12-7AEB-AC0999007A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119" y="2189428"/>
              <a:ext cx="5108167" cy="3831125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126276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133</Words>
  <Application>Microsoft Office PowerPoint</Application>
  <PresentationFormat>Широкоэкранный</PresentationFormat>
  <Paragraphs>82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Calibri</vt:lpstr>
      <vt:lpstr>Gilroy ExtraBold</vt:lpstr>
      <vt:lpstr>Gilroy Light</vt:lpstr>
      <vt:lpstr>Arial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Митьков Владимир Денисович</dc:creator>
  <cp:lastModifiedBy>ЗавКаф307</cp:lastModifiedBy>
  <cp:revision>3</cp:revision>
  <dcterms:created xsi:type="dcterms:W3CDTF">2026-05-19T18:29:44Z</dcterms:created>
  <dcterms:modified xsi:type="dcterms:W3CDTF">2026-06-11T03:19:35Z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3404046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S11.0.1</vt:lpwstr>
  </property>
</Properties>
</file>