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3"/>
  </p:notesMasterIdLst>
  <p:handoutMasterIdLst>
    <p:handoutMasterId r:id="rId14"/>
  </p:handoutMasterIdLst>
  <p:sldIdLst>
    <p:sldId id="1679" r:id="rId3"/>
    <p:sldId id="2147381007" r:id="rId4"/>
    <p:sldId id="268" r:id="rId5"/>
    <p:sldId id="2029" r:id="rId6"/>
    <p:sldId id="854" r:id="rId7"/>
    <p:sldId id="757" r:id="rId8"/>
    <p:sldId id="2012" r:id="rId9"/>
    <p:sldId id="2034" r:id="rId10"/>
    <p:sldId id="2047" r:id="rId11"/>
    <p:sldId id="2147381009" r:id="rId12"/>
  </p:sldIdLst>
  <p:sldSz cx="12195175" cy="6859588"/>
  <p:notesSz cx="9928225" cy="67976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543560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1087120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630680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2174240" algn="l" rtl="0" fontAlgn="base">
      <a:spcBef>
        <a:spcPct val="0"/>
      </a:spcBef>
      <a:spcAft>
        <a:spcPct val="0"/>
      </a:spcAft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717800" algn="l" defTabSz="1087120" rtl="0" eaLnBrk="1" latinLnBrk="0" hangingPunct="1"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3261360" algn="l" defTabSz="1087120" rtl="0" eaLnBrk="1" latinLnBrk="0" hangingPunct="1"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804285" algn="l" defTabSz="1087120" rtl="0" eaLnBrk="1" latinLnBrk="0" hangingPunct="1"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4347845" algn="l" defTabSz="1087120" rtl="0" eaLnBrk="1" latinLnBrk="0" hangingPunct="1">
      <a:defRPr sz="2400" kern="1200">
        <a:solidFill>
          <a:srgbClr val="FF0000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78">
          <p15:clr>
            <a:srgbClr val="A4A3A4"/>
          </p15:clr>
        </p15:guide>
        <p15:guide id="2" pos="3841">
          <p15:clr>
            <a:srgbClr val="A4A3A4"/>
          </p15:clr>
        </p15:guide>
        <p15:guide id="3" orient="horz" pos="300">
          <p15:clr>
            <a:srgbClr val="A4A3A4"/>
          </p15:clr>
        </p15:guide>
        <p15:guide id="4" pos="7424">
          <p15:clr>
            <a:srgbClr val="A4A3A4"/>
          </p15:clr>
        </p15:guide>
        <p15:guide id="5">
          <p15:clr>
            <a:srgbClr val="A4A3A4"/>
          </p15:clr>
        </p15:guide>
        <p15:guide id="6" orient="horz" pos="119">
          <p15:clr>
            <a:srgbClr val="A4A3A4"/>
          </p15:clr>
        </p15:guide>
        <p15:guide id="7" orient="horz" pos="1117">
          <p15:clr>
            <a:srgbClr val="A4A3A4"/>
          </p15:clr>
        </p15:guide>
        <p15:guide id="8" pos="76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AFFF"/>
    <a:srgbClr val="041948"/>
    <a:srgbClr val="0F85F1"/>
    <a:srgbClr val="6B59AD"/>
    <a:srgbClr val="FF00AF"/>
    <a:srgbClr val="FF00FF"/>
    <a:srgbClr val="023E7D"/>
    <a:srgbClr val="020D24"/>
    <a:srgbClr val="0C1FA8"/>
    <a:srgbClr val="1D05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286" autoAdjust="0"/>
    <p:restoredTop sz="87314" autoAdjust="0"/>
  </p:normalViewPr>
  <p:slideViewPr>
    <p:cSldViewPr>
      <p:cViewPr varScale="1">
        <p:scale>
          <a:sx n="116" d="100"/>
          <a:sy n="116" d="100"/>
        </p:scale>
        <p:origin x="204" y="108"/>
      </p:cViewPr>
      <p:guideLst>
        <p:guide orient="horz" pos="2478"/>
        <p:guide pos="3841"/>
        <p:guide orient="horz" pos="300"/>
        <p:guide pos="7424"/>
        <p:guide/>
        <p:guide orient="horz" pos="119"/>
        <p:guide orient="horz" pos="1117"/>
        <p:guide pos="7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1.xml" Type="http://schemas.microsoft.com/office/2011/relationships/chartColorStyle"/><Relationship Id="rId1" Target="style1.xml" Type="http://schemas.microsoft.com/office/2011/relationships/chartStyle"/></Relationships>
</file>

<file path=ppt/charts/_rels/chart2.xml.rels><?xml version="1.0" encoding="UTF-8" standalone="yes" ?><Relationships xmlns="http://schemas.openxmlformats.org/package/2006/relationships"><Relationship Id="rId2" Target="NULL" TargetMode="External" Type="http://schemas.openxmlformats.org/officeDocument/2006/relationships/oleObject"/><Relationship Id="rId1" Target="../theme/themeOverride1.xml" Type="http://schemas.openxmlformats.org/officeDocument/2006/relationships/themeOverride"/></Relationships>
</file>

<file path=ppt/charts/_rels/chart3.xml.rels><?xml version="1.0" encoding="UTF-8" standalone="yes" ?><Relationships xmlns="http://schemas.openxmlformats.org/package/2006/relationships"><Relationship Id="rId3" Target="../theme/themeOverride2.xml" Type="http://schemas.openxmlformats.org/officeDocument/2006/relationships/themeOverride"/><Relationship Id="rId2" Target="colors2.xml" Type="http://schemas.microsoft.com/office/2011/relationships/chartColorStyle"/><Relationship Id="rId1" Target="style2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4.xml.rels><?xml version="1.0" encoding="UTF-8" standalone="yes" ?><Relationships xmlns="http://schemas.openxmlformats.org/package/2006/relationships"><Relationship Id="rId3" Target="../theme/themeOverride3.xml" Type="http://schemas.openxmlformats.org/officeDocument/2006/relationships/themeOverride"/><Relationship Id="rId2" Target="colors3.xml" Type="http://schemas.microsoft.com/office/2011/relationships/chartColorStyle"/><Relationship Id="rId1" Target="style3.xml" Type="http://schemas.microsoft.com/office/2011/relationships/chartStyle"/><Relationship Id="rId4" Target="NULL" TargetMode="External" Type="http://schemas.openxmlformats.org/officeDocument/2006/relationships/oleObject"/></Relationships>
</file>

<file path=ppt/charts/_rels/chart5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4.xml" Type="http://schemas.microsoft.com/office/2011/relationships/chartColorStyle"/><Relationship Id="rId1" Target="style4.xml" Type="http://schemas.microsoft.com/office/2011/relationships/chartStyle"/></Relationships>
</file>

<file path=ppt/charts/_rels/chart6.xml.rels><?xml version="1.0" encoding="UTF-8" standalone="yes" ?><Relationships xmlns="http://schemas.openxmlformats.org/package/2006/relationships"><Relationship Id="rId3" Target="NULL" TargetMode="External" Type="http://schemas.openxmlformats.org/officeDocument/2006/relationships/oleObject"/><Relationship Id="rId2" Target="colors5.xml" Type="http://schemas.microsoft.com/office/2011/relationships/chartColorStyle"/><Relationship Id="rId1" Target="style5.xml" Type="http://schemas.microsoft.com/office/2011/relationships/chartStyle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1" i="0" u="none" strike="noStrike" kern="1200" spc="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dirty="0"/>
              <a:t>Русский язык, доля обучающихся </a:t>
            </a:r>
          </a:p>
          <a:p>
            <a:pPr>
              <a:defRPr/>
            </a:pPr>
            <a:r>
              <a:rPr lang="ru-RU" dirty="0"/>
              <a:t>в разрезе параллелей, выполнивших 60% и более заданий </a:t>
            </a:r>
          </a:p>
        </c:rich>
      </c:tx>
      <c:layout>
        <c:manualLayout>
          <c:xMode val="edge"/>
          <c:yMode val="edge"/>
          <c:x val="0.15079494156567244"/>
          <c:y val="9.6256293370992028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1" i="0" u="none" strike="noStrike" kern="1200" spc="0" baseline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Русский язык</c:v>
                </c:pt>
              </c:strCache>
            </c:strRef>
          </c:tx>
          <c:spPr>
            <a:ln w="57150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7923280488168423E-3"/>
                  <c:y val="-3.12832953455724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0-61E0-473E-A46B-341DACE8EC0B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1565476219675878E-2"/>
                  <c:y val="-0.1010691080395416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61E0-473E-A46B-341DACE8EC0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4"/>
                <c:pt idx="0">
                  <c:v>РЯ, 5кл</c:v>
                </c:pt>
                <c:pt idx="1">
                  <c:v>РЯ, 6кл</c:v>
                </c:pt>
                <c:pt idx="2">
                  <c:v>РЯ, 7кл</c:v>
                </c:pt>
                <c:pt idx="3">
                  <c:v>РЯ, 8 кл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47</c:v>
                </c:pt>
                <c:pt idx="1">
                  <c:v>44</c:v>
                </c:pt>
                <c:pt idx="2">
                  <c:v>21.3</c:v>
                </c:pt>
                <c:pt idx="3">
                  <c:v>19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9F0D-4628-B028-9706A5B193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02146704"/>
        <c:axId val="102146144"/>
      </c:lineChart>
      <c:catAx>
        <c:axId val="102146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02146144"/>
        <c:crosses val="autoZero"/>
        <c:auto val="1"/>
        <c:lblAlgn val="ctr"/>
        <c:lblOffset val="100"/>
        <c:noMultiLvlLbl val="0"/>
      </c:catAx>
      <c:valAx>
        <c:axId val="102146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02146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gradFill rotWithShape="1">
                <a:gsLst>
                  <a:gs pos="0">
                    <a:schemeClr val="accent6">
                      <a:tint val="50000"/>
                      <a:satMod val="300000"/>
                    </a:schemeClr>
                  </a:gs>
                  <a:gs pos="35000">
                    <a:schemeClr val="accent6">
                      <a:tint val="37000"/>
                      <a:satMod val="300000"/>
                    </a:schemeClr>
                  </a:gs>
                  <a:gs pos="100000">
                    <a:schemeClr val="accent6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6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68A-4038-B63B-FE239223FBC3}"/>
              </c:ext>
            </c:extLst>
          </c:dPt>
          <c:dPt>
            <c:idx val="1"/>
            <c:invertIfNegative val="0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68A-4038-B63B-FE239223FBC3}"/>
              </c:ext>
            </c:extLst>
          </c:dPt>
          <c:dPt>
            <c:idx val="2"/>
            <c:invertIfNegative val="0"/>
            <c:bubble3D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68A-4038-B63B-FE239223FBC3}"/>
              </c:ext>
            </c:extLst>
          </c:dPt>
          <c:dPt>
            <c:idx val="3"/>
            <c:invertIfNegative val="0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68A-4038-B63B-FE239223FBC3}"/>
              </c:ext>
            </c:extLst>
          </c:dPt>
          <c:dPt>
            <c:idx val="4"/>
            <c:invertIfNegative val="0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68A-4038-B63B-FE239223FBC3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0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multiLvlStrRef>
              <c:f>'все цифры'!$A$25:$C$29</c:f>
              <c:multiLvlStrCache>
                <c:ptCount val="5"/>
                <c:lvl>
                  <c:pt idx="0">
                    <c:v>Переходить от словесной формулировки задачи к ее алгебраической модели с помощью составления уравнения или системы уравнений, интерпретировать в соответствии с контекстом задачи полученный результат.</c:v>
                  </c:pt>
                  <c:pt idx="1">
                    <c:v>Развитие умений применять изученные понятия, результаты, методы для решения задач практического характера. Решать задачи разных типов (на работу, покупки, движение).  </c:v>
                  </c:pt>
                  <c:pt idx="2">
                    <c:v>Умение применять изученные понятия, результаты, методы для решения задач практического характера и задач их смежных дисциплин. Решать задачи на покупки, находить процент от числа, число по проценту от него, находить процентное отношение двух чисел, находит</c:v>
                  </c:pt>
                  <c:pt idx="3">
                    <c:v>Умение применять изученные понятия, результаты, методы для решения задач практического характера и задач их смежных дисциплин. Решать задачи на покупки, находить процент от числа, число по проценту от него, находить процентное отношение двух чисел, находит</c:v>
                  </c:pt>
                  <c:pt idx="4">
                    <c:v>Умение решать текстовые задачи. Читать, записывать и сравнивать величины (массу, время, длину, площадь, скорость), используя основные единицы измерения величин и соотношения между ними; решать задачи в 3–4 действия.</c:v>
                  </c:pt>
                </c:lvl>
                <c:lvl>
                  <c:pt idx="0">
                    <c:v>задание № 15</c:v>
                  </c:pt>
                  <c:pt idx="1">
                    <c:v>задание № 16</c:v>
                  </c:pt>
                  <c:pt idx="2">
                    <c:v>задание № 11</c:v>
                  </c:pt>
                  <c:pt idx="3">
                    <c:v>задание № 8</c:v>
                  </c:pt>
                  <c:pt idx="4">
                    <c:v>задание № 8</c:v>
                  </c:pt>
                </c:lvl>
                <c:lvl>
                  <c:pt idx="0">
                    <c:v>ВПР-2025 
8 класс</c:v>
                  </c:pt>
                  <c:pt idx="1">
                    <c:v>ВПР-2024 
7 класс</c:v>
                  </c:pt>
                  <c:pt idx="2">
                    <c:v>ВПР-2023 
6 класс</c:v>
                  </c:pt>
                  <c:pt idx="3">
                    <c:v>ВПР-2022 
5 класс</c:v>
                  </c:pt>
                  <c:pt idx="4">
                    <c:v>ВПР-2021 
4 класс</c:v>
                  </c:pt>
                </c:lvl>
              </c:multiLvlStrCache>
            </c:multiLvlStrRef>
          </c:cat>
          <c:val>
            <c:numRef>
              <c:f>'все цифры'!$D$25:$D$29</c:f>
              <c:numCache>
                <c:formatCode>0.00</c:formatCode>
                <c:ptCount val="5"/>
                <c:pt idx="0">
                  <c:v>25.46</c:v>
                </c:pt>
                <c:pt idx="1">
                  <c:v>18.489999999999998</c:v>
                </c:pt>
                <c:pt idx="2">
                  <c:v>39.76</c:v>
                </c:pt>
                <c:pt idx="3">
                  <c:v>41.84</c:v>
                </c:pt>
                <c:pt idx="4">
                  <c:v>50.22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968A-4038-B63B-FE239223FBC3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50"/>
        <c:axId val="102148384"/>
        <c:axId val="105772960"/>
      </c:barChart>
      <c:catAx>
        <c:axId val="102148384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ru-RU"/>
          </a:p>
        </c:txPr>
        <c:crossAx val="105772960"/>
        <c:crosses val="autoZero"/>
        <c:auto val="1"/>
        <c:lblAlgn val="ctr"/>
        <c:lblOffset val="100"/>
        <c:noMultiLvlLbl val="0"/>
      </c:catAx>
      <c:valAx>
        <c:axId val="105772960"/>
        <c:scaling>
          <c:orientation val="minMax"/>
        </c:scaling>
        <c:delete val="0"/>
        <c:axPos val="t"/>
        <c:majorGridlines/>
        <c:numFmt formatCode="0" sourceLinked="0"/>
        <c:majorTickMark val="out"/>
        <c:minorTickMark val="none"/>
        <c:tickLblPos val="nextTo"/>
        <c:txPr>
          <a:bodyPr/>
          <a:lstStyle/>
          <a:p>
            <a:pPr>
              <a:defRPr b="1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ru-RU"/>
          </a:p>
        </c:txPr>
        <c:crossAx val="102148384"/>
        <c:crosses val="autoZero"/>
        <c:crossBetween val="between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4966037198602775E-2"/>
          <c:y val="9.2762733745391096E-2"/>
          <c:w val="0.93868974397080662"/>
          <c:h val="0.738675006670731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Лист1!$E$12</c:f>
              <c:strCache>
                <c:ptCount val="1"/>
                <c:pt idx="0">
                  <c:v>6 класс 2024–2025 уч.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Лист1!$D$13:$D$17</c:f>
              <c:strCache>
                <c:ptCount val="5"/>
                <c:pt idx="0">
                  <c:v>ЧГ</c:v>
                </c:pt>
                <c:pt idx="1">
                  <c:v>МГ</c:v>
                </c:pt>
                <c:pt idx="2">
                  <c:v>ЕНГ</c:v>
                </c:pt>
                <c:pt idx="4">
                  <c:v>ФГ</c:v>
                </c:pt>
              </c:strCache>
            </c:strRef>
          </c:cat>
          <c:val>
            <c:numRef>
              <c:f>Лист1!$E$13:$E$17</c:f>
              <c:numCache>
                <c:formatCode>General</c:formatCode>
                <c:ptCount val="5"/>
                <c:pt idx="0">
                  <c:v>48.24</c:v>
                </c:pt>
                <c:pt idx="1">
                  <c:v>38.14</c:v>
                </c:pt>
                <c:pt idx="2">
                  <c:v>35.65</c:v>
                </c:pt>
                <c:pt idx="4">
                  <c:v>39.950000000000003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37F4-4FD5-866E-1A8EA18F0156}"/>
            </c:ext>
          </c:extLst>
        </c:ser>
        <c:ser>
          <c:idx val="1"/>
          <c:order val="1"/>
          <c:tx>
            <c:strRef>
              <c:f>Лист1!$F$12</c:f>
              <c:strCache>
                <c:ptCount val="1"/>
                <c:pt idx="0">
                  <c:v>7 класс 2025–2026 уч.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Лист1!$D$13:$D$17</c:f>
              <c:strCache>
                <c:ptCount val="5"/>
                <c:pt idx="0">
                  <c:v>ЧГ</c:v>
                </c:pt>
                <c:pt idx="1">
                  <c:v>МГ</c:v>
                </c:pt>
                <c:pt idx="2">
                  <c:v>ЕНГ</c:v>
                </c:pt>
                <c:pt idx="4">
                  <c:v>ФГ</c:v>
                </c:pt>
              </c:strCache>
            </c:strRef>
          </c:cat>
          <c:val>
            <c:numRef>
              <c:f>Лист1!$F$13:$F$17</c:f>
              <c:numCache>
                <c:formatCode>General</c:formatCode>
                <c:ptCount val="5"/>
                <c:pt idx="0" formatCode="0.00">
                  <c:v>61.4</c:v>
                </c:pt>
                <c:pt idx="1">
                  <c:v>41.26</c:v>
                </c:pt>
                <c:pt idx="2">
                  <c:v>44.22</c:v>
                </c:pt>
                <c:pt idx="4">
                  <c:v>48.59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37F4-4FD5-866E-1A8EA18F0156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56"/>
        <c:overlap val="-27"/>
        <c:axId val="182931360"/>
        <c:axId val="182931920"/>
      </c:barChart>
      <c:catAx>
        <c:axId val="1829313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82931920"/>
        <c:crosses val="autoZero"/>
        <c:auto val="1"/>
        <c:lblAlgn val="ctr"/>
        <c:lblOffset val="100"/>
        <c:noMultiLvlLbl val="0"/>
      </c:catAx>
      <c:valAx>
        <c:axId val="18293192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29313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2.9632872045348677E-2"/>
          <c:y val="0.17764164863562043"/>
          <c:w val="0.95383202099737552"/>
          <c:h val="0.190740011665208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CCCCFF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6580927384076991E-2"/>
          <c:y val="0.15682925051035287"/>
          <c:w val="0.85564129483814533"/>
          <c:h val="0.735771361913094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Лист1!$B$12</c:f>
              <c:strCache>
                <c:ptCount val="1"/>
                <c:pt idx="0">
                  <c:v>5 класс 2024–2025 уч. год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tint val="50000"/>
                    <a:satMod val="300000"/>
                  </a:schemeClr>
                </a:gs>
                <a:gs pos="35000">
                  <a:schemeClr val="accent1">
                    <a:tint val="37000"/>
                    <a:satMod val="300000"/>
                  </a:schemeClr>
                </a:gs>
                <a:gs pos="100000">
                  <a:schemeClr val="accent1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1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Лист1!$A$13:$A$17</c:f>
              <c:strCache>
                <c:ptCount val="5"/>
                <c:pt idx="0">
                  <c:v>ЧГ</c:v>
                </c:pt>
                <c:pt idx="1">
                  <c:v>МГ</c:v>
                </c:pt>
                <c:pt idx="2">
                  <c:v>ЕНГ</c:v>
                </c:pt>
                <c:pt idx="4">
                  <c:v>ФГ</c:v>
                </c:pt>
              </c:strCache>
            </c:strRef>
          </c:cat>
          <c:val>
            <c:numRef>
              <c:f>Лист1!$B$13:$B$17</c:f>
              <c:numCache>
                <c:formatCode>General</c:formatCode>
                <c:ptCount val="5"/>
                <c:pt idx="0">
                  <c:v>56.77</c:v>
                </c:pt>
                <c:pt idx="1">
                  <c:v>52.38</c:v>
                </c:pt>
                <c:pt idx="2">
                  <c:v>64.53</c:v>
                </c:pt>
                <c:pt idx="4">
                  <c:v>61.21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2DC-44C8-B2B8-A671B8F3203C}"/>
            </c:ext>
          </c:extLst>
        </c:ser>
        <c:ser>
          <c:idx val="1"/>
          <c:order val="1"/>
          <c:tx>
            <c:strRef>
              <c:f>Лист1!$C$12</c:f>
              <c:strCache>
                <c:ptCount val="1"/>
                <c:pt idx="0">
                  <c:v>6 класс 2025–2026 уч. год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tint val="50000"/>
                    <a:satMod val="300000"/>
                  </a:schemeClr>
                </a:gs>
                <a:gs pos="35000">
                  <a:schemeClr val="accent2">
                    <a:tint val="37000"/>
                    <a:satMod val="300000"/>
                  </a:schemeClr>
                </a:gs>
                <a:gs pos="100000">
                  <a:schemeClr val="accent2">
                    <a:tint val="15000"/>
                    <a:satMod val="350000"/>
                  </a:schemeClr>
                </a:gs>
              </a:gsLst>
              <a:lin ang="16200000" scaled="1"/>
            </a:gradFill>
            <a:ln w="9525" cap="flat" cmpd="sng" algn="ctr">
              <a:solidFill>
                <a:schemeClr val="accent2">
                  <a:shade val="95000"/>
                  <a:satMod val="105000"/>
                </a:schemeClr>
              </a:solidFill>
              <a:prstDash val="solid"/>
            </a:ln>
            <a:effectLst>
              <a:outerShdw blurRad="40000" dist="20000" dir="5400000" rotWithShape="0">
                <a:srgbClr val="000000">
                  <a:alpha val="38000"/>
                </a:srgbClr>
              </a:outerShdw>
            </a:effectLst>
          </c:spPr>
          <c:invertIfNegative val="0"/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-5400000" spcFirstLastPara="1" vertOverflow="ellipsis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FF0000"/>
                      </a:solidFill>
                      <a:latin typeface="Arial" panose="020B0604020202020204" pitchFamily="34" charset="0"/>
                      <a:ea typeface="+mn-ea"/>
                      <a:cs typeface="Arial" panose="020B0604020202020204" pitchFamily="34" charset="0"/>
                    </a:defRPr>
                  </a:pPr>
                  <a:endParaRPr lang="ru-RU"/>
                </a:p>
              </c:txPr>
              <c:dLblPos val="inBase"/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Лист1!$A$13:$A$17</c:f>
              <c:strCache>
                <c:ptCount val="5"/>
                <c:pt idx="0">
                  <c:v>ЧГ</c:v>
                </c:pt>
                <c:pt idx="1">
                  <c:v>МГ</c:v>
                </c:pt>
                <c:pt idx="2">
                  <c:v>ЕНГ</c:v>
                </c:pt>
                <c:pt idx="4">
                  <c:v>ФГ</c:v>
                </c:pt>
              </c:strCache>
            </c:strRef>
          </c:cat>
          <c:val>
            <c:numRef>
              <c:f>Лист1!$C$13:$C$17</c:f>
              <c:numCache>
                <c:formatCode>General</c:formatCode>
                <c:ptCount val="5"/>
                <c:pt idx="0">
                  <c:v>46.55</c:v>
                </c:pt>
                <c:pt idx="1">
                  <c:v>59.42</c:v>
                </c:pt>
                <c:pt idx="2">
                  <c:v>48.64</c:v>
                </c:pt>
                <c:pt idx="4" formatCode="0.00">
                  <c:v>44.2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2DC-44C8-B2B8-A671B8F3203C}"/>
            </c:ext>
          </c:extLst>
        </c:ser>
        <c:dLbls>
          <c:dLblPos val="inBase"/>
          <c:showLegendKey val="0"/>
          <c:showVal val="1"/>
          <c:showCatName val="0"/>
          <c:showSerName val="0"/>
          <c:showPercent val="0"/>
          <c:showBubbleSize val="0"/>
        </c:dLbls>
        <c:gapWidth val="56"/>
        <c:overlap val="-27"/>
        <c:axId val="182934160"/>
        <c:axId val="182934720"/>
      </c:barChart>
      <c:catAx>
        <c:axId val="18293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2934720"/>
        <c:crosses val="autoZero"/>
        <c:auto val="1"/>
        <c:lblAlgn val="ctr"/>
        <c:lblOffset val="100"/>
        <c:noMultiLvlLbl val="0"/>
      </c:catAx>
      <c:valAx>
        <c:axId val="18293472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2934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4.3554369753367607E-2"/>
          <c:y val="0.17777777777777778"/>
          <c:w val="0.94870393266957331"/>
          <c:h val="0.16646401018054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legend>
    <c:plotVisOnly val="1"/>
    <c:dispBlanksAs val="gap"/>
    <c:showDLblsOverMax val="0"/>
  </c:chart>
  <c:spPr>
    <a:solidFill>
      <a:srgbClr val="CCCCFF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r>
              <a:rPr lang="ru-RU" sz="2400" b="1" dirty="0"/>
              <a:t>Математика, 8 класс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0467901670968511E-2"/>
          <c:y val="0.12412415614335778"/>
          <c:w val="0.89331453799450111"/>
          <c:h val="0.73112458709837391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Математика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2BB0-4C28-A98F-4F7313FF4AC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ДР</c:v>
                </c:pt>
                <c:pt idx="1">
                  <c:v>ВПР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83</c:v>
                </c:pt>
                <c:pt idx="1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BB0-4C28-A98F-4F7313FF4A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2936960"/>
        <c:axId val="183572720"/>
        <c:axId val="104656928"/>
      </c:bar3DChart>
      <c:catAx>
        <c:axId val="182936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3572720"/>
        <c:crosses val="autoZero"/>
        <c:auto val="1"/>
        <c:lblAlgn val="ctr"/>
        <c:lblOffset val="100"/>
        <c:noMultiLvlLbl val="0"/>
      </c:catAx>
      <c:valAx>
        <c:axId val="1835727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2936960"/>
        <c:crosses val="autoZero"/>
        <c:crossBetween val="between"/>
      </c:valAx>
      <c:serAx>
        <c:axId val="104656928"/>
        <c:scaling>
          <c:orientation val="minMax"/>
        </c:scaling>
        <c:delete val="1"/>
        <c:axPos val="b"/>
        <c:majorTickMark val="none"/>
        <c:minorTickMark val="none"/>
        <c:tickLblPos val="nextTo"/>
        <c:crossAx val="183572720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21026095203437431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bg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3962542755132057"/>
          <c:y val="0.15710055161071437"/>
          <c:w val="0.83234814532436396"/>
          <c:h val="0.7057472020349046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Русский язык, 7 класс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Pt>
            <c:idx val="1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  <a:sp3d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50E-4E3B-B7B5-31837496F42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ДР</c:v>
                </c:pt>
                <c:pt idx="1">
                  <c:v>ВПР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91</c:v>
                </c:pt>
                <c:pt idx="1">
                  <c:v>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0E-4E3B-B7B5-31837496F4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83574960"/>
        <c:axId val="183575520"/>
        <c:axId val="104657552"/>
      </c:bar3DChart>
      <c:catAx>
        <c:axId val="183574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3575520"/>
        <c:crosses val="autoZero"/>
        <c:auto val="1"/>
        <c:lblAlgn val="ctr"/>
        <c:lblOffset val="100"/>
        <c:noMultiLvlLbl val="0"/>
      </c:catAx>
      <c:valAx>
        <c:axId val="1835755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ru-RU"/>
          </a:p>
        </c:txPr>
        <c:crossAx val="183574960"/>
        <c:crosses val="autoZero"/>
        <c:crossBetween val="between"/>
      </c:valAx>
      <c:serAx>
        <c:axId val="104657552"/>
        <c:scaling>
          <c:orientation val="minMax"/>
        </c:scaling>
        <c:delete val="1"/>
        <c:axPos val="b"/>
        <c:majorTickMark val="none"/>
        <c:minorTickMark val="none"/>
        <c:tickLblPos val="nextTo"/>
        <c:crossAx val="183575520"/>
        <c:crosses val="autoZero"/>
      </c:ser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="1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23527F3-206F-4068-9A89-DC8D08E07253}" type="doc">
      <dgm:prSet loTypeId="urn:microsoft.com/office/officeart/2005/8/layout/hProcess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391704E-E5B1-49FD-9C05-4F9949DC2A26}">
      <dgm:prSet phldrT="[Текст]" custT="1"/>
      <dgm:spPr>
        <a:solidFill>
          <a:srgbClr val="0F85F1"/>
        </a:solidFill>
      </dgm:spPr>
      <dgm:t>
        <a:bodyPr/>
        <a:lstStyle/>
        <a:p>
          <a:r>
            <a: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2023</a:t>
          </a:r>
        </a:p>
      </dgm:t>
    </dgm:pt>
    <dgm:pt modelId="{4E9321E9-CAAC-4D63-AB9A-8F53C18966A3}" type="parTrans" cxnId="{756DE860-24D4-4002-A77B-75475E31B2DE}">
      <dgm:prSet/>
      <dgm:spPr/>
      <dgm:t>
        <a:bodyPr/>
        <a:lstStyle/>
        <a:p>
          <a:endParaRPr lang="ru-RU"/>
        </a:p>
      </dgm:t>
    </dgm:pt>
    <dgm:pt modelId="{11D1295F-A4E8-4F3D-9C9E-8F932DBFA1B0}" type="sibTrans" cxnId="{756DE860-24D4-4002-A77B-75475E31B2DE}">
      <dgm:prSet/>
      <dgm:spPr/>
      <dgm:t>
        <a:bodyPr/>
        <a:lstStyle/>
        <a:p>
          <a:endParaRPr lang="ru-RU"/>
        </a:p>
      </dgm:t>
    </dgm:pt>
    <dgm:pt modelId="{DAE92635-D798-4C7C-B4A6-6F50A4F1D5FA}">
      <dgm:prSet phldrT="[Текст]" custT="1"/>
      <dgm:spPr/>
      <dgm:t>
        <a:bodyPr/>
        <a:lstStyle/>
        <a:p>
          <a:r>
            <a: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7</a:t>
          </a:r>
        </a:p>
      </dgm:t>
    </dgm:pt>
    <dgm:pt modelId="{FAB4FC8D-C6BB-4D49-A451-717B9ED132E7}" type="parTrans" cxnId="{52BF787D-C22C-4CA0-937D-6C0D48BB635C}">
      <dgm:prSet/>
      <dgm:spPr/>
      <dgm:t>
        <a:bodyPr/>
        <a:lstStyle/>
        <a:p>
          <a:endParaRPr lang="ru-RU"/>
        </a:p>
      </dgm:t>
    </dgm:pt>
    <dgm:pt modelId="{BED580C3-BCA5-4808-BC4F-2E904115568E}" type="sibTrans" cxnId="{52BF787D-C22C-4CA0-937D-6C0D48BB635C}">
      <dgm:prSet/>
      <dgm:spPr/>
      <dgm:t>
        <a:bodyPr/>
        <a:lstStyle/>
        <a:p>
          <a:endParaRPr lang="ru-RU"/>
        </a:p>
      </dgm:t>
    </dgm:pt>
    <dgm:pt modelId="{F43DEBFD-7788-4419-913B-73BC815ED370}">
      <dgm:prSet phldrT="[Текст]" custT="1"/>
      <dgm:spPr>
        <a:solidFill>
          <a:srgbClr val="0F85F1"/>
        </a:solidFill>
      </dgm:spPr>
      <dgm:t>
        <a:bodyPr/>
        <a:lstStyle/>
        <a:p>
          <a:r>
            <a: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2024</a:t>
          </a:r>
        </a:p>
      </dgm:t>
    </dgm:pt>
    <dgm:pt modelId="{4E681E89-1F56-4AAC-B634-B29F1A5E6593}" type="parTrans" cxnId="{BD306F13-1DA3-4280-8E3C-EB46FA57C546}">
      <dgm:prSet/>
      <dgm:spPr/>
      <dgm:t>
        <a:bodyPr/>
        <a:lstStyle/>
        <a:p>
          <a:endParaRPr lang="ru-RU"/>
        </a:p>
      </dgm:t>
    </dgm:pt>
    <dgm:pt modelId="{05C8E361-75BA-439F-9CCE-99D4E7D05A46}" type="sibTrans" cxnId="{BD306F13-1DA3-4280-8E3C-EB46FA57C546}">
      <dgm:prSet/>
      <dgm:spPr/>
      <dgm:t>
        <a:bodyPr/>
        <a:lstStyle/>
        <a:p>
          <a:endParaRPr lang="ru-RU"/>
        </a:p>
      </dgm:t>
    </dgm:pt>
    <dgm:pt modelId="{2AC579E3-28F5-421D-906D-861210B2546A}">
      <dgm:prSet phldrT="[Текст]" custT="1"/>
      <dgm:spPr/>
      <dgm:t>
        <a:bodyPr/>
        <a:lstStyle/>
        <a:p>
          <a:r>
            <a:rPr lang="ru-RU" sz="4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21</a:t>
          </a:r>
        </a:p>
      </dgm:t>
    </dgm:pt>
    <dgm:pt modelId="{2F97E0FE-B23D-4E47-BA17-8FF9F368A625}" type="parTrans" cxnId="{0D1BBDBB-2FA4-4A26-96CA-6DD64CA69BC0}">
      <dgm:prSet/>
      <dgm:spPr/>
      <dgm:t>
        <a:bodyPr/>
        <a:lstStyle/>
        <a:p>
          <a:endParaRPr lang="ru-RU"/>
        </a:p>
      </dgm:t>
    </dgm:pt>
    <dgm:pt modelId="{1AB4A338-DA02-49A2-BD3A-70FAA5DABD9C}" type="sibTrans" cxnId="{0D1BBDBB-2FA4-4A26-96CA-6DD64CA69BC0}">
      <dgm:prSet/>
      <dgm:spPr/>
      <dgm:t>
        <a:bodyPr/>
        <a:lstStyle/>
        <a:p>
          <a:endParaRPr lang="ru-RU"/>
        </a:p>
      </dgm:t>
    </dgm:pt>
    <dgm:pt modelId="{1A2A17ED-DD66-4981-A3EF-83EBC71257ED}">
      <dgm:prSet phldrT="[Текст]" custT="1"/>
      <dgm:spPr>
        <a:solidFill>
          <a:srgbClr val="0F85F1"/>
        </a:solidFill>
      </dgm:spPr>
      <dgm:t>
        <a:bodyPr/>
        <a:lstStyle/>
        <a:p>
          <a:r>
            <a: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2025</a:t>
          </a:r>
        </a:p>
      </dgm:t>
    </dgm:pt>
    <dgm:pt modelId="{2C3B2EEA-FF5D-457B-831C-B0965CC56D3B}" type="parTrans" cxnId="{1D1C4C1E-C37C-4FE5-946B-0032B4667AD6}">
      <dgm:prSet/>
      <dgm:spPr/>
      <dgm:t>
        <a:bodyPr/>
        <a:lstStyle/>
        <a:p>
          <a:endParaRPr lang="ru-RU"/>
        </a:p>
      </dgm:t>
    </dgm:pt>
    <dgm:pt modelId="{067EB7DA-8C9B-4C7C-9F96-F7113DF7A97D}" type="sibTrans" cxnId="{1D1C4C1E-C37C-4FE5-946B-0032B4667AD6}">
      <dgm:prSet/>
      <dgm:spPr/>
      <dgm:t>
        <a:bodyPr/>
        <a:lstStyle/>
        <a:p>
          <a:endParaRPr lang="ru-RU"/>
        </a:p>
      </dgm:t>
    </dgm:pt>
    <dgm:pt modelId="{B1FCE4C7-A503-42E8-92D8-7E64FAB18BB6}">
      <dgm:prSet phldrT="[Текст]" custT="1"/>
      <dgm:spPr/>
      <dgm:t>
        <a:bodyPr/>
        <a:lstStyle/>
        <a:p>
          <a:r>
            <a:rPr lang="ru-RU" sz="6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rPr>
            <a:t>30</a:t>
          </a:r>
        </a:p>
      </dgm:t>
    </dgm:pt>
    <dgm:pt modelId="{927049BA-47B6-46D5-A03C-65580C871A64}" type="parTrans" cxnId="{B9584B0B-E8C4-4B3A-9C59-50B51A09CCD9}">
      <dgm:prSet/>
      <dgm:spPr/>
      <dgm:t>
        <a:bodyPr/>
        <a:lstStyle/>
        <a:p>
          <a:endParaRPr lang="ru-RU"/>
        </a:p>
      </dgm:t>
    </dgm:pt>
    <dgm:pt modelId="{78CF7CF1-7081-4FC1-B150-692F3ED19CD7}" type="sibTrans" cxnId="{B9584B0B-E8C4-4B3A-9C59-50B51A09CCD9}">
      <dgm:prSet/>
      <dgm:spPr/>
      <dgm:t>
        <a:bodyPr/>
        <a:lstStyle/>
        <a:p>
          <a:endParaRPr lang="ru-RU"/>
        </a:p>
      </dgm:t>
    </dgm:pt>
    <dgm:pt modelId="{46D7DF27-3054-4C75-916B-662296D35DB3}" type="pres">
      <dgm:prSet presAssocID="{623527F3-206F-4068-9A89-DC8D08E0725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EED5FB4-BB1E-4070-B192-BEA49716A054}" type="pres">
      <dgm:prSet presAssocID="{D391704E-E5B1-49FD-9C05-4F9949DC2A26}" presName="compNode" presStyleCnt="0"/>
      <dgm:spPr/>
    </dgm:pt>
    <dgm:pt modelId="{38DF6ED4-5EB2-4226-9502-4F5010F45B01}" type="pres">
      <dgm:prSet presAssocID="{D391704E-E5B1-49FD-9C05-4F9949DC2A26}" presName="noGeometry" presStyleCnt="0"/>
      <dgm:spPr/>
    </dgm:pt>
    <dgm:pt modelId="{71252AB8-70E6-4B7B-9AAB-D4858A820927}" type="pres">
      <dgm:prSet presAssocID="{D391704E-E5B1-49FD-9C05-4F9949DC2A26}" presName="childTextVisible" presStyleLbl="bgAccFollowNode1" presStyleIdx="0" presStyleCnt="3" custLinFactNeighborX="634" custLinFactNeighborY="-898">
        <dgm:presLayoutVars>
          <dgm:bulletEnabled val="1"/>
        </dgm:presLayoutVars>
      </dgm:prSet>
      <dgm:spPr>
        <a:prstGeom prst="flowChartConnector">
          <a:avLst/>
        </a:prstGeom>
      </dgm:spPr>
      <dgm:t>
        <a:bodyPr/>
        <a:lstStyle/>
        <a:p>
          <a:endParaRPr lang="ru-RU"/>
        </a:p>
      </dgm:t>
    </dgm:pt>
    <dgm:pt modelId="{0B2CB4BF-DD53-46EA-92C0-8B99C0755A9A}" type="pres">
      <dgm:prSet presAssocID="{D391704E-E5B1-49FD-9C05-4F9949DC2A26}" presName="childTextHidden" presStyleLbl="bgAccFollowNode1" presStyleIdx="0" presStyleCnt="3"/>
      <dgm:spPr/>
      <dgm:t>
        <a:bodyPr/>
        <a:lstStyle/>
        <a:p>
          <a:endParaRPr lang="ru-RU"/>
        </a:p>
      </dgm:t>
    </dgm:pt>
    <dgm:pt modelId="{23904BE6-A82D-453D-A897-5DD7025400AB}" type="pres">
      <dgm:prSet presAssocID="{D391704E-E5B1-49FD-9C05-4F9949DC2A26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ACDA7E-964C-46B9-A35B-719696E0A951}" type="pres">
      <dgm:prSet presAssocID="{D391704E-E5B1-49FD-9C05-4F9949DC2A26}" presName="aSpace" presStyleCnt="0"/>
      <dgm:spPr/>
    </dgm:pt>
    <dgm:pt modelId="{144741F1-4CE1-4B63-A4A7-5D4559FCAD38}" type="pres">
      <dgm:prSet presAssocID="{F43DEBFD-7788-4419-913B-73BC815ED370}" presName="compNode" presStyleCnt="0"/>
      <dgm:spPr/>
    </dgm:pt>
    <dgm:pt modelId="{4B623B7B-4DE4-41BD-B35B-CF05095EA795}" type="pres">
      <dgm:prSet presAssocID="{F43DEBFD-7788-4419-913B-73BC815ED370}" presName="noGeometry" presStyleCnt="0"/>
      <dgm:spPr/>
    </dgm:pt>
    <dgm:pt modelId="{C6A8BD3E-C369-4E79-BB7E-DA71A36B79CA}" type="pres">
      <dgm:prSet presAssocID="{F43DEBFD-7788-4419-913B-73BC815ED370}" presName="childTextVisible" presStyleLbl="bgAccFollowNode1" presStyleIdx="1" presStyleCnt="3" custLinFactNeighborX="-825" custLinFactNeighborY="2159">
        <dgm:presLayoutVars>
          <dgm:bulletEnabled val="1"/>
        </dgm:presLayoutVars>
      </dgm:prSet>
      <dgm:spPr>
        <a:prstGeom prst="flowChartConnector">
          <a:avLst/>
        </a:prstGeom>
      </dgm:spPr>
      <dgm:t>
        <a:bodyPr/>
        <a:lstStyle/>
        <a:p>
          <a:endParaRPr lang="ru-RU"/>
        </a:p>
      </dgm:t>
    </dgm:pt>
    <dgm:pt modelId="{E51EBCA4-2000-4ABE-BF86-44F6DD47169E}" type="pres">
      <dgm:prSet presAssocID="{F43DEBFD-7788-4419-913B-73BC815ED370}" presName="childTextHidden" presStyleLbl="bgAccFollowNode1" presStyleIdx="1" presStyleCnt="3"/>
      <dgm:spPr/>
      <dgm:t>
        <a:bodyPr/>
        <a:lstStyle/>
        <a:p>
          <a:endParaRPr lang="ru-RU"/>
        </a:p>
      </dgm:t>
    </dgm:pt>
    <dgm:pt modelId="{DB16172F-BEB6-4667-8756-BF88D0A163E9}" type="pres">
      <dgm:prSet presAssocID="{F43DEBFD-7788-4419-913B-73BC815ED370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FDE856-C9C4-4FC9-8AF7-FD9240B065D8}" type="pres">
      <dgm:prSet presAssocID="{F43DEBFD-7788-4419-913B-73BC815ED370}" presName="aSpace" presStyleCnt="0"/>
      <dgm:spPr/>
    </dgm:pt>
    <dgm:pt modelId="{A2D28489-0123-4073-8CAE-125262125FEC}" type="pres">
      <dgm:prSet presAssocID="{1A2A17ED-DD66-4981-A3EF-83EBC71257ED}" presName="compNode" presStyleCnt="0"/>
      <dgm:spPr/>
    </dgm:pt>
    <dgm:pt modelId="{B3E3A94A-147C-45C1-8553-EA54247B79C0}" type="pres">
      <dgm:prSet presAssocID="{1A2A17ED-DD66-4981-A3EF-83EBC71257ED}" presName="noGeometry" presStyleCnt="0"/>
      <dgm:spPr/>
    </dgm:pt>
    <dgm:pt modelId="{59A7C4A1-D9FD-4D43-BBD6-5883C47F2EDB}" type="pres">
      <dgm:prSet presAssocID="{1A2A17ED-DD66-4981-A3EF-83EBC71257ED}" presName="childTextVisible" presStyleLbl="bgAccFollowNode1" presStyleIdx="2" presStyleCnt="3">
        <dgm:presLayoutVars>
          <dgm:bulletEnabled val="1"/>
        </dgm:presLayoutVars>
      </dgm:prSet>
      <dgm:spPr>
        <a:prstGeom prst="flowChartConnector">
          <a:avLst/>
        </a:prstGeom>
      </dgm:spPr>
      <dgm:t>
        <a:bodyPr/>
        <a:lstStyle/>
        <a:p>
          <a:endParaRPr lang="ru-RU"/>
        </a:p>
      </dgm:t>
    </dgm:pt>
    <dgm:pt modelId="{029CF887-34E5-497E-AB33-EB0D4EA4417A}" type="pres">
      <dgm:prSet presAssocID="{1A2A17ED-DD66-4981-A3EF-83EBC71257ED}" presName="childTextHidden" presStyleLbl="bgAccFollowNode1" presStyleIdx="2" presStyleCnt="3"/>
      <dgm:spPr/>
      <dgm:t>
        <a:bodyPr/>
        <a:lstStyle/>
        <a:p>
          <a:endParaRPr lang="ru-RU"/>
        </a:p>
      </dgm:t>
    </dgm:pt>
    <dgm:pt modelId="{0C05BE4A-5039-4357-8989-878C8A80ACEF}" type="pres">
      <dgm:prSet presAssocID="{1A2A17ED-DD66-4981-A3EF-83EBC71257ED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FE5533-02AA-474A-9D5D-878B695985EC}" type="presOf" srcId="{2AC579E3-28F5-421D-906D-861210B2546A}" destId="{E51EBCA4-2000-4ABE-BF86-44F6DD47169E}" srcOrd="1" destOrd="0" presId="urn:microsoft.com/office/officeart/2005/8/layout/hProcess6"/>
    <dgm:cxn modelId="{4B307BBA-A4D0-4311-BB2E-0A0840075CBA}" type="presOf" srcId="{F43DEBFD-7788-4419-913B-73BC815ED370}" destId="{DB16172F-BEB6-4667-8756-BF88D0A163E9}" srcOrd="0" destOrd="0" presId="urn:microsoft.com/office/officeart/2005/8/layout/hProcess6"/>
    <dgm:cxn modelId="{535BAD61-348E-4EC4-9899-1C9621F88294}" type="presOf" srcId="{DAE92635-D798-4C7C-B4A6-6F50A4F1D5FA}" destId="{0B2CB4BF-DD53-46EA-92C0-8B99C0755A9A}" srcOrd="1" destOrd="0" presId="urn:microsoft.com/office/officeart/2005/8/layout/hProcess6"/>
    <dgm:cxn modelId="{49DC96E7-0532-498F-9900-71DA7C19C932}" type="presOf" srcId="{D391704E-E5B1-49FD-9C05-4F9949DC2A26}" destId="{23904BE6-A82D-453D-A897-5DD7025400AB}" srcOrd="0" destOrd="0" presId="urn:microsoft.com/office/officeart/2005/8/layout/hProcess6"/>
    <dgm:cxn modelId="{2FE0FBFE-2A44-467F-B189-74A8BEF1FD6D}" type="presOf" srcId="{2AC579E3-28F5-421D-906D-861210B2546A}" destId="{C6A8BD3E-C369-4E79-BB7E-DA71A36B79CA}" srcOrd="0" destOrd="0" presId="urn:microsoft.com/office/officeart/2005/8/layout/hProcess6"/>
    <dgm:cxn modelId="{61EAC348-7EC4-40A9-9B42-0320634D2F71}" type="presOf" srcId="{B1FCE4C7-A503-42E8-92D8-7E64FAB18BB6}" destId="{029CF887-34E5-497E-AB33-EB0D4EA4417A}" srcOrd="1" destOrd="0" presId="urn:microsoft.com/office/officeart/2005/8/layout/hProcess6"/>
    <dgm:cxn modelId="{1D1C4C1E-C37C-4FE5-946B-0032B4667AD6}" srcId="{623527F3-206F-4068-9A89-DC8D08E07253}" destId="{1A2A17ED-DD66-4981-A3EF-83EBC71257ED}" srcOrd="2" destOrd="0" parTransId="{2C3B2EEA-FF5D-457B-831C-B0965CC56D3B}" sibTransId="{067EB7DA-8C9B-4C7C-9F96-F7113DF7A97D}"/>
    <dgm:cxn modelId="{2E2DACA2-7A43-4500-9F95-4D4FB5710457}" type="presOf" srcId="{DAE92635-D798-4C7C-B4A6-6F50A4F1D5FA}" destId="{71252AB8-70E6-4B7B-9AAB-D4858A820927}" srcOrd="0" destOrd="0" presId="urn:microsoft.com/office/officeart/2005/8/layout/hProcess6"/>
    <dgm:cxn modelId="{B9584B0B-E8C4-4B3A-9C59-50B51A09CCD9}" srcId="{1A2A17ED-DD66-4981-A3EF-83EBC71257ED}" destId="{B1FCE4C7-A503-42E8-92D8-7E64FAB18BB6}" srcOrd="0" destOrd="0" parTransId="{927049BA-47B6-46D5-A03C-65580C871A64}" sibTransId="{78CF7CF1-7081-4FC1-B150-692F3ED19CD7}"/>
    <dgm:cxn modelId="{BD306F13-1DA3-4280-8E3C-EB46FA57C546}" srcId="{623527F3-206F-4068-9A89-DC8D08E07253}" destId="{F43DEBFD-7788-4419-913B-73BC815ED370}" srcOrd="1" destOrd="0" parTransId="{4E681E89-1F56-4AAC-B634-B29F1A5E6593}" sibTransId="{05C8E361-75BA-439F-9CCE-99D4E7D05A46}"/>
    <dgm:cxn modelId="{0D1BBDBB-2FA4-4A26-96CA-6DD64CA69BC0}" srcId="{F43DEBFD-7788-4419-913B-73BC815ED370}" destId="{2AC579E3-28F5-421D-906D-861210B2546A}" srcOrd="0" destOrd="0" parTransId="{2F97E0FE-B23D-4E47-BA17-8FF9F368A625}" sibTransId="{1AB4A338-DA02-49A2-BD3A-70FAA5DABD9C}"/>
    <dgm:cxn modelId="{8CCE72FB-9C50-44F9-9601-87998DCB3B9E}" type="presOf" srcId="{623527F3-206F-4068-9A89-DC8D08E07253}" destId="{46D7DF27-3054-4C75-916B-662296D35DB3}" srcOrd="0" destOrd="0" presId="urn:microsoft.com/office/officeart/2005/8/layout/hProcess6"/>
    <dgm:cxn modelId="{2D192C7D-2B28-41CF-82EC-3C53DB907D45}" type="presOf" srcId="{1A2A17ED-DD66-4981-A3EF-83EBC71257ED}" destId="{0C05BE4A-5039-4357-8989-878C8A80ACEF}" srcOrd="0" destOrd="0" presId="urn:microsoft.com/office/officeart/2005/8/layout/hProcess6"/>
    <dgm:cxn modelId="{756DE860-24D4-4002-A77B-75475E31B2DE}" srcId="{623527F3-206F-4068-9A89-DC8D08E07253}" destId="{D391704E-E5B1-49FD-9C05-4F9949DC2A26}" srcOrd="0" destOrd="0" parTransId="{4E9321E9-CAAC-4D63-AB9A-8F53C18966A3}" sibTransId="{11D1295F-A4E8-4F3D-9C9E-8F932DBFA1B0}"/>
    <dgm:cxn modelId="{52BF787D-C22C-4CA0-937D-6C0D48BB635C}" srcId="{D391704E-E5B1-49FD-9C05-4F9949DC2A26}" destId="{DAE92635-D798-4C7C-B4A6-6F50A4F1D5FA}" srcOrd="0" destOrd="0" parTransId="{FAB4FC8D-C6BB-4D49-A451-717B9ED132E7}" sibTransId="{BED580C3-BCA5-4808-BC4F-2E904115568E}"/>
    <dgm:cxn modelId="{4240C1B8-34BA-47A4-AAE5-D06DF3B2FE6C}" type="presOf" srcId="{B1FCE4C7-A503-42E8-92D8-7E64FAB18BB6}" destId="{59A7C4A1-D9FD-4D43-BBD6-5883C47F2EDB}" srcOrd="0" destOrd="0" presId="urn:microsoft.com/office/officeart/2005/8/layout/hProcess6"/>
    <dgm:cxn modelId="{02FDB75B-DBD7-4804-A52B-C830062F5C74}" type="presParOf" srcId="{46D7DF27-3054-4C75-916B-662296D35DB3}" destId="{AEED5FB4-BB1E-4070-B192-BEA49716A054}" srcOrd="0" destOrd="0" presId="urn:microsoft.com/office/officeart/2005/8/layout/hProcess6"/>
    <dgm:cxn modelId="{A9C24E29-3618-4317-A12D-CD2A4F6FBE06}" type="presParOf" srcId="{AEED5FB4-BB1E-4070-B192-BEA49716A054}" destId="{38DF6ED4-5EB2-4226-9502-4F5010F45B01}" srcOrd="0" destOrd="0" presId="urn:microsoft.com/office/officeart/2005/8/layout/hProcess6"/>
    <dgm:cxn modelId="{FDADA1D6-1071-4CC5-9AF7-600760D987AB}" type="presParOf" srcId="{AEED5FB4-BB1E-4070-B192-BEA49716A054}" destId="{71252AB8-70E6-4B7B-9AAB-D4858A820927}" srcOrd="1" destOrd="0" presId="urn:microsoft.com/office/officeart/2005/8/layout/hProcess6"/>
    <dgm:cxn modelId="{725D7940-526E-404B-8178-F089F93EFBD5}" type="presParOf" srcId="{AEED5FB4-BB1E-4070-B192-BEA49716A054}" destId="{0B2CB4BF-DD53-46EA-92C0-8B99C0755A9A}" srcOrd="2" destOrd="0" presId="urn:microsoft.com/office/officeart/2005/8/layout/hProcess6"/>
    <dgm:cxn modelId="{BE39CC59-BA5F-44B6-A431-4B0913A4E661}" type="presParOf" srcId="{AEED5FB4-BB1E-4070-B192-BEA49716A054}" destId="{23904BE6-A82D-453D-A897-5DD7025400AB}" srcOrd="3" destOrd="0" presId="urn:microsoft.com/office/officeart/2005/8/layout/hProcess6"/>
    <dgm:cxn modelId="{83D1785C-797A-4799-A6E0-C8C6FE54C06F}" type="presParOf" srcId="{46D7DF27-3054-4C75-916B-662296D35DB3}" destId="{21ACDA7E-964C-46B9-A35B-719696E0A951}" srcOrd="1" destOrd="0" presId="urn:microsoft.com/office/officeart/2005/8/layout/hProcess6"/>
    <dgm:cxn modelId="{424A9137-8491-4A94-B704-921439245B33}" type="presParOf" srcId="{46D7DF27-3054-4C75-916B-662296D35DB3}" destId="{144741F1-4CE1-4B63-A4A7-5D4559FCAD38}" srcOrd="2" destOrd="0" presId="urn:microsoft.com/office/officeart/2005/8/layout/hProcess6"/>
    <dgm:cxn modelId="{7D7DD34B-29D3-4B0B-80D7-4488F45E13EE}" type="presParOf" srcId="{144741F1-4CE1-4B63-A4A7-5D4559FCAD38}" destId="{4B623B7B-4DE4-41BD-B35B-CF05095EA795}" srcOrd="0" destOrd="0" presId="urn:microsoft.com/office/officeart/2005/8/layout/hProcess6"/>
    <dgm:cxn modelId="{EEB7E9EF-F714-42E7-8025-7B5C4ADB3482}" type="presParOf" srcId="{144741F1-4CE1-4B63-A4A7-5D4559FCAD38}" destId="{C6A8BD3E-C369-4E79-BB7E-DA71A36B79CA}" srcOrd="1" destOrd="0" presId="urn:microsoft.com/office/officeart/2005/8/layout/hProcess6"/>
    <dgm:cxn modelId="{40AE112C-5A2C-42F1-895E-FCEA9CBF7576}" type="presParOf" srcId="{144741F1-4CE1-4B63-A4A7-5D4559FCAD38}" destId="{E51EBCA4-2000-4ABE-BF86-44F6DD47169E}" srcOrd="2" destOrd="0" presId="urn:microsoft.com/office/officeart/2005/8/layout/hProcess6"/>
    <dgm:cxn modelId="{B7A9CF68-54EE-4585-AD23-D5D1AFA7FB02}" type="presParOf" srcId="{144741F1-4CE1-4B63-A4A7-5D4559FCAD38}" destId="{DB16172F-BEB6-4667-8756-BF88D0A163E9}" srcOrd="3" destOrd="0" presId="urn:microsoft.com/office/officeart/2005/8/layout/hProcess6"/>
    <dgm:cxn modelId="{1158CB85-5431-4833-9B92-F84AAF0F78C8}" type="presParOf" srcId="{46D7DF27-3054-4C75-916B-662296D35DB3}" destId="{B8FDE856-C9C4-4FC9-8AF7-FD9240B065D8}" srcOrd="3" destOrd="0" presId="urn:microsoft.com/office/officeart/2005/8/layout/hProcess6"/>
    <dgm:cxn modelId="{F8BB0B74-1048-436C-B907-81438B496298}" type="presParOf" srcId="{46D7DF27-3054-4C75-916B-662296D35DB3}" destId="{A2D28489-0123-4073-8CAE-125262125FEC}" srcOrd="4" destOrd="0" presId="urn:microsoft.com/office/officeart/2005/8/layout/hProcess6"/>
    <dgm:cxn modelId="{D58E7730-6569-4017-9AD8-6AA0B441715F}" type="presParOf" srcId="{A2D28489-0123-4073-8CAE-125262125FEC}" destId="{B3E3A94A-147C-45C1-8553-EA54247B79C0}" srcOrd="0" destOrd="0" presId="urn:microsoft.com/office/officeart/2005/8/layout/hProcess6"/>
    <dgm:cxn modelId="{DAF707FA-2924-48D8-8EEA-7368ECECDCF2}" type="presParOf" srcId="{A2D28489-0123-4073-8CAE-125262125FEC}" destId="{59A7C4A1-D9FD-4D43-BBD6-5883C47F2EDB}" srcOrd="1" destOrd="0" presId="urn:microsoft.com/office/officeart/2005/8/layout/hProcess6"/>
    <dgm:cxn modelId="{021BCC28-4753-4838-A650-BEC187B87C63}" type="presParOf" srcId="{A2D28489-0123-4073-8CAE-125262125FEC}" destId="{029CF887-34E5-497E-AB33-EB0D4EA4417A}" srcOrd="2" destOrd="0" presId="urn:microsoft.com/office/officeart/2005/8/layout/hProcess6"/>
    <dgm:cxn modelId="{B4A66A31-4FF9-4177-9CA1-513EB8FCD829}" type="presParOf" srcId="{A2D28489-0123-4073-8CAE-125262125FEC}" destId="{0C05BE4A-5039-4357-8989-878C8A80ACEF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4146" y="0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38AE029-F010-47F7-9DC1-E76188C4493E}" type="datetimeFigureOut">
              <a:rPr lang="ru-RU">
                <a:latin typeface="Arial" panose="020B0604020202020204" pitchFamily="34" charset="0"/>
              </a:rPr>
              <a:t>11.06.2026</a:t>
            </a:fld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6456218"/>
            <a:ext cx="4302495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 dirty="0">
              <a:latin typeface="Arial" panose="020B0604020202020204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4146" y="6456218"/>
            <a:ext cx="4302494" cy="339884"/>
          </a:xfrm>
          <a:prstGeom prst="rect">
            <a:avLst/>
          </a:prstGeom>
        </p:spPr>
        <p:txBody>
          <a:bodyPr vert="horz" lIns="91010" tIns="45505" rIns="91010" bIns="4550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B9FFB5F-C8A9-4B74-893F-FD3837F1F3F9}" type="slidenum">
              <a:rPr lang="ru-RU">
                <a:latin typeface="Arial" panose="020B0604020202020204" pitchFamily="34" charset="0"/>
              </a:rPr>
              <a:t>‹#›</a:t>
            </a:fld>
            <a:endParaRPr lang="ru-RU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624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" y="0"/>
            <a:ext cx="4302495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t" anchorCtr="0" compatLnSpc="1"/>
          <a:lstStyle>
            <a:lvl1pPr eaLnBrk="0" hangingPunct="0"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146" y="0"/>
            <a:ext cx="4302494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t" anchorCtr="0" compatLnSpc="1"/>
          <a:lstStyle>
            <a:lvl1pPr algn="r" eaLnBrk="0" hangingPunct="0"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B97DBF17-2317-4324-A986-363D727113C5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1095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698750" y="509588"/>
            <a:ext cx="4530725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04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3615" y="3228895"/>
            <a:ext cx="7942580" cy="305895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t" anchorCtr="0" compatLnSpc="1"/>
          <a:lstStyle/>
          <a:p>
            <a:pPr lvl="0"/>
            <a:r>
              <a:rPr lang="ru-RU" noProof="0" dirty="0"/>
              <a:t>Образец текста</a:t>
            </a:r>
          </a:p>
          <a:p>
            <a:pPr lvl="1"/>
            <a:r>
              <a:rPr lang="ru-RU" noProof="0" dirty="0"/>
              <a:t>Второй уровень</a:t>
            </a:r>
          </a:p>
          <a:p>
            <a:pPr lvl="2"/>
            <a:r>
              <a:rPr lang="ru-RU" noProof="0" dirty="0"/>
              <a:t>Третий уровень</a:t>
            </a:r>
          </a:p>
          <a:p>
            <a:pPr lvl="3"/>
            <a:r>
              <a:rPr lang="ru-RU" noProof="0" dirty="0"/>
              <a:t>Четвертый уровень</a:t>
            </a:r>
          </a:p>
          <a:p>
            <a:pPr lvl="4"/>
            <a:r>
              <a:rPr lang="ru-RU" noProof="0" dirty="0"/>
              <a:t>Пятый уровень</a:t>
            </a:r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" y="6456218"/>
            <a:ext cx="4302495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b" anchorCtr="0" compatLnSpc="1"/>
          <a:lstStyle>
            <a:lvl1pPr eaLnBrk="0" hangingPunct="0"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04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146" y="6456218"/>
            <a:ext cx="4302494" cy="339884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010" tIns="45505" rIns="91010" bIns="45505" numCol="1" anchor="b" anchorCtr="0" compatLnSpc="1"/>
          <a:lstStyle>
            <a:lvl1pPr algn="r" eaLnBrk="0" hangingPunct="0">
              <a:defRPr sz="12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0EA824A-ECAA-4660-A371-1DD77E95C13F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8236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54356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08712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63068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17424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717800" algn="l" defTabSz="108712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3261360" algn="l" defTabSz="108712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804285" algn="l" defTabSz="108712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4347845" algn="l" defTabSz="1087120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2A1D71-A423-4B73-81FA-D3AA86A10379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1108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0EA824A-ECAA-4660-A371-1DD77E95C13F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43035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7A49053-B838-4720-899F-3D1DA64C45A0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43335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38" y="2130920"/>
            <a:ext cx="10365899" cy="1470364"/>
          </a:xfrm>
        </p:spPr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  <a:lvl2pPr marL="543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7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0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4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17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13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4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4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E01CBF-0C86-46AF-B112-2128441CE26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5D18DC8-D69B-4DD4-B705-BAB4D558220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81FC007-62DD-4C48-A11C-D462150500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3EC4B0C-5B1C-4D2D-BC6C-401DA1BA2BEF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74702"/>
            <a:ext cx="2743914" cy="5852880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59" y="274702"/>
            <a:ext cx="8028490" cy="5852880"/>
          </a:xfrm>
        </p:spPr>
        <p:txBody>
          <a:bodyPr vert="eaVert"/>
          <a:lstStyle>
            <a:lvl1pPr>
              <a:defRPr>
                <a:latin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01F6F183-4938-4189-BC2F-DDEF20BCF1E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AF7BA8B8-A5A1-467E-AAA9-A273952E328D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4702"/>
            <a:ext cx="10975658" cy="114346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>
          <a:xfrm>
            <a:off x="609770" y="6357847"/>
            <a:ext cx="2845541" cy="365285"/>
          </a:xfrm>
          <a:prstGeom prst="rect">
            <a:avLst/>
          </a:prstGeom>
        </p:spPr>
        <p:txBody>
          <a:bodyPr/>
          <a:lstStyle/>
          <a:p>
            <a:fld id="{3FDD9A6E-8355-419B-82AF-3FA54598B68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>
          <a:xfrm>
            <a:off x="4166685" y="6357847"/>
            <a:ext cx="3861805" cy="365285"/>
          </a:xfrm>
          <a:prstGeom prst="rect">
            <a:avLst/>
          </a:prstGeom>
        </p:spPr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>
          <a:xfrm>
            <a:off x="8739875" y="6357847"/>
            <a:ext cx="2845541" cy="365285"/>
          </a:xfrm>
          <a:prstGeom prst="rect">
            <a:avLst/>
          </a:prstGeom>
        </p:spPr>
        <p:txBody>
          <a:bodyPr/>
          <a:lstStyle/>
          <a:p>
            <a:fld id="{00000000-1234-1234-1234-1234123412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638" y="2130919"/>
            <a:ext cx="10365899" cy="1470366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9276" y="3887100"/>
            <a:ext cx="8536623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94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90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8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80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59FE40-05AD-4E56-8AC6-79D15872067E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D18DC8-D69B-4DD4-B705-BAB4D558220A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EC464E-0AD6-4415-BA10-97E2DFF1647E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C203EE-5A49-4316-A1E6-2B88028E4D4B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35" y="4407922"/>
            <a:ext cx="10365899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35" y="2907386"/>
            <a:ext cx="10365899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9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90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86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82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78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80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CFA08A7-6D8D-4636-B845-1D0DFA53E4D2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C28155-2C58-4376-9E9F-B37F8CBA56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759" y="1200428"/>
            <a:ext cx="5386202" cy="339486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9214" y="1200428"/>
            <a:ext cx="5386202" cy="339486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54BAC78-499E-4754-9BE2-C1A52414E014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37A2EFB-B466-4B93-8DD8-6B8D17B459BB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4701"/>
            <a:ext cx="10975658" cy="114326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69"/>
            <a:ext cx="5388320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9435" indent="0">
              <a:buNone/>
              <a:defRPr sz="2100" b="1"/>
            </a:lvl4pPr>
            <a:lvl5pPr marL="2439035" indent="0">
              <a:buNone/>
              <a:defRPr sz="2100" b="1"/>
            </a:lvl5pPr>
            <a:lvl6pPr marL="3048635" indent="0">
              <a:buNone/>
              <a:defRPr sz="2100" b="1"/>
            </a:lvl6pPr>
            <a:lvl7pPr marL="3658235" indent="0">
              <a:buNone/>
              <a:defRPr sz="2100" b="1"/>
            </a:lvl7pPr>
            <a:lvl8pPr marL="4267835" indent="0">
              <a:buNone/>
              <a:defRPr sz="2100" b="1"/>
            </a:lvl8pPr>
            <a:lvl9pPr marL="4878070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759" y="2175378"/>
            <a:ext cx="5388320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1" y="1535469"/>
            <a:ext cx="5390437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700" b="1"/>
            </a:lvl2pPr>
            <a:lvl3pPr marL="1219200" indent="0">
              <a:buNone/>
              <a:defRPr sz="2400" b="1"/>
            </a:lvl3pPr>
            <a:lvl4pPr marL="1829435" indent="0">
              <a:buNone/>
              <a:defRPr sz="2100" b="1"/>
            </a:lvl4pPr>
            <a:lvl5pPr marL="2439035" indent="0">
              <a:buNone/>
              <a:defRPr sz="2100" b="1"/>
            </a:lvl5pPr>
            <a:lvl6pPr marL="3048635" indent="0">
              <a:buNone/>
              <a:defRPr sz="2100" b="1"/>
            </a:lvl6pPr>
            <a:lvl7pPr marL="3658235" indent="0">
              <a:buNone/>
              <a:defRPr sz="2100" b="1"/>
            </a:lvl7pPr>
            <a:lvl8pPr marL="4267835" indent="0">
              <a:buNone/>
              <a:defRPr sz="2100" b="1"/>
            </a:lvl8pPr>
            <a:lvl9pPr marL="4878070" indent="0">
              <a:buNone/>
              <a:defRPr sz="21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981" y="2175378"/>
            <a:ext cx="5390437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24C26A-1E1C-41A3-A314-EDA5E0868D12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B2DFC3-A927-4FD5-998D-5FEF529FDCD1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39B0D98-2D5B-4524-9224-D9A7BCD26BEC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5E66FA-4276-447F-A3C7-9121683CB17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ED89B3A-27FE-46A5-93A2-569807B47623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8ECE58-DD8F-41A7-82C0-941C977FA5B8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D4397FC-37DF-45DE-A229-4DDD774449E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AC203EE-5A49-4316-A1E6-2B88028E4D4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61" y="273112"/>
            <a:ext cx="4012129" cy="116232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74" y="273114"/>
            <a:ext cx="6817442" cy="585446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61" y="1435434"/>
            <a:ext cx="4012129" cy="4692149"/>
          </a:xfrm>
        </p:spPr>
        <p:txBody>
          <a:bodyPr/>
          <a:lstStyle>
            <a:lvl1pPr marL="0" indent="0">
              <a:buNone/>
              <a:defRPr sz="1900"/>
            </a:lvl1pPr>
            <a:lvl2pPr marL="609600" indent="0">
              <a:buNone/>
              <a:defRPr sz="1600"/>
            </a:lvl2pPr>
            <a:lvl3pPr marL="1219200" indent="0">
              <a:buNone/>
              <a:defRPr sz="1300"/>
            </a:lvl3pPr>
            <a:lvl4pPr marL="1829435" indent="0">
              <a:buNone/>
              <a:defRPr sz="1200"/>
            </a:lvl4pPr>
            <a:lvl5pPr marL="2439035" indent="0">
              <a:buNone/>
              <a:defRPr sz="1200"/>
            </a:lvl5pPr>
            <a:lvl6pPr marL="3048635" indent="0">
              <a:buNone/>
              <a:defRPr sz="1200"/>
            </a:lvl6pPr>
            <a:lvl7pPr marL="3658235" indent="0">
              <a:buNone/>
              <a:defRPr sz="1200"/>
            </a:lvl7pPr>
            <a:lvl8pPr marL="4267835" indent="0">
              <a:buNone/>
              <a:defRPr sz="1200"/>
            </a:lvl8pPr>
            <a:lvl9pPr marL="4878070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9B5A4E6-C319-40D8-A013-ADC9CE5F6C7E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D6671D5-AFD1-4600-87B8-EC0E16363BA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40" y="4801712"/>
            <a:ext cx="7317105" cy="56687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40" y="612916"/>
            <a:ext cx="7317105" cy="4115753"/>
          </a:xfrm>
        </p:spPr>
        <p:txBody>
          <a:bodyPr/>
          <a:lstStyle>
            <a:lvl1pPr marL="0" indent="0">
              <a:buNone/>
              <a:defRPr sz="4300"/>
            </a:lvl1pPr>
            <a:lvl2pPr marL="609600" indent="0">
              <a:buNone/>
              <a:defRPr sz="3700"/>
            </a:lvl2pPr>
            <a:lvl3pPr marL="1219200" indent="0">
              <a:buNone/>
              <a:defRPr sz="3200"/>
            </a:lvl3pPr>
            <a:lvl4pPr marL="1829435" indent="0">
              <a:buNone/>
              <a:defRPr sz="2700"/>
            </a:lvl4pPr>
            <a:lvl5pPr marL="2439035" indent="0">
              <a:buNone/>
              <a:defRPr sz="2700"/>
            </a:lvl5pPr>
            <a:lvl6pPr marL="3048635" indent="0">
              <a:buNone/>
              <a:defRPr sz="2700"/>
            </a:lvl6pPr>
            <a:lvl7pPr marL="3658235" indent="0">
              <a:buNone/>
              <a:defRPr sz="2700"/>
            </a:lvl7pPr>
            <a:lvl8pPr marL="4267835" indent="0">
              <a:buNone/>
              <a:defRPr sz="2700"/>
            </a:lvl8pPr>
            <a:lvl9pPr marL="4878070" indent="0">
              <a:buNone/>
              <a:defRPr sz="27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40" y="5368581"/>
            <a:ext cx="7317105" cy="805049"/>
          </a:xfrm>
        </p:spPr>
        <p:txBody>
          <a:bodyPr/>
          <a:lstStyle>
            <a:lvl1pPr marL="0" indent="0">
              <a:buNone/>
              <a:defRPr sz="1900"/>
            </a:lvl1pPr>
            <a:lvl2pPr marL="609600" indent="0">
              <a:buNone/>
              <a:defRPr sz="1600"/>
            </a:lvl2pPr>
            <a:lvl3pPr marL="1219200" indent="0">
              <a:buNone/>
              <a:defRPr sz="1300"/>
            </a:lvl3pPr>
            <a:lvl4pPr marL="1829435" indent="0">
              <a:buNone/>
              <a:defRPr sz="1200"/>
            </a:lvl4pPr>
            <a:lvl5pPr marL="2439035" indent="0">
              <a:buNone/>
              <a:defRPr sz="1200"/>
            </a:lvl5pPr>
            <a:lvl6pPr marL="3048635" indent="0">
              <a:buNone/>
              <a:defRPr sz="1200"/>
            </a:lvl6pPr>
            <a:lvl7pPr marL="3658235" indent="0">
              <a:buNone/>
              <a:defRPr sz="1200"/>
            </a:lvl7pPr>
            <a:lvl8pPr marL="4267835" indent="0">
              <a:buNone/>
              <a:defRPr sz="1200"/>
            </a:lvl8pPr>
            <a:lvl9pPr marL="4878070" indent="0">
              <a:buNone/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EBA9EC3-8F2A-441F-92ED-8343FE643AA2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6B163-F42F-4558-B02B-D3FE90136147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BC105FB-8F6F-4AB0-98BB-C8F385EFA86C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EC4B0C-5B1C-4D2D-BC6C-401DA1BA2BE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41502" y="206422"/>
            <a:ext cx="2743914" cy="438886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759" y="206422"/>
            <a:ext cx="8028490" cy="438886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15226D-37F7-4585-B0E5-998238FB0C0D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F7BA8B8-A5A1-467E-AAA9-A273952E328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346" y="4407920"/>
            <a:ext cx="10365899" cy="1362390"/>
          </a:xfrm>
        </p:spPr>
        <p:txBody>
          <a:bodyPr anchor="t"/>
          <a:lstStyle>
            <a:lvl1pPr algn="l">
              <a:defRPr sz="4800" b="1" cap="all"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346" y="2907398"/>
            <a:ext cx="10365899" cy="1500534"/>
          </a:xfrm>
        </p:spPr>
        <p:txBody>
          <a:bodyPr anchor="b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  <a:lvl2pPr marL="5435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8712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6306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4pPr>
            <a:lvl5pPr marL="217424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5pPr>
            <a:lvl6pPr marL="27178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6pPr>
            <a:lvl7pPr marL="326136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7pPr>
            <a:lvl8pPr marL="38049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8pPr>
            <a:lvl9pPr marL="434848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8489C24-456C-4CD6-B024-E93E1F21D110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8C28155-2C58-4376-9E9F-B37F8CBA56B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759" y="1600586"/>
            <a:ext cx="5386202" cy="4527011"/>
          </a:xfrm>
        </p:spPr>
        <p:txBody>
          <a:bodyPr/>
          <a:lstStyle>
            <a:lvl1pPr>
              <a:defRPr sz="3300">
                <a:latin typeface="Arial" panose="020B0604020202020204" pitchFamily="34" charset="0"/>
              </a:defRPr>
            </a:lvl1pPr>
            <a:lvl2pPr>
              <a:defRPr sz="2900">
                <a:latin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9214" y="1600586"/>
            <a:ext cx="5386202" cy="4527011"/>
          </a:xfrm>
        </p:spPr>
        <p:txBody>
          <a:bodyPr/>
          <a:lstStyle>
            <a:lvl1pPr>
              <a:defRPr sz="3300">
                <a:latin typeface="Arial" panose="020B0604020202020204" pitchFamily="34" charset="0"/>
              </a:defRPr>
            </a:lvl1pPr>
            <a:lvl2pPr>
              <a:defRPr sz="2900">
                <a:latin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</a:defRPr>
            </a:lvl3pPr>
            <a:lvl4pPr>
              <a:defRPr sz="2100">
                <a:latin typeface="Arial" panose="020B0604020202020204" pitchFamily="34" charset="0"/>
              </a:defRPr>
            </a:lvl4pPr>
            <a:lvl5pPr>
              <a:defRPr sz="2100">
                <a:latin typeface="Arial" panose="020B0604020202020204" pitchFamily="34" charset="0"/>
              </a:defRPr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B3983AA-0E87-4B01-96A6-DDB84929CC98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37A2EFB-B466-4B93-8DD8-6B8D17B459BB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535484"/>
            <a:ext cx="5388320" cy="639909"/>
          </a:xfrm>
        </p:spPr>
        <p:txBody>
          <a:bodyPr anchor="b"/>
          <a:lstStyle>
            <a:lvl1pPr marL="0" indent="0">
              <a:buNone/>
              <a:defRPr sz="2900" b="1">
                <a:latin typeface="Arial" panose="020B0604020202020204" pitchFamily="34" charset="0"/>
              </a:defRPr>
            </a:lvl1pPr>
            <a:lvl2pPr marL="543560" indent="0">
              <a:buNone/>
              <a:defRPr sz="2400" b="1"/>
            </a:lvl2pPr>
            <a:lvl3pPr marL="1087120" indent="0">
              <a:buNone/>
              <a:defRPr sz="2100" b="1"/>
            </a:lvl3pPr>
            <a:lvl4pPr marL="1630680" indent="0">
              <a:buNone/>
              <a:defRPr sz="1900" b="1"/>
            </a:lvl4pPr>
            <a:lvl5pPr marL="2174240" indent="0">
              <a:buNone/>
              <a:defRPr sz="1900" b="1"/>
            </a:lvl5pPr>
            <a:lvl6pPr marL="2717800" indent="0">
              <a:buNone/>
              <a:defRPr sz="1900" b="1"/>
            </a:lvl6pPr>
            <a:lvl7pPr marL="3261360" indent="0">
              <a:buNone/>
              <a:defRPr sz="1900" b="1"/>
            </a:lvl7pPr>
            <a:lvl8pPr marL="3804920" indent="0">
              <a:buNone/>
              <a:defRPr sz="1900" b="1"/>
            </a:lvl8pPr>
            <a:lvl9pPr marL="4348480" indent="0">
              <a:buNone/>
              <a:defRPr sz="19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759" y="2175394"/>
            <a:ext cx="5388320" cy="3952203"/>
          </a:xfrm>
        </p:spPr>
        <p:txBody>
          <a:bodyPr/>
          <a:lstStyle>
            <a:lvl1pPr>
              <a:defRPr sz="2900">
                <a:latin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</a:defRPr>
            </a:lvl2pPr>
            <a:lvl3pPr>
              <a:defRPr sz="2100">
                <a:latin typeface="Arial" panose="020B0604020202020204" pitchFamily="34" charset="0"/>
              </a:defRPr>
            </a:lvl3pPr>
            <a:lvl4pPr>
              <a:defRPr sz="1900">
                <a:latin typeface="Arial" panose="020B0604020202020204" pitchFamily="34" charset="0"/>
              </a:defRPr>
            </a:lvl4pPr>
            <a:lvl5pPr>
              <a:defRPr sz="1900">
                <a:latin typeface="Arial" panose="020B060402020202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4987" y="1535484"/>
            <a:ext cx="5390437" cy="639909"/>
          </a:xfrm>
        </p:spPr>
        <p:txBody>
          <a:bodyPr anchor="b"/>
          <a:lstStyle>
            <a:lvl1pPr marL="0" indent="0">
              <a:buNone/>
              <a:defRPr sz="2900" b="1">
                <a:latin typeface="Arial" panose="020B0604020202020204" pitchFamily="34" charset="0"/>
              </a:defRPr>
            </a:lvl1pPr>
            <a:lvl2pPr marL="543560" indent="0">
              <a:buNone/>
              <a:defRPr sz="2400" b="1"/>
            </a:lvl2pPr>
            <a:lvl3pPr marL="1087120" indent="0">
              <a:buNone/>
              <a:defRPr sz="2100" b="1"/>
            </a:lvl3pPr>
            <a:lvl4pPr marL="1630680" indent="0">
              <a:buNone/>
              <a:defRPr sz="1900" b="1"/>
            </a:lvl4pPr>
            <a:lvl5pPr marL="2174240" indent="0">
              <a:buNone/>
              <a:defRPr sz="1900" b="1"/>
            </a:lvl5pPr>
            <a:lvl6pPr marL="2717800" indent="0">
              <a:buNone/>
              <a:defRPr sz="1900" b="1"/>
            </a:lvl6pPr>
            <a:lvl7pPr marL="3261360" indent="0">
              <a:buNone/>
              <a:defRPr sz="1900" b="1"/>
            </a:lvl7pPr>
            <a:lvl8pPr marL="3804920" indent="0">
              <a:buNone/>
              <a:defRPr sz="1900" b="1"/>
            </a:lvl8pPr>
            <a:lvl9pPr marL="4348480" indent="0">
              <a:buNone/>
              <a:defRPr sz="19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4987" y="2175394"/>
            <a:ext cx="5390437" cy="3952203"/>
          </a:xfrm>
        </p:spPr>
        <p:txBody>
          <a:bodyPr/>
          <a:lstStyle>
            <a:lvl1pPr>
              <a:defRPr sz="2900">
                <a:latin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</a:defRPr>
            </a:lvl2pPr>
            <a:lvl3pPr>
              <a:defRPr sz="2100">
                <a:latin typeface="Arial" panose="020B0604020202020204" pitchFamily="34" charset="0"/>
              </a:defRPr>
            </a:lvl3pPr>
            <a:lvl4pPr>
              <a:defRPr sz="1900">
                <a:latin typeface="Arial" panose="020B0604020202020204" pitchFamily="34" charset="0"/>
              </a:defRPr>
            </a:lvl4pPr>
            <a:lvl5pPr>
              <a:defRPr sz="1900">
                <a:latin typeface="Arial" panose="020B060402020202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2BF55423-53E8-40D2-BC37-5A6E55A216B6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BB2DFC3-A927-4FD5-998D-5FEF529FDCD1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BEF7DA21-8795-4EC6-ADCB-13D158ADE34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45E66FA-4276-447F-A3C7-9121683CB179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C6C08E7-8DDA-4930-AF1D-43E19B3F46A3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48ECE58-DD8F-41A7-82C0-941C977FA5B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76" y="273129"/>
            <a:ext cx="4012129" cy="1162318"/>
          </a:xfrm>
        </p:spPr>
        <p:txBody>
          <a:bodyPr anchor="b"/>
          <a:lstStyle>
            <a:lvl1pPr algn="l">
              <a:defRPr sz="2400" b="1"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7984" y="273117"/>
            <a:ext cx="6817442" cy="5854469"/>
          </a:xfrm>
        </p:spPr>
        <p:txBody>
          <a:bodyPr/>
          <a:lstStyle>
            <a:lvl1pPr>
              <a:defRPr sz="3700">
                <a:latin typeface="Arial" panose="020B0604020202020204" pitchFamily="34" charset="0"/>
              </a:defRPr>
            </a:lvl1pPr>
            <a:lvl2pPr>
              <a:defRPr sz="3300">
                <a:latin typeface="Arial" panose="020B0604020202020204" pitchFamily="34" charset="0"/>
              </a:defRPr>
            </a:lvl2pPr>
            <a:lvl3pPr>
              <a:defRPr sz="2900">
                <a:latin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</a:defRPr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776" y="1435450"/>
            <a:ext cx="4012129" cy="4692149"/>
          </a:xfrm>
        </p:spPr>
        <p:txBody>
          <a:bodyPr/>
          <a:lstStyle>
            <a:lvl1pPr marL="0" indent="0">
              <a:buNone/>
              <a:defRPr sz="1700">
                <a:latin typeface="Arial" panose="020B0604020202020204" pitchFamily="34" charset="0"/>
              </a:defRPr>
            </a:lvl1pPr>
            <a:lvl2pPr marL="543560" indent="0">
              <a:buNone/>
              <a:defRPr sz="1300"/>
            </a:lvl2pPr>
            <a:lvl3pPr marL="1087120" indent="0">
              <a:buNone/>
              <a:defRPr sz="1200"/>
            </a:lvl3pPr>
            <a:lvl4pPr marL="1630680" indent="0">
              <a:buNone/>
              <a:defRPr sz="1100"/>
            </a:lvl4pPr>
            <a:lvl5pPr marL="2174240" indent="0">
              <a:buNone/>
              <a:defRPr sz="1100"/>
            </a:lvl5pPr>
            <a:lvl6pPr marL="2717800" indent="0">
              <a:buNone/>
              <a:defRPr sz="1100"/>
            </a:lvl6pPr>
            <a:lvl7pPr marL="3261360" indent="0">
              <a:buNone/>
              <a:defRPr sz="1100"/>
            </a:lvl7pPr>
            <a:lvl8pPr marL="3804920" indent="0">
              <a:buNone/>
              <a:defRPr sz="1100"/>
            </a:lvl8pPr>
            <a:lvl9pPr marL="4348480" indent="0">
              <a:buNone/>
              <a:defRPr sz="11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FE3EB44-F7CD-4832-95CC-B372182D809D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D6671D5-AFD1-4600-87B8-EC0E16363BA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0341" y="4801729"/>
            <a:ext cx="7317105" cy="566869"/>
          </a:xfrm>
        </p:spPr>
        <p:txBody>
          <a:bodyPr anchor="b"/>
          <a:lstStyle>
            <a:lvl1pPr algn="l">
              <a:defRPr sz="2400" b="1">
                <a:latin typeface="Arial" panose="020B0604020202020204" pitchFamily="34" charset="0"/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90341" y="612932"/>
            <a:ext cx="7317105" cy="4115753"/>
          </a:xfrm>
        </p:spPr>
        <p:txBody>
          <a:bodyPr rtlCol="0">
            <a:normAutofit/>
          </a:bodyPr>
          <a:lstStyle>
            <a:lvl1pPr marL="0" indent="0">
              <a:buNone/>
              <a:defRPr sz="3700">
                <a:latin typeface="Arial" panose="020B0604020202020204" pitchFamily="34" charset="0"/>
              </a:defRPr>
            </a:lvl1pPr>
            <a:lvl2pPr marL="543560" indent="0">
              <a:buNone/>
              <a:defRPr sz="3300"/>
            </a:lvl2pPr>
            <a:lvl3pPr marL="1087120" indent="0">
              <a:buNone/>
              <a:defRPr sz="2900"/>
            </a:lvl3pPr>
            <a:lvl4pPr marL="1630680" indent="0">
              <a:buNone/>
              <a:defRPr sz="2400"/>
            </a:lvl4pPr>
            <a:lvl5pPr marL="2174240" indent="0">
              <a:buNone/>
              <a:defRPr sz="2400"/>
            </a:lvl5pPr>
            <a:lvl6pPr marL="2717800" indent="0">
              <a:buNone/>
              <a:defRPr sz="2400"/>
            </a:lvl6pPr>
            <a:lvl7pPr marL="3261360" indent="0">
              <a:buNone/>
              <a:defRPr sz="2400"/>
            </a:lvl7pPr>
            <a:lvl8pPr marL="3804920" indent="0">
              <a:buNone/>
              <a:defRPr sz="2400"/>
            </a:lvl8pPr>
            <a:lvl9pPr marL="4348480" indent="0">
              <a:buNone/>
              <a:defRPr sz="2400"/>
            </a:lvl9pPr>
          </a:lstStyle>
          <a:p>
            <a:pPr lvl="0"/>
            <a:r>
              <a:rPr lang="ru-RU" noProof="0" dirty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90341" y="5368581"/>
            <a:ext cx="7317105" cy="805048"/>
          </a:xfrm>
        </p:spPr>
        <p:txBody>
          <a:bodyPr/>
          <a:lstStyle>
            <a:lvl1pPr marL="0" indent="0">
              <a:buNone/>
              <a:defRPr sz="1700">
                <a:latin typeface="Arial" panose="020B0604020202020204" pitchFamily="34" charset="0"/>
              </a:defRPr>
            </a:lvl1pPr>
            <a:lvl2pPr marL="543560" indent="0">
              <a:buNone/>
              <a:defRPr sz="1300"/>
            </a:lvl2pPr>
            <a:lvl3pPr marL="1087120" indent="0">
              <a:buNone/>
              <a:defRPr sz="1200"/>
            </a:lvl3pPr>
            <a:lvl4pPr marL="1630680" indent="0">
              <a:buNone/>
              <a:defRPr sz="1100"/>
            </a:lvl4pPr>
            <a:lvl5pPr marL="2174240" indent="0">
              <a:buNone/>
              <a:defRPr sz="1100"/>
            </a:lvl5pPr>
            <a:lvl6pPr marL="2717800" indent="0">
              <a:buNone/>
              <a:defRPr sz="1100"/>
            </a:lvl6pPr>
            <a:lvl7pPr marL="3261360" indent="0">
              <a:buNone/>
              <a:defRPr sz="1100"/>
            </a:lvl7pPr>
            <a:lvl8pPr marL="3804920" indent="0">
              <a:buNone/>
              <a:defRPr sz="1100"/>
            </a:lvl8pPr>
            <a:lvl9pPr marL="4348480" indent="0">
              <a:buNone/>
              <a:defRPr sz="11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B28B37C-3CBC-4200-A13B-4B4908021B0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t>11.06.2026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A06B163-F42F-4558-B02B-D3FE9013614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759" y="274702"/>
            <a:ext cx="10975658" cy="1143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981" tIns="72494" rIns="144981" bIns="72494" numCol="1" anchor="ctr" anchorCtr="0" compatLnSpc="1"/>
          <a:lstStyle/>
          <a:p>
            <a:pPr lvl="0"/>
            <a:r>
              <a:rPr lang="ru-RU" dirty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759" y="1600586"/>
            <a:ext cx="10975658" cy="4527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981" tIns="72494" rIns="144981" bIns="72494" numCol="1" anchor="t" anchorCtr="0" compatLnSpc="1"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70" y="6357822"/>
            <a:ext cx="2845541" cy="365210"/>
          </a:xfrm>
          <a:prstGeom prst="rect">
            <a:avLst/>
          </a:prstGeom>
        </p:spPr>
        <p:txBody>
          <a:bodyPr vert="horz" lIns="144981" tIns="72494" rIns="144981" bIns="72494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buClr>
                <a:srgbClr val="000000"/>
              </a:buClr>
              <a:buFont typeface="Arial" panose="020B0604020202020204"/>
              <a:buNone/>
              <a:defRPr/>
            </a:pPr>
            <a:fld id="{B6AED368-6BF5-4CBD-933F-2C2E468B51F6}" type="datetime1">
              <a:rPr lang="ru-RU" kern="0" smtClean="0">
                <a:solidFill>
                  <a:prstClr val="black">
                    <a:tint val="75000"/>
                  </a:prstClr>
                </a:solidFill>
                <a:sym typeface="Arial" panose="020B0604020202020204"/>
              </a:rPr>
              <a:t>11.06.2026</a:t>
            </a:fld>
            <a:endParaRPr lang="ru-RU" kern="0" dirty="0">
              <a:solidFill>
                <a:prstClr val="black">
                  <a:tint val="75000"/>
                </a:prstClr>
              </a:solidFill>
              <a:sym typeface="Arial" panose="020B0604020202020204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44981" tIns="72494" rIns="144981" bIns="72494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buClr>
                <a:srgbClr val="000000"/>
              </a:buClr>
              <a:buFont typeface="Arial" panose="020B0604020202020204"/>
              <a:buNone/>
              <a:defRPr/>
            </a:pPr>
            <a:endParaRPr lang="ru-RU" kern="0" dirty="0">
              <a:solidFill>
                <a:prstClr val="black">
                  <a:tint val="75000"/>
                </a:prstClr>
              </a:solidFill>
              <a:sym typeface="Arial" panose="020B0604020202020204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44981" tIns="72494" rIns="144981" bIns="72494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 b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+mn-cs"/>
              </a:defRPr>
            </a:lvl1pPr>
          </a:lstStyle>
          <a:p>
            <a:pPr>
              <a:buClr>
                <a:srgbClr val="000000"/>
              </a:buClr>
              <a:buFont typeface="Arial" panose="020B0604020202020204"/>
              <a:buNone/>
              <a:defRPr/>
            </a:pPr>
            <a:fld id="{CBC122BA-4C5C-4491-A08D-C4920A45C1FD}" type="slidenum">
              <a:rPr lang="ru-RU" kern="0" smtClean="0">
                <a:solidFill>
                  <a:prstClr val="black">
                    <a:tint val="75000"/>
                  </a:prstClr>
                </a:solidFill>
                <a:sym typeface="Arial" panose="020B0604020202020204"/>
              </a:rPr>
              <a:t>‹#›</a:t>
            </a:fld>
            <a:endParaRPr lang="ru-RU" kern="0" dirty="0">
              <a:solidFill>
                <a:prstClr val="black">
                  <a:tint val="75000"/>
                </a:prstClr>
              </a:solidFill>
              <a:sym typeface="Arial" panose="020B0604020202020204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5200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5pPr>
      <a:lvl6pPr marL="543560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6pPr>
      <a:lvl7pPr marL="1087120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7pPr>
      <a:lvl8pPr marL="1630680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8pPr>
      <a:lvl9pPr marL="2174240" algn="ctr" rtl="0" eaLnBrk="1" fontAlgn="base" hangingPunct="1">
        <a:spcBef>
          <a:spcPct val="0"/>
        </a:spcBef>
        <a:spcAft>
          <a:spcPct val="0"/>
        </a:spcAft>
        <a:defRPr sz="52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07670" indent="-40767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7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883285" indent="-33972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3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358900" indent="-27178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902460" indent="-27178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446020" indent="-27178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989580" indent="-271780" algn="l" defTabSz="1087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3140" indent="-271780" algn="l" defTabSz="1087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76700" indent="-271780" algn="l" defTabSz="1087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0260" indent="-271780" algn="l" defTabSz="108712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871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3560" algn="l" defTabSz="10871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7120" algn="l" defTabSz="10871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0680" algn="l" defTabSz="10871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240" algn="l" defTabSz="10871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17800" algn="l" defTabSz="10871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1360" algn="l" defTabSz="10871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4920" algn="l" defTabSz="10871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48480" algn="l" defTabSz="1087120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759" y="274701"/>
            <a:ext cx="10975658" cy="1143265"/>
          </a:xfrm>
          <a:prstGeom prst="rect">
            <a:avLst/>
          </a:prstGeom>
        </p:spPr>
        <p:txBody>
          <a:bodyPr vert="horz" lIns="121944" tIns="60972" rIns="121944" bIns="60972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759" y="1600572"/>
            <a:ext cx="10975658" cy="4527011"/>
          </a:xfrm>
          <a:prstGeom prst="rect">
            <a:avLst/>
          </a:prstGeom>
        </p:spPr>
        <p:txBody>
          <a:bodyPr vert="horz" lIns="121944" tIns="60972" rIns="121944" bIns="60972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759" y="6357822"/>
            <a:ext cx="2845541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447C2EE-1A9C-45A3-BC42-EFAC50FE78F0}" type="datetimeFigureOut">
              <a:rPr lang="ru-RU" smtClean="0"/>
              <a:t>11.06.2026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6685" y="6357822"/>
            <a:ext cx="3861805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9875" y="6357822"/>
            <a:ext cx="2845541" cy="365210"/>
          </a:xfrm>
          <a:prstGeom prst="rect">
            <a:avLst/>
          </a:prstGeom>
        </p:spPr>
        <p:txBody>
          <a:bodyPr vert="horz" lIns="121944" tIns="60972" rIns="121944" bIns="60972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BC122BA-4C5C-4491-A08D-C4920A45C1FD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1219200" rtl="0" eaLnBrk="1" latinLnBrk="0" hangingPunct="1">
        <a:spcBef>
          <a:spcPct val="0"/>
        </a:spcBef>
        <a:buNone/>
        <a:defRPr sz="17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457200" indent="-4572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4300" b="1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90600" indent="-3810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00" b="1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400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423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700" b="1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83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»"/>
        <a:defRPr sz="2700" b="1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343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303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635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2870" indent="-304800" algn="l" defTabSz="12192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43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903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63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23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835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807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chart" Target="../charts/chart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diagramLayout" Target="../diagrams/layout1.xml"/><Relationship Id="rId7" Type="http://schemas.openxmlformats.org/officeDocument/2006/relationships/image" Target="../media/image8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5205" y="3878466"/>
            <a:ext cx="4885326" cy="2503656"/>
          </a:xfrm>
          <a:prstGeom prst="rect">
            <a:avLst/>
          </a:prstGeom>
        </p:spPr>
      </p:pic>
      <p:sp>
        <p:nvSpPr>
          <p:cNvPr id="6" name="Text Box 10"/>
          <p:cNvSpPr txBox="1">
            <a:spLocks noChangeArrowheads="1"/>
          </p:cNvSpPr>
          <p:nvPr/>
        </p:nvSpPr>
        <p:spPr bwMode="auto">
          <a:xfrm>
            <a:off x="6817686" y="4970613"/>
            <a:ext cx="4500000" cy="830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295" tIns="45642" rIns="91295" bIns="45642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ПЕРВЫЙ ЗАМЕСТИТЕЛЬ 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 eaLnBrk="1" hangingPunct="1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МИНИСТРА ПРОСВЕЩЕНИЯ </a:t>
            </a:r>
            <a:endParaRPr lang="en-US" sz="16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 eaLnBrk="1" hangingPunct="1"/>
            <a:r>
              <a:rPr lang="ru-RU" sz="1600" b="1" dirty="0">
                <a:solidFill>
                  <a:srgbClr val="002060"/>
                </a:solidFill>
                <a:latin typeface="Arial" panose="020B0604020202020204" pitchFamily="34" charset="0"/>
              </a:rPr>
              <a:t>РЕСПУБЛИКИ БАШКОРТОСТАН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6097587" y="4009120"/>
            <a:ext cx="5760640" cy="830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295" tIns="45642" rIns="91295" bIns="45642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sz="2400" b="1" dirty="0" err="1">
                <a:solidFill>
                  <a:srgbClr val="002060"/>
                </a:solidFill>
                <a:latin typeface="Arial" panose="020B0604020202020204" pitchFamily="34" charset="0"/>
              </a:rPr>
              <a:t>Яримов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</a:endParaRPr>
          </a:p>
          <a:p>
            <a:pPr algn="ctr" eaLnBrk="1" hangingPunct="1"/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Альберт Маратович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10490077" y="1176553"/>
            <a:ext cx="1512168" cy="1666957"/>
          </a:xfrm>
          <a:prstGeom prst="rect">
            <a:avLst/>
          </a:prstGeom>
        </p:spPr>
      </p:pic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0" y="1632674"/>
            <a:ext cx="12195175" cy="1754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283" tIns="45632" rIns="91283" bIns="45632">
            <a:spAutoFit/>
          </a:bodyPr>
          <a:lstStyle>
            <a:lvl1pPr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ru-RU" sz="3600" b="1" i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Измерение качества образования и эффективность функционирования образовательной организации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Прямоугольник: скругленные углы 73">
            <a:extLst>
              <a:ext uri="{FF2B5EF4-FFF2-40B4-BE49-F238E27FC236}">
                <a16:creationId xmlns:a16="http://schemas.microsoft.com/office/drawing/2014/main" xmlns="" id="{0EB3DC5B-04AC-4EB1-8523-142A63191477}"/>
              </a:ext>
            </a:extLst>
          </p:cNvPr>
          <p:cNvSpPr/>
          <p:nvPr/>
        </p:nvSpPr>
        <p:spPr>
          <a:xfrm>
            <a:off x="530193" y="341824"/>
            <a:ext cx="3105334" cy="415734"/>
          </a:xfrm>
          <a:prstGeom prst="roundRect">
            <a:avLst>
              <a:gd fmla="val 16667" name="adj"/>
            </a:avLst>
          </a:prstGeom>
          <a:solidFill>
            <a:srgbClr val="0D47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583" fontAlgn="auto">
              <a:spcBef>
                <a:spcPts val="0"/>
              </a:spcBef>
              <a:spcAft>
                <a:spcPts val="0"/>
              </a:spcAft>
              <a:defRPr/>
            </a:pPr>
            <a:endParaRPr dirty="0" lang="ru-RU" sz="1800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37" name="Прямоугольник: скругленные верхние углы 36">
            <a:extLst>
              <a:ext uri="{FF2B5EF4-FFF2-40B4-BE49-F238E27FC236}">
                <a16:creationId xmlns:a16="http://schemas.microsoft.com/office/drawing/2014/main" xmlns="" id="{8675CBBE-D42A-4249-AA6C-71E3A5C8F9FC}"/>
              </a:ext>
            </a:extLst>
          </p:cNvPr>
          <p:cNvSpPr/>
          <p:nvPr/>
        </p:nvSpPr>
        <p:spPr>
          <a:xfrm>
            <a:off x="530194" y="1459813"/>
            <a:ext cx="3781859" cy="1028164"/>
          </a:xfrm>
          <a:prstGeom prst="round2SameRect">
            <a:avLst/>
          </a:prstGeom>
          <a:solidFill>
            <a:srgbClr val="F2F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583" fontAlgn="auto">
              <a:spcBef>
                <a:spcPts val="0"/>
              </a:spcBef>
              <a:spcAft>
                <a:spcPts val="0"/>
              </a:spcAft>
            </a:pPr>
            <a:endParaRPr lang="ru-RU" sz="1800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38" name="Прямоугольник: скругленные верхние углы 37">
            <a:extLst>
              <a:ext uri="{FF2B5EF4-FFF2-40B4-BE49-F238E27FC236}">
                <a16:creationId xmlns:a16="http://schemas.microsoft.com/office/drawing/2014/main" xmlns="" id="{D4D6AD71-782C-475E-8F75-B938217CF3B3}"/>
              </a:ext>
            </a:extLst>
          </p:cNvPr>
          <p:cNvSpPr/>
          <p:nvPr/>
        </p:nvSpPr>
        <p:spPr>
          <a:xfrm>
            <a:off x="530194" y="2482870"/>
            <a:ext cx="3781859" cy="1028164"/>
          </a:xfrm>
          <a:prstGeom prst="round2SameRect">
            <a:avLst>
              <a:gd fmla="val 0" name="adj1"/>
              <a:gd fmla="val 0" name="adj2"/>
            </a:avLst>
          </a:prstGeom>
          <a:solidFill>
            <a:srgbClr val="E4F0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583" fontAlgn="auto">
              <a:spcBef>
                <a:spcPts val="0"/>
              </a:spcBef>
              <a:spcAft>
                <a:spcPts val="0"/>
              </a:spcAft>
            </a:pPr>
            <a:endParaRPr lang="ru-RU" sz="1800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39" name="Прямоугольник: скругленные верхние углы 38">
            <a:extLst>
              <a:ext uri="{FF2B5EF4-FFF2-40B4-BE49-F238E27FC236}">
                <a16:creationId xmlns:a16="http://schemas.microsoft.com/office/drawing/2014/main" xmlns="" id="{084C4591-3133-49E8-8E5F-DA3B9322110B}"/>
              </a:ext>
            </a:extLst>
          </p:cNvPr>
          <p:cNvSpPr/>
          <p:nvPr/>
        </p:nvSpPr>
        <p:spPr>
          <a:xfrm>
            <a:off x="530194" y="3505927"/>
            <a:ext cx="3781859" cy="1028164"/>
          </a:xfrm>
          <a:prstGeom prst="round2SameRect">
            <a:avLst>
              <a:gd fmla="val 0" name="adj1"/>
              <a:gd fmla="val 0" name="adj2"/>
            </a:avLst>
          </a:prstGeom>
          <a:solidFill>
            <a:srgbClr val="DBEB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583" fontAlgn="auto">
              <a:spcBef>
                <a:spcPts val="0"/>
              </a:spcBef>
              <a:spcAft>
                <a:spcPts val="0"/>
              </a:spcAft>
            </a:pPr>
            <a:endParaRPr lang="ru-RU" sz="1800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40" name="Прямоугольник: скругленные верхние углы 39">
            <a:extLst>
              <a:ext uri="{FF2B5EF4-FFF2-40B4-BE49-F238E27FC236}">
                <a16:creationId xmlns:a16="http://schemas.microsoft.com/office/drawing/2014/main" xmlns="" id="{71B73617-2BBC-4514-A847-5B1E6002F4F5}"/>
              </a:ext>
            </a:extLst>
          </p:cNvPr>
          <p:cNvSpPr/>
          <p:nvPr/>
        </p:nvSpPr>
        <p:spPr>
          <a:xfrm>
            <a:off x="530194" y="4528983"/>
            <a:ext cx="3781859" cy="1028164"/>
          </a:xfrm>
          <a:prstGeom prst="round2SameRect">
            <a:avLst>
              <a:gd fmla="val 0" name="adj1"/>
              <a:gd fmla="val 0" name="adj2"/>
            </a:avLst>
          </a:prstGeom>
          <a:solidFill>
            <a:srgbClr val="C7E0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583" fontAlgn="auto">
              <a:spcBef>
                <a:spcPts val="0"/>
              </a:spcBef>
              <a:spcAft>
                <a:spcPts val="0"/>
              </a:spcAft>
            </a:pPr>
            <a:endParaRPr lang="ru-RU" sz="1800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42" name="Прямоугольник: скругленные верхние углы 41">
            <a:extLst>
              <a:ext uri="{FF2B5EF4-FFF2-40B4-BE49-F238E27FC236}">
                <a16:creationId xmlns:a16="http://schemas.microsoft.com/office/drawing/2014/main" xmlns="" id="{5D3C4A56-3DAE-4524-A4D0-8227C7977374}"/>
              </a:ext>
            </a:extLst>
          </p:cNvPr>
          <p:cNvSpPr/>
          <p:nvPr/>
        </p:nvSpPr>
        <p:spPr>
          <a:xfrm flipV="1">
            <a:off x="530194" y="5552040"/>
            <a:ext cx="3781859" cy="1028164"/>
          </a:xfrm>
          <a:prstGeom prst="round2SameRect">
            <a:avLst/>
          </a:prstGeom>
          <a:solidFill>
            <a:srgbClr val="A4CD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583" fontAlgn="auto">
              <a:spcBef>
                <a:spcPts val="0"/>
              </a:spcBef>
              <a:spcAft>
                <a:spcPts val="0"/>
              </a:spcAft>
            </a:pPr>
            <a:endParaRPr lang="ru-RU" sz="1800">
              <a:solidFill>
                <a:prstClr val="white"/>
              </a:solidFill>
              <a:latin panose="020F0502020204030204"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69DF923-8F69-427D-9E13-49238512AD70}"/>
              </a:ext>
            </a:extLst>
          </p:cNvPr>
          <p:cNvSpPr txBox="1"/>
          <p:nvPr/>
        </p:nvSpPr>
        <p:spPr>
          <a:xfrm>
            <a:off x="531006" y="831354"/>
            <a:ext cx="3910397" cy="590931"/>
          </a:xfrm>
          <a:prstGeom prst="rect">
            <a:avLst/>
          </a:prstGeom>
          <a:noFill/>
          <a:ln>
            <a:noFill/>
          </a:ln>
        </p:spPr>
        <p:txBody>
          <a:bodyPr rtlCol="0" wrap="square">
            <a:spAutoFit/>
          </a:bodyPr>
          <a:lstStyle/>
          <a:p>
            <a:pPr defTabSz="914583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b="1" dirty="0" lang="ru-RU" sz="1800">
                <a:solidFill>
                  <a:schemeClr val="bg1"/>
                </a:solidFill>
                <a:latin charset="0" panose="020B0604020202020204" pitchFamily="34" typeface="Arial"/>
              </a:rPr>
              <a:t>сформировано единое образовательное пространство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60DBE75-4802-47DF-9322-4E8B7143AADC}"/>
              </a:ext>
            </a:extLst>
          </p:cNvPr>
          <p:cNvSpPr txBox="1"/>
          <p:nvPr/>
        </p:nvSpPr>
        <p:spPr>
          <a:xfrm>
            <a:off x="503021" y="336643"/>
            <a:ext cx="370462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583" fontAlgn="auto">
              <a:spcBef>
                <a:spcPts val="0"/>
              </a:spcBef>
              <a:spcAft>
                <a:spcPts val="0"/>
              </a:spcAft>
            </a:pPr>
            <a:r>
              <a:rPr b="1" dirty="0" lang="ru-RU" sz="2000">
                <a:solidFill>
                  <a:prstClr val="white"/>
                </a:solidFill>
                <a:latin charset="0" panose="020B0604020202020204" pitchFamily="34" typeface="Arial"/>
              </a:rPr>
              <a:t>Федеральный уровень: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06151CB0-85B8-4364-BF2B-18C5583FF561}"/>
              </a:ext>
            </a:extLst>
          </p:cNvPr>
          <p:cNvSpPr txBox="1"/>
          <p:nvPr/>
        </p:nvSpPr>
        <p:spPr>
          <a:xfrm>
            <a:off x="1526579" y="5853707"/>
            <a:ext cx="2088439" cy="4248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583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dirty="0" lang="ru-RU">
                <a:solidFill>
                  <a:prstClr val="black"/>
                </a:solidFill>
                <a:latin charset="-52" panose="00000700000000000000" pitchFamily="50" typeface="Akrobat SemiBold"/>
                <a:ea charset="0" panose="020F0502020204030204" pitchFamily="34" typeface="Calibri"/>
                <a:cs typeface="+mn-cs"/>
              </a:rPr>
              <a:t>ФГОС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4B7B64B-1ED9-45F5-9531-AC7EDA5680DE}"/>
              </a:ext>
            </a:extLst>
          </p:cNvPr>
          <p:cNvSpPr txBox="1"/>
          <p:nvPr/>
        </p:nvSpPr>
        <p:spPr>
          <a:xfrm>
            <a:off x="1526579" y="4830650"/>
            <a:ext cx="2157070" cy="4248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fontAlgn="auto" indent="0" lv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baseline="0" cap="none" i="0" kumimoji="0" normalizeH="0" spc="0" strike="noStrike" sz="2800" u="none">
                <a:ln>
                  <a:noFill/>
                </a:ln>
                <a:solidFill>
                  <a:srgbClr val="0D4798"/>
                </a:solidFill>
                <a:effectLst/>
                <a:uLnTx/>
                <a:uFillTx/>
                <a:latin charset="-52" panose="00000500000000000000" pitchFamily="2" typeface="Montserrat"/>
                <a:ea charset="0" panose="020F0502020204030204" pitchFamily="34" typeface="Calibri"/>
              </a:defRPr>
            </a:lvl1pPr>
          </a:lstStyle>
          <a:p>
            <a:pPr defTabSz="914583">
              <a:lnSpc>
                <a:spcPct val="90000"/>
              </a:lnSpc>
            </a:pPr>
            <a:r>
              <a:rPr dirty="0" lang="ru-RU" sz="2400">
                <a:solidFill>
                  <a:prstClr val="black"/>
                </a:solidFill>
                <a:latin charset="-52" panose="00000700000000000000" pitchFamily="50" typeface="Akrobat SemiBold"/>
                <a:cs typeface="+mn-cs"/>
              </a:rPr>
              <a:t>ФООП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D1E80257-21A8-4D1D-AC7D-F99401E20708}"/>
              </a:ext>
            </a:extLst>
          </p:cNvPr>
          <p:cNvSpPr txBox="1"/>
          <p:nvPr/>
        </p:nvSpPr>
        <p:spPr>
          <a:xfrm>
            <a:off x="1526579" y="3807594"/>
            <a:ext cx="2469228" cy="42483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fontAlgn="auto" indent="0" lv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baseline="0" cap="none" i="0" kumimoji="0" normalizeH="0" spc="0" strike="noStrike" sz="2800" u="none">
                <a:ln>
                  <a:noFill/>
                </a:ln>
                <a:solidFill>
                  <a:srgbClr val="0D4798"/>
                </a:solidFill>
                <a:effectLst/>
                <a:uLnTx/>
                <a:uFillTx/>
                <a:latin charset="-52" panose="00000500000000000000" pitchFamily="2" typeface="Montserrat"/>
                <a:ea charset="0" panose="020F0502020204030204" pitchFamily="34" typeface="Calibri"/>
              </a:defRPr>
            </a:lvl1pPr>
          </a:lstStyle>
          <a:p>
            <a:pPr defTabSz="914583">
              <a:lnSpc>
                <a:spcPct val="90000"/>
              </a:lnSpc>
            </a:pPr>
            <a:r>
              <a:rPr dirty="0" lang="ru-RU" sz="2400">
                <a:solidFill>
                  <a:prstClr val="black"/>
                </a:solidFill>
                <a:latin charset="-52" panose="00000700000000000000" pitchFamily="50" typeface="Akrobat SemiBold"/>
                <a:cs typeface="+mn-cs"/>
              </a:rPr>
              <a:t>Единые учебники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C46BD058-4D9A-49B7-972B-3980040ACF67}"/>
              </a:ext>
            </a:extLst>
          </p:cNvPr>
          <p:cNvSpPr txBox="1"/>
          <p:nvPr/>
        </p:nvSpPr>
        <p:spPr>
          <a:xfrm>
            <a:off x="1526578" y="2527429"/>
            <a:ext cx="2559318" cy="7573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fontAlgn="auto" indent="0" lv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baseline="0" cap="none" i="0" kumimoji="0" normalizeH="0" spc="0" strike="noStrike" sz="2800" u="none">
                <a:ln>
                  <a:noFill/>
                </a:ln>
                <a:solidFill>
                  <a:srgbClr val="0D4798"/>
                </a:solidFill>
                <a:effectLst/>
                <a:uLnTx/>
                <a:uFillTx/>
                <a:latin charset="-52" panose="00000500000000000000" pitchFamily="2" typeface="Montserrat"/>
                <a:ea charset="0" panose="020F0502020204030204" pitchFamily="34" typeface="Calibri"/>
              </a:defRPr>
            </a:lvl1pPr>
          </a:lstStyle>
          <a:p>
            <a:pPr defTabSz="914583">
              <a:lnSpc>
                <a:spcPct val="90000"/>
              </a:lnSpc>
            </a:pPr>
            <a:r>
              <a:rPr dirty="0" lang="ru-RU" sz="2400">
                <a:solidFill>
                  <a:prstClr val="black"/>
                </a:solidFill>
                <a:latin charset="-52" panose="00000700000000000000" pitchFamily="50" typeface="Akrobat SemiBold"/>
                <a:cs typeface="+mn-cs"/>
              </a:rPr>
              <a:t>Единая система </a:t>
            </a:r>
          </a:p>
          <a:p>
            <a:pPr defTabSz="914583">
              <a:lnSpc>
                <a:spcPct val="90000"/>
              </a:lnSpc>
            </a:pPr>
            <a:r>
              <a:rPr dirty="0" lang="ru-RU" sz="2400">
                <a:solidFill>
                  <a:prstClr val="black"/>
                </a:solidFill>
                <a:latin charset="-52" panose="00000700000000000000" pitchFamily="50" typeface="Akrobat SemiBold"/>
                <a:cs typeface="+mn-cs"/>
              </a:rPr>
              <a:t>воспитания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B7710234-A2DD-484D-B9BB-7B9AE819A542}"/>
              </a:ext>
            </a:extLst>
          </p:cNvPr>
          <p:cNvSpPr txBox="1"/>
          <p:nvPr/>
        </p:nvSpPr>
        <p:spPr>
          <a:xfrm>
            <a:off x="1517545" y="1491736"/>
            <a:ext cx="2681063" cy="75730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 fontAlgn="auto" indent="0" lvl="0" marR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b="0" baseline="0" cap="none" i="0" kumimoji="0" normalizeH="0" spc="0" strike="noStrike" sz="2800" u="none">
                <a:ln>
                  <a:noFill/>
                </a:ln>
                <a:solidFill>
                  <a:srgbClr val="0D4798"/>
                </a:solidFill>
                <a:effectLst/>
                <a:uLnTx/>
                <a:uFillTx/>
                <a:latin charset="-52" panose="00000500000000000000" pitchFamily="2" typeface="Montserrat"/>
                <a:ea charset="0" panose="020F0502020204030204" pitchFamily="34" typeface="Calibri"/>
              </a:defRPr>
            </a:lvl1pPr>
          </a:lstStyle>
          <a:p>
            <a:pPr defTabSz="914583">
              <a:lnSpc>
                <a:spcPct val="90000"/>
              </a:lnSpc>
            </a:pPr>
            <a:r>
              <a:rPr dirty="0" lang="ru-RU" sz="2400">
                <a:solidFill>
                  <a:prstClr val="black"/>
                </a:solidFill>
                <a:latin charset="-52" panose="00000700000000000000" pitchFamily="50" typeface="Akrobat SemiBold"/>
                <a:cs typeface="+mn-cs"/>
              </a:rPr>
              <a:t>Единая система </a:t>
            </a:r>
          </a:p>
          <a:p>
            <a:pPr defTabSz="914583">
              <a:lnSpc>
                <a:spcPct val="90000"/>
              </a:lnSpc>
            </a:pPr>
            <a:r>
              <a:rPr dirty="0" lang="ru-RU" sz="2400">
                <a:solidFill>
                  <a:prstClr val="black"/>
                </a:solidFill>
                <a:latin charset="-52" panose="00000700000000000000" pitchFamily="50" typeface="Akrobat SemiBold"/>
                <a:cs typeface="+mn-cs"/>
              </a:rPr>
              <a:t>оценивания</a:t>
            </a:r>
          </a:p>
        </p:txBody>
      </p:sp>
      <p:cxnSp>
        <p:nvCxnSpPr>
          <p:cNvPr id="28" name="Прямая соединительная линия 27">
            <a:extLst>
              <a:ext uri="{FF2B5EF4-FFF2-40B4-BE49-F238E27FC236}">
                <a16:creationId xmlns:a16="http://schemas.microsoft.com/office/drawing/2014/main" xmlns="" id="{1BF9B09F-2EB0-4BFD-BD81-945342532E17}"/>
              </a:ext>
            </a:extLst>
          </p:cNvPr>
          <p:cNvCxnSpPr>
            <a:cxnSpLocks/>
          </p:cNvCxnSpPr>
          <p:nvPr/>
        </p:nvCxnSpPr>
        <p:spPr>
          <a:xfrm>
            <a:off x="531410" y="2489887"/>
            <a:ext cx="3780875" cy="0"/>
          </a:xfrm>
          <a:prstGeom prst="line">
            <a:avLst/>
          </a:prstGeom>
          <a:ln cap="rnd" w="28575">
            <a:solidFill>
              <a:srgbClr val="0D479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xmlns="" id="{BCEAA700-CF5A-4968-B179-8E2051369F23}"/>
              </a:ext>
            </a:extLst>
          </p:cNvPr>
          <p:cNvCxnSpPr>
            <a:cxnSpLocks/>
          </p:cNvCxnSpPr>
          <p:nvPr/>
        </p:nvCxnSpPr>
        <p:spPr>
          <a:xfrm>
            <a:off x="531410" y="3510755"/>
            <a:ext cx="3780875" cy="0"/>
          </a:xfrm>
          <a:prstGeom prst="line">
            <a:avLst/>
          </a:prstGeom>
          <a:ln cap="rnd" w="28575">
            <a:solidFill>
              <a:srgbClr val="0D479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>
            <a:extLst>
              <a:ext uri="{FF2B5EF4-FFF2-40B4-BE49-F238E27FC236}">
                <a16:creationId xmlns:a16="http://schemas.microsoft.com/office/drawing/2014/main" xmlns="" id="{CA0CBD71-FB81-4826-8BCE-12FA6CB07A2E}"/>
              </a:ext>
            </a:extLst>
          </p:cNvPr>
          <p:cNvCxnSpPr>
            <a:cxnSpLocks/>
          </p:cNvCxnSpPr>
          <p:nvPr/>
        </p:nvCxnSpPr>
        <p:spPr>
          <a:xfrm>
            <a:off x="531410" y="4531622"/>
            <a:ext cx="3780875" cy="0"/>
          </a:xfrm>
          <a:prstGeom prst="line">
            <a:avLst/>
          </a:prstGeom>
          <a:ln cap="rnd" w="28575">
            <a:solidFill>
              <a:srgbClr val="0D479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>
            <a:extLst>
              <a:ext uri="{FF2B5EF4-FFF2-40B4-BE49-F238E27FC236}">
                <a16:creationId xmlns:a16="http://schemas.microsoft.com/office/drawing/2014/main" xmlns="" id="{4AC9A5CE-2800-4A42-AB83-8ADF6559238D}"/>
              </a:ext>
            </a:extLst>
          </p:cNvPr>
          <p:cNvCxnSpPr>
            <a:cxnSpLocks/>
          </p:cNvCxnSpPr>
          <p:nvPr/>
        </p:nvCxnSpPr>
        <p:spPr>
          <a:xfrm>
            <a:off x="531410" y="5552489"/>
            <a:ext cx="3780875" cy="0"/>
          </a:xfrm>
          <a:prstGeom prst="line">
            <a:avLst/>
          </a:prstGeom>
          <a:ln cap="rnd" w="28575">
            <a:solidFill>
              <a:srgbClr val="0D4798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0" name="Рисунок 59">
            <a:extLst>
              <a:ext uri="{FF2B5EF4-FFF2-40B4-BE49-F238E27FC236}">
                <a16:creationId xmlns:a16="http://schemas.microsoft.com/office/drawing/2014/main" xmlns="" id="{42F5F82A-D83C-41A8-9AA1-5A70269A5777}"/>
              </a:ext>
            </a:extLst>
          </p:cNvPr>
          <p:cNvPicPr>
            <a:picLocks noChangeAspect="1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82" y="5758188"/>
            <a:ext cx="615869" cy="615869"/>
          </a:xfrm>
          <a:prstGeom prst="rect">
            <a:avLst/>
          </a:prstGeom>
        </p:spPr>
      </p:pic>
      <p:pic>
        <p:nvPicPr>
          <p:cNvPr id="62" name="Рисунок 61">
            <a:extLst>
              <a:ext uri="{FF2B5EF4-FFF2-40B4-BE49-F238E27FC236}">
                <a16:creationId xmlns:a16="http://schemas.microsoft.com/office/drawing/2014/main" xmlns="" id="{4230E797-E0BF-42E7-AAB7-D93D0718436A}"/>
              </a:ext>
            </a:extLst>
          </p:cNvPr>
          <p:cNvPicPr>
            <a:picLocks noChangeAspect="1"/>
          </p:cNvPicPr>
          <p:nvPr/>
        </p:nvPicPr>
        <p:blipFill>
          <a:blip cstate="print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82" y="4735131"/>
            <a:ext cx="615869" cy="615869"/>
          </a:xfrm>
          <a:prstGeom prst="rect">
            <a:avLst/>
          </a:prstGeom>
        </p:spPr>
      </p:pic>
      <p:pic>
        <p:nvPicPr>
          <p:cNvPr id="64" name="Рисунок 63">
            <a:extLst>
              <a:ext uri="{FF2B5EF4-FFF2-40B4-BE49-F238E27FC236}">
                <a16:creationId xmlns:a16="http://schemas.microsoft.com/office/drawing/2014/main" xmlns="" id="{2AB6F335-9AAC-4328-B004-F3B601DB1335}"/>
              </a:ext>
            </a:extLst>
          </p:cNvPr>
          <p:cNvPicPr>
            <a:picLocks noChangeAspect="1"/>
          </p:cNvPicPr>
          <p:nvPr/>
        </p:nvPicPr>
        <p:blipFill>
          <a:blip cstate="print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82" y="3712074"/>
            <a:ext cx="615869" cy="615869"/>
          </a:xfrm>
          <a:prstGeom prst="rect">
            <a:avLst/>
          </a:prstGeom>
        </p:spPr>
      </p:pic>
      <p:pic>
        <p:nvPicPr>
          <p:cNvPr id="66" name="Рисунок 65">
            <a:extLst>
              <a:ext uri="{FF2B5EF4-FFF2-40B4-BE49-F238E27FC236}">
                <a16:creationId xmlns:a16="http://schemas.microsoft.com/office/drawing/2014/main" xmlns="" id="{2C4C7339-5162-45A4-9016-C1ED985A3762}"/>
              </a:ext>
            </a:extLst>
          </p:cNvPr>
          <p:cNvPicPr>
            <a:picLocks noChangeAspect="1"/>
          </p:cNvPicPr>
          <p:nvPr/>
        </p:nvPicPr>
        <p:blipFill>
          <a:blip cstate="print"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82" y="2689017"/>
            <a:ext cx="615869" cy="615869"/>
          </a:xfrm>
          <a:prstGeom prst="rect">
            <a:avLst/>
          </a:prstGeom>
        </p:spPr>
      </p:pic>
      <p:pic>
        <p:nvPicPr>
          <p:cNvPr id="68" name="Рисунок 67">
            <a:extLst>
              <a:ext uri="{FF2B5EF4-FFF2-40B4-BE49-F238E27FC236}">
                <a16:creationId xmlns:a16="http://schemas.microsoft.com/office/drawing/2014/main" xmlns="" id="{FF66650C-E2DE-42D8-B6CB-4C8145E0DB8A}"/>
              </a:ext>
            </a:extLst>
          </p:cNvPr>
          <p:cNvPicPr>
            <a:picLocks noChangeAspect="1"/>
          </p:cNvPicPr>
          <p:nvPr/>
        </p:nvPicPr>
        <p:blipFill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082" y="1665961"/>
            <a:ext cx="615869" cy="615869"/>
          </a:xfrm>
          <a:prstGeom prst="rect">
            <a:avLst/>
          </a:prstGeom>
        </p:spPr>
      </p:pic>
      <p:sp>
        <p:nvSpPr>
          <p:cNvPr id="55" name="Номер слайда 3">
            <a:extLst>
              <a:ext uri="{FF2B5EF4-FFF2-40B4-BE49-F238E27FC236}">
                <a16:creationId xmlns:a16="http://schemas.microsoft.com/office/drawing/2014/main" xmlns="" id="{68F5B5E0-24F9-4901-8426-AAE95E9D626F}"/>
              </a:ext>
            </a:extLst>
          </p:cNvPr>
          <p:cNvSpPr txBox="1">
            <a:spLocks/>
          </p:cNvSpPr>
          <p:nvPr/>
        </p:nvSpPr>
        <p:spPr>
          <a:xfrm>
            <a:off x="11593452" y="6299239"/>
            <a:ext cx="364763" cy="336220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algn="l" defTabSz="914400" eaLnBrk="1" hangingPunct="1" latinLnBrk="0" marL="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algn="l" defTabSz="914400" eaLnBrk="1" hangingPunct="1" latinLnBrk="0" marL="457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defTabSz="914400" eaLnBrk="1" hangingPunct="1" latinLnBrk="0" marL="914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algn="l" defTabSz="914400" eaLnBrk="1" hangingPunct="1" latinLnBrk="0" marL="1371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defTabSz="914400" eaLnBrk="1" hangingPunct="1" latinLnBrk="0" marL="18288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algn="l" defTabSz="914400" eaLnBrk="1" hangingPunct="1" latinLnBrk="0" marL="22860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algn="l" defTabSz="914400" eaLnBrk="1" hangingPunct="1" latinLnBrk="0" marL="27432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algn="l" defTabSz="914400" eaLnBrk="1" hangingPunct="1" latinLnBrk="0" marL="32004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algn="l" defTabSz="914400" eaLnBrk="1" hangingPunct="1" latinLnBrk="0" marL="3657600" rtl="0">
              <a:defRPr kern="1200" sz="1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914583" fontAlgn="auto">
              <a:spcBef>
                <a:spcPts val="0"/>
              </a:spcBef>
              <a:spcAft>
                <a:spcPts val="0"/>
              </a:spcAft>
              <a:defRPr/>
            </a:pPr>
            <a:fld id="{7A7D0BFA-31FF-4593-97A9-6BE861E8BE36}" type="slidenum">
              <a:rPr lang="ru-RU" sz="1400">
                <a:solidFill>
                  <a:prstClr val="white">
                    <a:lumMod val="85000"/>
                  </a:prstClr>
                </a:solidFill>
                <a:latin charset="-52" panose="00000500000000000000" pitchFamily="50" typeface="Akrobat Light"/>
                <a:cs charset="0" panose="020B0604020202020204" pitchFamily="34" typeface="Arial"/>
              </a:rPr>
              <a:pPr algn="r" defTabSz="914583" fontAlgn="auto">
                <a:spcBef>
                  <a:spcPts val="0"/>
                </a:spcBef>
                <a:spcAft>
                  <a:spcPts val="0"/>
                </a:spcAft>
                <a:defRPr/>
              </a:pPr>
              <a:t>10</a:t>
            </a:fld>
            <a:endParaRPr dirty="0" lang="ru-RU" sz="1400">
              <a:solidFill>
                <a:prstClr val="white">
                  <a:lumMod val="85000"/>
                </a:prstClr>
              </a:solidFill>
              <a:latin charset="-52" panose="00000500000000000000" pitchFamily="50" typeface="Akrobat Light"/>
              <a:cs charset="0" panose="020B0604020202020204" pitchFamily="34" typeface="Arial"/>
            </a:endParaRPr>
          </a:p>
        </p:txBody>
      </p:sp>
      <p:sp>
        <p:nvSpPr>
          <p:cNvPr id="7" name="Правая фигурная скобка 6">
            <a:extLst>
              <a:ext uri="{FF2B5EF4-FFF2-40B4-BE49-F238E27FC236}">
                <a16:creationId xmlns:a16="http://schemas.microsoft.com/office/drawing/2014/main" xmlns="" id="{B3171082-F020-71C2-DB94-B241EF87AEF4}"/>
              </a:ext>
            </a:extLst>
          </p:cNvPr>
          <p:cNvSpPr/>
          <p:nvPr/>
        </p:nvSpPr>
        <p:spPr>
          <a:xfrm>
            <a:off x="4355114" y="1463616"/>
            <a:ext cx="451993" cy="5116587"/>
          </a:xfrm>
          <a:prstGeom prst="rightBrace">
            <a:avLst>
              <a:gd fmla="val 51256" name="adj1"/>
              <a:gd fmla="val 50000" name="adj2"/>
            </a:avLst>
          </a:prstGeom>
          <a:ln cap="rnd"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 defTabSz="914583" fontAlgn="auto">
              <a:spcBef>
                <a:spcPts val="0"/>
              </a:spcBef>
              <a:spcAft>
                <a:spcPts val="0"/>
              </a:spcAft>
            </a:pPr>
            <a:endParaRPr dirty="0" lang="ru-RU" sz="1800">
              <a:solidFill>
                <a:schemeClr val="bg1"/>
              </a:solidFill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BD68AAF-A019-2458-B796-2116825B851B}"/>
              </a:ext>
            </a:extLst>
          </p:cNvPr>
          <p:cNvSpPr txBox="1"/>
          <p:nvPr/>
        </p:nvSpPr>
        <p:spPr>
          <a:xfrm rot="5400000">
            <a:off x="2982510" y="3865500"/>
            <a:ext cx="4032448" cy="42473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 defTabSz="914583" fontAlgn="auto">
              <a:lnSpc>
                <a:spcPct val="90000"/>
              </a:lnSpc>
              <a:spcBef>
                <a:spcPts val="0"/>
              </a:spcBef>
              <a:spcAft>
                <a:spcPts val="0"/>
              </a:spcAft>
            </a:pPr>
            <a:r>
              <a:rPr b="1" dirty="0" lang="ru-RU">
                <a:solidFill>
                  <a:schemeClr val="bg1"/>
                </a:solidFill>
                <a:latin charset="0" panose="020B0604020202020204" pitchFamily="34" typeface="Arial"/>
              </a:rPr>
              <a:t>ФГИС</a:t>
            </a:r>
            <a:r>
              <a:rPr b="1" dirty="0" lang="ru-RU">
                <a:solidFill>
                  <a:srgbClr val="002060"/>
                </a:solidFill>
                <a:latin charset="0" panose="020B0604020202020204" pitchFamily="34" typeface="Arial"/>
              </a:rPr>
              <a:t> </a:t>
            </a:r>
            <a:r>
              <a:rPr b="1" dirty="0" lang="ru-RU">
                <a:solidFill>
                  <a:schemeClr val="bg1"/>
                </a:solidFill>
                <a:latin charset="0" panose="020B0604020202020204" pitchFamily="34" typeface="Arial"/>
              </a:rPr>
              <a:t>«МОЯ ШКОЛА»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30EB90B-EA7C-9CD7-5AFC-F7D0182B282A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19" l="11" r="9" t="189"/>
          <a:stretch/>
        </p:blipFill>
        <p:spPr bwMode="auto">
          <a:xfrm>
            <a:off x="5390252" y="1126819"/>
            <a:ext cx="6467975" cy="183455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02E6047-3302-2813-4953-8F7044B7FFB7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b="66" l="27" r="88" t="78"/>
          <a:stretch/>
        </p:blipFill>
        <p:spPr bwMode="auto">
          <a:xfrm>
            <a:off x="5862292" y="3478811"/>
            <a:ext cx="2429059" cy="201122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AA25207-9A22-C042-73B4-3370CA5AD0C8}"/>
              </a:ext>
            </a:extLst>
          </p:cNvPr>
          <p:cNvPicPr>
            <a:picLocks noChangeAspect="1"/>
          </p:cNvPicPr>
          <p:nvPr/>
        </p:nvPicPr>
        <p:blipFill rotWithShape="1">
          <a:blip r:embed="rId10"/>
          <a:srcRect b="122" l="67" r="65" t="128"/>
          <a:stretch/>
        </p:blipFill>
        <p:spPr bwMode="auto">
          <a:xfrm>
            <a:off x="9163015" y="3565557"/>
            <a:ext cx="2265163" cy="195348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5" name="Правая фигурная скобка 14">
            <a:extLst>
              <a:ext uri="{FF2B5EF4-FFF2-40B4-BE49-F238E27FC236}">
                <a16:creationId xmlns:a16="http://schemas.microsoft.com/office/drawing/2014/main" xmlns="" id="{7AB88F37-A1D1-B335-4862-1BB7D12E8F4D}"/>
              </a:ext>
            </a:extLst>
          </p:cNvPr>
          <p:cNvSpPr/>
          <p:nvPr/>
        </p:nvSpPr>
        <p:spPr>
          <a:xfrm rot="5400000">
            <a:off x="8579083" y="3838600"/>
            <a:ext cx="451993" cy="3878873"/>
          </a:xfrm>
          <a:prstGeom prst="rightBrace">
            <a:avLst>
              <a:gd fmla="val 51256" name="adj1"/>
              <a:gd fmla="val 50000" name="adj2"/>
            </a:avLst>
          </a:prstGeom>
          <a:ln cap="rnd" w="28575">
            <a:solidFill>
              <a:schemeClr val="bg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 rtlCol="0"/>
          <a:lstStyle/>
          <a:p>
            <a:pPr algn="ctr" defTabSz="914583" fontAlgn="auto">
              <a:spcBef>
                <a:spcPts val="0"/>
              </a:spcBef>
              <a:spcAft>
                <a:spcPts val="0"/>
              </a:spcAft>
            </a:pPr>
            <a:endParaRPr dirty="0" lang="ru-RU" sz="1800">
              <a:solidFill>
                <a:schemeClr val="bg1"/>
              </a:solidFill>
              <a:latin charset="0" panose="020B0604020202020204" pitchFamily="34" typeface="Arial"/>
              <a:cs charset="0" panose="020B0604020202020204" pitchFamily="34" typeface="Arial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F0AE03F8-8785-87CA-191A-A10C6C290CA0}"/>
              </a:ext>
            </a:extLst>
          </p:cNvPr>
          <p:cNvSpPr txBox="1"/>
          <p:nvPr/>
        </p:nvSpPr>
        <p:spPr>
          <a:xfrm>
            <a:off x="6395762" y="6037028"/>
            <a:ext cx="5046742" cy="46166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b="1" dirty="0" lang="ru-RU">
                <a:solidFill>
                  <a:schemeClr val="bg1"/>
                </a:solidFill>
                <a:latin charset="0" panose="020B0604020202020204" pitchFamily="34" typeface="Arial"/>
              </a:rPr>
              <a:t>33 063 уникальных просмотра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D8E11644-4FB8-3E7D-E290-1A1502A2A0F4}"/>
              </a:ext>
            </a:extLst>
          </p:cNvPr>
          <p:cNvSpPr txBox="1"/>
          <p:nvPr/>
        </p:nvSpPr>
        <p:spPr>
          <a:xfrm>
            <a:off x="6686802" y="2968129"/>
            <a:ext cx="4057714" cy="461665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ru-RU">
                <a:solidFill>
                  <a:schemeClr val="bg1"/>
                </a:solidFill>
                <a:latin charset="0" panose="020B0604020202020204" pitchFamily="34" typeface="Arial"/>
              </a:rPr>
              <a:t>ООО «ЭКЗАМЕН МЕДИА»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0680CD62-CFFB-E2D4-C1BF-5C04038A1232}"/>
              </a:ext>
            </a:extLst>
          </p:cNvPr>
          <p:cNvSpPr txBox="1"/>
          <p:nvPr/>
        </p:nvSpPr>
        <p:spPr>
          <a:xfrm>
            <a:off x="3861880" y="166209"/>
            <a:ext cx="8251308" cy="584775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b="1" dirty="0" lang="ru-RU" sz="3200">
                <a:solidFill>
                  <a:schemeClr val="bg1"/>
                </a:solidFill>
                <a:latin charset="0" panose="020B0604020202020204" pitchFamily="34" typeface="Arial"/>
              </a:rPr>
              <a:t>СТАТИСТИКА</a:t>
            </a:r>
            <a:r>
              <a:rPr dirty="0" lang="ru-RU" sz="3200">
                <a:solidFill>
                  <a:schemeClr val="bg1"/>
                </a:solidFill>
                <a:latin charset="0" panose="020B0604020202020204" pitchFamily="34"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53908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0" y="158817"/>
            <a:ext cx="12098486" cy="618467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3459"/>
              </a:lnSpc>
            </a:pPr>
            <a:r>
              <a:rPr lang="en-US" sz="32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</a:rPr>
              <a:t>ПРОЕКТ «СДАМ ОГЭ»: </a:t>
            </a:r>
            <a:r>
              <a:rPr lang="ru-RU" sz="32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</a:rPr>
              <a:t>УСПЕШНАЯ ПРАКТИКА</a:t>
            </a:r>
            <a:endParaRPr lang="en-US" sz="3200" b="1" dirty="0">
              <a:solidFill>
                <a:schemeClr val="bg1"/>
              </a:solidFill>
              <a:latin typeface="Arial" pitchFamily="34" charset="0"/>
              <a:ea typeface="Brygada 1918 Semi Bold" charset="0"/>
            </a:endParaRPr>
          </a:p>
        </p:txBody>
      </p:sp>
      <p:pic>
        <p:nvPicPr>
          <p:cNvPr id="8" name="Image 0" descr="preencode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2641" y="3164052"/>
            <a:ext cx="2126539" cy="2126539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364074" y="5405893"/>
            <a:ext cx="1964408" cy="22146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08"/>
              </a:lnSpc>
            </a:pPr>
            <a:r>
              <a:rPr lang="en-US" sz="2334" dirty="0">
                <a:solidFill>
                  <a:schemeClr val="bg1"/>
                </a:solidFill>
                <a:latin typeface="Brygada 1918 Semi Bold" charset="0"/>
                <a:ea typeface="Brygada 1918 Semi Bold" charset="0"/>
                <a:cs typeface="Crimson Pro Semi Bold" pitchFamily="34" charset="-120"/>
              </a:rPr>
              <a:t>Участие МР в 2024-2025</a:t>
            </a:r>
            <a:endParaRPr lang="en-US" sz="2334" dirty="0">
              <a:solidFill>
                <a:schemeClr val="bg1"/>
              </a:solidFill>
              <a:latin typeface="Brygada 1918 Semi Bold" charset="0"/>
              <a:ea typeface="Brygada 1918 Semi Bold" charset="0"/>
            </a:endParaRPr>
          </a:p>
        </p:txBody>
      </p:sp>
      <p:sp>
        <p:nvSpPr>
          <p:cNvPr id="10" name="Text 7"/>
          <p:cNvSpPr/>
          <p:nvPr/>
        </p:nvSpPr>
        <p:spPr>
          <a:xfrm>
            <a:off x="662207" y="5691058"/>
            <a:ext cx="5368239" cy="19844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542"/>
              </a:lnSpc>
            </a:pPr>
            <a:r>
              <a:rPr lang="en-US" sz="1667" dirty="0">
                <a:solidFill>
                  <a:schemeClr val="bg1"/>
                </a:solidFill>
                <a:latin typeface="Brygada 1918 Semi Bold" charset="0"/>
                <a:ea typeface="Brygada 1918 Semi Bold" charset="0"/>
                <a:cs typeface="Heebo" pitchFamily="34" charset="-120"/>
              </a:rPr>
              <a:t>Математика и русский язык</a:t>
            </a:r>
            <a:endParaRPr lang="en-US" sz="1667" dirty="0">
              <a:solidFill>
                <a:schemeClr val="bg1"/>
              </a:solidFill>
              <a:latin typeface="Brygada 1918 Semi Bold" charset="0"/>
              <a:ea typeface="Brygada 1918 Semi Bold" charset="0"/>
            </a:endParaRPr>
          </a:p>
        </p:txBody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84205" y="3129749"/>
            <a:ext cx="2126539" cy="2126539"/>
          </a:xfrm>
          <a:prstGeom prst="rect">
            <a:avLst/>
          </a:prstGeom>
        </p:spPr>
      </p:pic>
      <p:sp>
        <p:nvSpPr>
          <p:cNvPr id="12" name="Text 9"/>
          <p:cNvSpPr/>
          <p:nvPr/>
        </p:nvSpPr>
        <p:spPr>
          <a:xfrm>
            <a:off x="7864874" y="5405893"/>
            <a:ext cx="1965103" cy="221464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708"/>
              </a:lnSpc>
            </a:pPr>
            <a:r>
              <a:rPr lang="en-US" sz="2334" dirty="0">
                <a:solidFill>
                  <a:schemeClr val="bg1"/>
                </a:solidFill>
                <a:latin typeface="Brygada 1918 Semi Bold" charset="0"/>
                <a:ea typeface="Brygada 1918 Semi Bold" charset="0"/>
                <a:cs typeface="Crimson Pro Semi Bold" pitchFamily="34" charset="-120"/>
              </a:rPr>
              <a:t>Участие МР в 2025-2026</a:t>
            </a:r>
            <a:endParaRPr lang="en-US" sz="2334" dirty="0">
              <a:solidFill>
                <a:schemeClr val="bg1"/>
              </a:solidFill>
              <a:latin typeface="Brygada 1918 Semi Bold" charset="0"/>
              <a:ea typeface="Brygada 1918 Semi Bold" charset="0"/>
            </a:endParaRPr>
          </a:p>
        </p:txBody>
      </p:sp>
      <p:sp>
        <p:nvSpPr>
          <p:cNvPr id="13" name="Text 10"/>
          <p:cNvSpPr/>
          <p:nvPr/>
        </p:nvSpPr>
        <p:spPr>
          <a:xfrm>
            <a:off x="6163306" y="5691058"/>
            <a:ext cx="5368338" cy="19844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 algn="ctr">
              <a:lnSpc>
                <a:spcPts val="1542"/>
              </a:lnSpc>
            </a:pPr>
            <a:r>
              <a:rPr lang="en-US" sz="1667" dirty="0">
                <a:solidFill>
                  <a:schemeClr val="bg1"/>
                </a:solidFill>
                <a:latin typeface="Brygada 1918 Semi Bold" charset="0"/>
                <a:ea typeface="Brygada 1918 Semi Bold" charset="0"/>
                <a:cs typeface="Heebo" pitchFamily="34" charset="-120"/>
              </a:rPr>
              <a:t>Математика и русский язык</a:t>
            </a:r>
            <a:endParaRPr lang="en-US" sz="1667" dirty="0">
              <a:solidFill>
                <a:schemeClr val="bg1"/>
              </a:solidFill>
              <a:latin typeface="Brygada 1918 Semi Bold" charset="0"/>
              <a:ea typeface="Brygada 1918 Semi Bold" charset="0"/>
            </a:endParaRPr>
          </a:p>
        </p:txBody>
      </p:sp>
      <p:sp>
        <p:nvSpPr>
          <p:cNvPr id="14" name="Text 11"/>
          <p:cNvSpPr/>
          <p:nvPr/>
        </p:nvSpPr>
        <p:spPr>
          <a:xfrm>
            <a:off x="1716932" y="6119316"/>
            <a:ext cx="10869437" cy="198445"/>
          </a:xfrm>
          <a:prstGeom prst="rect">
            <a:avLst/>
          </a:prstGeom>
          <a:noFill/>
          <a:ln/>
        </p:spPr>
        <p:txBody>
          <a:bodyPr wrap="none" lIns="0" tIns="0" rIns="0" bIns="0" rtlCol="0" anchor="t"/>
          <a:lstStyle/>
          <a:p>
            <a:pPr>
              <a:lnSpc>
                <a:spcPts val="1542"/>
              </a:lnSpc>
            </a:pPr>
            <a:endParaRPr lang="en-US" sz="2334" dirty="0">
              <a:solidFill>
                <a:schemeClr val="bg1"/>
              </a:solidFill>
              <a:latin typeface="Brygada 1918 Semi Bold" charset="0"/>
              <a:ea typeface="Brygada 1918 Semi Bold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927343" y="3789848"/>
            <a:ext cx="780983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67" b="1" dirty="0">
                <a:solidFill>
                  <a:schemeClr val="bg1"/>
                </a:solidFill>
                <a:latin typeface="Brygada 1918 Semi Bold" charset="0"/>
                <a:ea typeface="Brygada 1918 Semi Bold" charset="0"/>
              </a:rPr>
              <a:t>87%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28541" y="3957268"/>
            <a:ext cx="780983" cy="5027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667" b="1" dirty="0">
                <a:solidFill>
                  <a:schemeClr val="bg1"/>
                </a:solidFill>
                <a:latin typeface="Brygada 1918 Semi Bold" charset="0"/>
                <a:ea typeface="Brygada 1918 Semi Bold" charset="0"/>
              </a:rPr>
              <a:t>97%</a:t>
            </a: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336947" y="1121432"/>
            <a:ext cx="5813138" cy="2008317"/>
          </a:xfrm>
          <a:prstGeom prst="roundRect">
            <a:avLst/>
          </a:prstGeom>
          <a:solidFill>
            <a:schemeClr val="tx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2334" b="1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334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Цель проекта</a:t>
            </a:r>
          </a:p>
          <a:p>
            <a:pPr algn="just">
              <a:lnSpc>
                <a:spcPct val="150000"/>
              </a:lnSpc>
            </a:pPr>
            <a:r>
              <a:rPr lang="ru-RU" sz="20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Достижение предметных </a:t>
            </a:r>
            <a:r>
              <a:rPr lang="ru-RU" sz="18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результатов</a:t>
            </a:r>
            <a:r>
              <a:rPr lang="ru-RU" sz="20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 выпускников 9-х классов по математике и русскому языку</a:t>
            </a: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6241603" y="1117232"/>
            <a:ext cx="5676855" cy="2012517"/>
          </a:xfrm>
          <a:prstGeom prst="roundRect">
            <a:avLst/>
          </a:prstGeom>
          <a:solidFill>
            <a:srgbClr val="1F49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334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Компоненты проекта</a:t>
            </a:r>
          </a:p>
          <a:p>
            <a:pPr marL="285773" indent="-285773">
              <a:buSzPct val="100000"/>
              <a:buChar char="•"/>
            </a:pPr>
            <a:r>
              <a:rPr lang="en-US" sz="18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Программа дополнительных консультаций</a:t>
            </a:r>
          </a:p>
          <a:p>
            <a:pPr marL="285773" indent="-285773">
              <a:buSzPct val="100000"/>
              <a:buChar char="•"/>
            </a:pPr>
            <a:r>
              <a:rPr lang="en-US" sz="18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Группа риска — преодоление неуспешности</a:t>
            </a:r>
          </a:p>
          <a:p>
            <a:pPr marL="285773" indent="-285773">
              <a:buSzPct val="100000"/>
              <a:buChar char="•"/>
            </a:pPr>
            <a:r>
              <a:rPr lang="en-US" sz="18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Банк видеоуроков </a:t>
            </a:r>
            <a:r>
              <a:rPr lang="en-US" sz="1800" b="1" dirty="0" err="1">
                <a:solidFill>
                  <a:schemeClr val="bg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по</a:t>
            </a:r>
            <a:r>
              <a:rPr lang="en-US" sz="18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 западающим темам</a:t>
            </a:r>
          </a:p>
          <a:p>
            <a:pPr marL="285773" indent="-285773">
              <a:buSzPct val="100000"/>
              <a:buChar char="•"/>
            </a:pPr>
            <a:r>
              <a:rPr lang="en-US" sz="1800" b="1" dirty="0">
                <a:solidFill>
                  <a:schemeClr val="bg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Участие — добровольное</a:t>
            </a:r>
          </a:p>
          <a:p>
            <a:pPr algn="just">
              <a:lnSpc>
                <a:spcPct val="150000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62207" y="6120107"/>
            <a:ext cx="10776179" cy="580664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ts val="1542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ea typeface="Brygada 1918 Semi Bold" charset="0"/>
              <a:cs typeface="Arial" pitchFamily="34" charset="0"/>
            </a:endParaRPr>
          </a:p>
          <a:p>
            <a:pPr>
              <a:lnSpc>
                <a:spcPts val="1542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ea typeface="Brygada 1918 Semi Bold" charset="0"/>
              <a:cs typeface="Arial" pitchFamily="34" charset="0"/>
            </a:endParaRPr>
          </a:p>
          <a:p>
            <a:pPr algn="ctr">
              <a:lnSpc>
                <a:spcPts val="1542"/>
              </a:lnSpc>
            </a:pPr>
            <a:r>
              <a:rPr lang="en-US" sz="2334" dirty="0">
                <a:solidFill>
                  <a:schemeClr val="tx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Положительная динамика результатов ОГЭ, </a:t>
            </a:r>
            <a:r>
              <a:rPr lang="en-US" sz="2334" dirty="0" err="1">
                <a:solidFill>
                  <a:schemeClr val="tx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снижение</a:t>
            </a:r>
            <a:r>
              <a:rPr lang="en-US" sz="2334" dirty="0">
                <a:solidFill>
                  <a:schemeClr val="tx1"/>
                </a:solidFill>
                <a:latin typeface="Arial" pitchFamily="34" charset="0"/>
                <a:ea typeface="Brygada 1918 Semi Bold" charset="0"/>
                <a:cs typeface="Arial" pitchFamily="34" charset="0"/>
              </a:rPr>
              <a:t> доли «2»</a:t>
            </a:r>
          </a:p>
          <a:p>
            <a:pPr algn="just">
              <a:lnSpc>
                <a:spcPct val="150000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334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150000"/>
              </a:lnSpc>
            </a:pPr>
            <a:endParaRPr lang="ru-RU" sz="20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Овал 1"/>
          <p:cNvSpPr/>
          <p:nvPr/>
        </p:nvSpPr>
        <p:spPr>
          <a:xfrm>
            <a:off x="2564714" y="3669830"/>
            <a:ext cx="1552576" cy="960144"/>
          </a:xfrm>
          <a:prstGeom prst="ellipse">
            <a:avLst/>
          </a:prstGeom>
          <a:solidFill>
            <a:srgbClr val="04194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kern="4000" dirty="0"/>
              <a:t>88%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291026" y="1053530"/>
            <a:ext cx="10904149" cy="0"/>
          </a:xfrm>
          <a:prstGeom prst="line">
            <a:avLst/>
          </a:prstGeom>
          <a:ln w="28575">
            <a:gradFill>
              <a:gsLst>
                <a:gs pos="2000">
                  <a:schemeClr val="accent1">
                    <a:tint val="66000"/>
                    <a:satMod val="160000"/>
                    <a:lumMod val="76000"/>
                    <a:lumOff val="24000"/>
                    <a:alpha val="0"/>
                  </a:schemeClr>
                </a:gs>
                <a:gs pos="54000">
                  <a:schemeClr val="accent1">
                    <a:tint val="44500"/>
                    <a:satMod val="160000"/>
                  </a:schemeClr>
                </a:gs>
                <a:gs pos="98000">
                  <a:srgbClr val="004987"/>
                </a:gs>
              </a:gsLst>
              <a:lin ang="8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0165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3EFA265-E779-4B8B-85AE-09961F216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4484" cy="1053530"/>
          </a:xfrm>
        </p:spPr>
        <p:txBody>
          <a:bodyPr>
            <a:normAutofit/>
          </a:bodyPr>
          <a:lstStyle/>
          <a:p>
            <a:pPr algn="ctr"/>
            <a:r>
              <a:rPr lang="ru-RU" sz="3000" dirty="0"/>
              <a:t>ИНДИКАТОРЫ РИСКА</a:t>
            </a:r>
            <a:br>
              <a:rPr lang="ru-RU" sz="3000" dirty="0"/>
            </a:br>
            <a:r>
              <a:rPr lang="ru-RU" sz="1300" dirty="0"/>
              <a:t>(приказ Рособрнадзора от 04.10.2021 N 1336 (ред. от 12.02.2025) «Об утверждении перечня индикаторов риска нарушения обязательных требований, используемых при осуществлении федерального государственного контроля (надзора) в сфере образования»)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3DC5870C-6B83-438E-84C8-82F2D3FEA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15" y="1125538"/>
            <a:ext cx="12060479" cy="554474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167" dirty="0">
                <a:solidFill>
                  <a:srgbClr val="FFFF00"/>
                </a:solidFill>
              </a:rPr>
              <a:t>	</a:t>
            </a:r>
            <a:r>
              <a:rPr lang="ru-RU" sz="2000" dirty="0"/>
              <a:t>13.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10% и более </a:t>
            </a:r>
            <a:r>
              <a:rPr lang="ru-RU" sz="2000" dirty="0"/>
              <a:t>выпускников, не набравших минимального количества первичных баллов, по одному из обязательных учебных предметов по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ОГЭ</a:t>
            </a:r>
            <a:r>
              <a:rPr lang="ru-RU" sz="2000" dirty="0"/>
              <a:t>.</a:t>
            </a:r>
          </a:p>
          <a:p>
            <a:pPr marL="0" indent="0" algn="just">
              <a:spcBef>
                <a:spcPts val="1500"/>
              </a:spcBef>
              <a:buNone/>
            </a:pPr>
            <a:r>
              <a:rPr lang="ru-RU" sz="2000" dirty="0"/>
              <a:t>	14.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10% и более </a:t>
            </a:r>
            <a:r>
              <a:rPr lang="ru-RU" sz="2000" dirty="0"/>
              <a:t>выпускников, не набравших минимального количества баллов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ЕГЭ</a:t>
            </a:r>
            <a:r>
              <a:rPr lang="ru-RU" sz="2000" dirty="0"/>
              <a:t> или при сдаче ГВЭ, получивших отметку ниже удовлетворительной, по одному из обязательных учебных предметов</a:t>
            </a:r>
          </a:p>
          <a:p>
            <a:pPr marL="0" indent="0" algn="just">
              <a:spcBef>
                <a:spcPts val="1500"/>
              </a:spcBef>
              <a:buNone/>
            </a:pPr>
            <a:r>
              <a:rPr lang="ru-RU" sz="2000" dirty="0"/>
              <a:t> 	15.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20% и более </a:t>
            </a:r>
            <a:r>
              <a:rPr lang="ru-RU" sz="2000" dirty="0"/>
              <a:t>выпускников, получивших неудовлетворительный результат ("незачет") по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итоговому собеседованию </a:t>
            </a:r>
            <a:r>
              <a:rPr lang="ru-RU" sz="2000" dirty="0"/>
              <a:t>по русскому языку от общего количества выпускников</a:t>
            </a:r>
          </a:p>
          <a:p>
            <a:pPr marL="0" indent="0" algn="just">
              <a:spcBef>
                <a:spcPts val="1500"/>
              </a:spcBef>
              <a:buNone/>
            </a:pPr>
            <a:r>
              <a:rPr lang="ru-RU" sz="2000" dirty="0"/>
              <a:t> 	16.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20% и более </a:t>
            </a:r>
            <a:r>
              <a:rPr lang="ru-RU" sz="2000" dirty="0"/>
              <a:t>выпускников, получивших неудовлетворительный результат ("незачет") по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итоговому сочинению (изложению) </a:t>
            </a:r>
          </a:p>
          <a:p>
            <a:pPr marL="0" indent="0" algn="just">
              <a:spcBef>
                <a:spcPts val="1500"/>
              </a:spcBef>
              <a:buNone/>
            </a:pPr>
            <a:r>
              <a:rPr lang="ru-RU" sz="2000" dirty="0"/>
              <a:t>	17. 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Более 25% обучающихся</a:t>
            </a:r>
            <a:r>
              <a:rPr lang="ru-RU" sz="2000" dirty="0"/>
              <a:t>, принимавших участие в диагностической работе, не выполнили 50% и более заданий диагностической работы в ходе оценивания достижения обучающимися результатов обучения при </a:t>
            </a:r>
            <a:r>
              <a:rPr lang="ru-RU" sz="2000" dirty="0">
                <a:solidFill>
                  <a:schemeClr val="accent6">
                    <a:lumMod val="75000"/>
                  </a:schemeClr>
                </a:solidFill>
              </a:rPr>
              <a:t>проведении аккредитационной экспертизы </a:t>
            </a:r>
            <a:r>
              <a:rPr lang="ru-RU" sz="2000" dirty="0"/>
              <a:t>основной образовательной программы</a:t>
            </a:r>
          </a:p>
        </p:txBody>
      </p:sp>
    </p:spTree>
    <p:extLst>
      <p:ext uri="{BB962C8B-B14F-4D97-AF65-F5344CB8AC3E}">
        <p14:creationId xmlns:p14="http://schemas.microsoft.com/office/powerpoint/2010/main" val="772470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10490077" y="1176553"/>
            <a:ext cx="1512168" cy="1666957"/>
          </a:xfrm>
          <a:prstGeom prst="rect">
            <a:avLst/>
          </a:prstGeom>
        </p:spPr>
      </p:pic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6C4C4364-026C-2974-C3E7-E7981944C48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5995932"/>
              </p:ext>
            </p:extLst>
          </p:nvPr>
        </p:nvGraphicFramePr>
        <p:xfrm>
          <a:off x="6817667" y="1176553"/>
          <a:ext cx="5300138" cy="52775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29BA528-6FCD-D3B0-958F-9AD1CAFBC37D}"/>
              </a:ext>
            </a:extLst>
          </p:cNvPr>
          <p:cNvSpPr txBox="1"/>
          <p:nvPr/>
        </p:nvSpPr>
        <p:spPr>
          <a:xfrm>
            <a:off x="48915" y="210353"/>
            <a:ext cx="12146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</a:rPr>
              <a:t>РЕЗУЛЬТАТЫ ДИАГНОСТИЧЕСКИХ РАБОТ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DAF51411-32FF-955F-9CA8-85C449106A03}"/>
              </a:ext>
            </a:extLst>
          </p:cNvPr>
          <p:cNvSpPr txBox="1"/>
          <p:nvPr/>
        </p:nvSpPr>
        <p:spPr>
          <a:xfrm>
            <a:off x="77370" y="4894909"/>
            <a:ext cx="662627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3600" b="1" i="0" u="none" strike="noStrike" baseline="0" dirty="0">
                <a:latin typeface="Times New Roman" panose="02020603050405020304" pitchFamily="18" charset="0"/>
              </a:rPr>
              <a:t>!</a:t>
            </a:r>
            <a:r>
              <a:rPr lang="ru-RU" sz="2400" b="1" i="0" u="none" strike="noStrike" baseline="0" dirty="0">
                <a:solidFill>
                  <a:schemeClr val="tx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 Доля обучающихся, выполнивших 60% и более заданий диагностической работы в ходе оценивания достижения обучающимися результатов обучения</a:t>
            </a: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6791605F-A455-A323-641C-380F235C4E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5024736"/>
              </p:ext>
            </p:extLst>
          </p:nvPr>
        </p:nvGraphicFramePr>
        <p:xfrm>
          <a:off x="65233" y="1331727"/>
          <a:ext cx="6624735" cy="30861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2442">
                  <a:extLst>
                    <a:ext uri="{9D8B030D-6E8A-4147-A177-3AD203B41FA5}">
                      <a16:colId xmlns="" xmlns:a16="http://schemas.microsoft.com/office/drawing/2014/main" val="3334656719"/>
                    </a:ext>
                  </a:extLst>
                </a:gridCol>
                <a:gridCol w="1271856">
                  <a:extLst>
                    <a:ext uri="{9D8B030D-6E8A-4147-A177-3AD203B41FA5}">
                      <a16:colId xmlns="" xmlns:a16="http://schemas.microsoft.com/office/drawing/2014/main" val="981667000"/>
                    </a:ext>
                  </a:extLst>
                </a:gridCol>
                <a:gridCol w="571283">
                  <a:extLst>
                    <a:ext uri="{9D8B030D-6E8A-4147-A177-3AD203B41FA5}">
                      <a16:colId xmlns="" xmlns:a16="http://schemas.microsoft.com/office/drawing/2014/main" val="1699362997"/>
                    </a:ext>
                  </a:extLst>
                </a:gridCol>
                <a:gridCol w="648072">
                  <a:extLst>
                    <a:ext uri="{9D8B030D-6E8A-4147-A177-3AD203B41FA5}">
                      <a16:colId xmlns="" xmlns:a16="http://schemas.microsoft.com/office/drawing/2014/main" val="4037645896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1072251372"/>
                    </a:ext>
                  </a:extLst>
                </a:gridCol>
                <a:gridCol w="576064">
                  <a:extLst>
                    <a:ext uri="{9D8B030D-6E8A-4147-A177-3AD203B41FA5}">
                      <a16:colId xmlns="" xmlns:a16="http://schemas.microsoft.com/office/drawing/2014/main" val="530743010"/>
                    </a:ext>
                  </a:extLst>
                </a:gridCol>
                <a:gridCol w="1588954">
                  <a:extLst>
                    <a:ext uri="{9D8B030D-6E8A-4147-A177-3AD203B41FA5}">
                      <a16:colId xmlns="" xmlns:a16="http://schemas.microsoft.com/office/drawing/2014/main" val="2543558812"/>
                    </a:ext>
                  </a:extLst>
                </a:gridCol>
              </a:tblGrid>
              <a:tr h="80962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Предмет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 работе приняли участие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«2»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«3»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«4»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«5»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обучающихся, выполнивших 60% и более заданий 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212668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ru-RU" sz="800" b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</a:t>
                      </a:r>
                      <a:endParaRPr lang="ru-RU" sz="2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41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9,2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59049865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ru-RU" sz="800" b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Русский</a:t>
                      </a:r>
                    </a:p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язык</a:t>
                      </a:r>
                    </a:p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120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80</a:t>
                      </a:r>
                      <a:endParaRPr lang="ru-RU" sz="2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26,6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2674833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endParaRPr lang="ru-RU" sz="800" b="1" u="none" strike="noStrike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 fontAlgn="b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История</a:t>
                      </a:r>
                    </a:p>
                    <a:p>
                      <a:pPr algn="ctr" fontAlgn="b"/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34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2400" b="1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ru-RU" sz="2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ru-RU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31,5</a:t>
                      </a:r>
                      <a:endParaRPr lang="ru-RU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1492045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4450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0" y="117427"/>
            <a:ext cx="1219517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</a:rPr>
              <a:t>Результаты ВПР по учебному предмету «Математика» </a:t>
            </a:r>
          </a:p>
          <a:p>
            <a:pPr algn="ctr"/>
            <a:r>
              <a:rPr lang="ru-RU" b="1" dirty="0">
                <a:solidFill>
                  <a:schemeClr val="bg1"/>
                </a:solidFill>
                <a:latin typeface="Arial" panose="020B0604020202020204" pitchFamily="34" charset="0"/>
              </a:rPr>
              <a:t>4 класс 2021 год – 8 класс 2025 года по Республике Башкортостан</a:t>
            </a:r>
          </a:p>
        </p:txBody>
      </p:sp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8433935"/>
              </p:ext>
            </p:extLst>
          </p:nvPr>
        </p:nvGraphicFramePr>
        <p:xfrm>
          <a:off x="336947" y="1413570"/>
          <a:ext cx="1166529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204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90077" y="1176540"/>
            <a:ext cx="1512168" cy="166695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-1" y="204294"/>
            <a:ext cx="121951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</a:rPr>
              <a:t>Динамика качества предметной подготовки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915203"/>
              </p:ext>
            </p:extLst>
          </p:nvPr>
        </p:nvGraphicFramePr>
        <p:xfrm>
          <a:off x="187546" y="1177284"/>
          <a:ext cx="11881323" cy="55447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3">
                  <a:extLst>
                    <a:ext uri="{9D8B030D-6E8A-4147-A177-3AD203B41FA5}">
                      <a16:colId xmlns="" xmlns:a16="http://schemas.microsoft.com/office/drawing/2014/main" val="1990468676"/>
                    </a:ext>
                  </a:extLst>
                </a:gridCol>
                <a:gridCol w="5076566">
                  <a:extLst>
                    <a:ext uri="{9D8B030D-6E8A-4147-A177-3AD203B41FA5}">
                      <a16:colId xmlns="" xmlns:a16="http://schemas.microsoft.com/office/drawing/2014/main" val="538429224"/>
                    </a:ext>
                  </a:extLst>
                </a:gridCol>
                <a:gridCol w="5148574">
                  <a:extLst>
                    <a:ext uri="{9D8B030D-6E8A-4147-A177-3AD203B41FA5}">
                      <a16:colId xmlns="" xmlns:a16="http://schemas.microsoft.com/office/drawing/2014/main" val="3907677316"/>
                    </a:ext>
                  </a:extLst>
                </a:gridCol>
              </a:tblGrid>
              <a:tr h="1035026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00206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Повышение результатов в обучении за период с 8 по 9 класс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rgbClr val="00206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Недостаточная методическая поддержка, низкий уровень мотивации обучающихся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62019559"/>
                  </a:ext>
                </a:extLst>
              </a:tr>
              <a:tr h="1035026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ОО с наибольшими значениями динамики предметной подготовки более 60%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Доля ОО с наименьшими значениями динамики предметной подготовки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90465328"/>
                  </a:ext>
                </a:extLst>
              </a:tr>
              <a:tr h="1345533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Русский язык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 г. Уфа (ОО городского подчинения),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 г. Уфа Демский район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 г. Уфа Кировский район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 г. Уфа Ленинский район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 г. Уфа Октябрьский район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Архангельский МР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Бижбулякский МР </a:t>
                      </a:r>
                    </a:p>
                    <a:p>
                      <a:r>
                        <a:rPr lang="ru-RU" sz="1800" b="1" dirty="0" err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Стерлибашевский</a:t>
                      </a: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МР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16329690"/>
                  </a:ext>
                </a:extLst>
              </a:tr>
              <a:tr h="1789254"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Математика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 г. Уфа Демский район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 г. Уфа Кировский район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ГО г. Уфа Ленинский район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Дуванский МР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Краснокамский МР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ОО регионального подчинения Учалинский МР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Аскинский МР             Белокатайский МР </a:t>
                      </a:r>
                    </a:p>
                    <a:p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Благовещенский МР  Ермекеевский МР Зианчуринский МР     Зилаирский МР Иглинский МР              Кушнаренковский МР Стерлитамакский МР  Федоровский МР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554342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0881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">
            <a:extLst>
              <a:ext uri="{FF2B5EF4-FFF2-40B4-BE49-F238E27FC236}">
                <a16:creationId xmlns="" xmlns:a16="http://schemas.microsoft.com/office/drawing/2014/main" id="{206381AD-4C2B-4745-99B1-0BBCE6131A71}"/>
              </a:ext>
            </a:extLst>
          </p:cNvPr>
          <p:cNvSpPr txBox="1">
            <a:spLocks/>
          </p:cNvSpPr>
          <p:nvPr/>
        </p:nvSpPr>
        <p:spPr>
          <a:xfrm>
            <a:off x="-1" y="252150"/>
            <a:ext cx="12195175" cy="36933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18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ru-RU" dirty="0">
                <a:solidFill>
                  <a:prstClr val="white"/>
                </a:solidFill>
                <a:latin typeface="Arial" charset="0"/>
              </a:rPr>
              <a:t>УРОВЕНЬ СФОРМИРОВАННОСТИ ФУНКЦИОНАЛЬНОЙ ГРАМОТНОСТИ</a:t>
            </a:r>
          </a:p>
        </p:txBody>
      </p:sp>
      <p:sp>
        <p:nvSpPr>
          <p:cNvPr id="2" name="AutoShape 2" descr="https://i.oneme.ru/i?r=BTE2sh_eZW7g8kugOdIm2Notl3jD1weaaym1pFPGYI2CbN-yGy-xdPCAF4mpo__niH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5" descr="https://i.oneme.ru/i?r=BTE2sh_eZW7g8kugOdIm2Not0Rl0SfSbghGWMzLB7Hcmdd-yGy-xdPCAF4mpo__niH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AutoShape 15" descr="https://i.oneme.ru/i?r=BTE2sh_eZW7g8kugOdIm2Not0Rl0SfSbghGWMzLB7Hcmdd-yGy-xdPCAF4mpo__niH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7" descr="https://i.oneme.ru/i?r=BTE2sh_eZW7g8kugOdIm2Not0Rl0SfSbghGWMzLB7Hcmdd-yGy-xdPCAF4mpo__niHg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" name="Группа 4">
            <a:extLst>
              <a:ext uri="{FF2B5EF4-FFF2-40B4-BE49-F238E27FC236}">
                <a16:creationId xmlns="" xmlns:a16="http://schemas.microsoft.com/office/drawing/2014/main" id="{18B2A600-12CE-6BB6-5272-F4F36B07F382}"/>
              </a:ext>
            </a:extLst>
          </p:cNvPr>
          <p:cNvGrpSpPr/>
          <p:nvPr/>
        </p:nvGrpSpPr>
        <p:grpSpPr>
          <a:xfrm>
            <a:off x="307974" y="924958"/>
            <a:ext cx="8094254" cy="5926693"/>
            <a:chOff x="98338" y="1013466"/>
            <a:chExt cx="5353417" cy="5615507"/>
          </a:xfrm>
        </p:grpSpPr>
        <p:graphicFrame>
          <p:nvGraphicFramePr>
            <p:cNvPr id="6" name="Диаграмма 5">
              <a:extLst>
                <a:ext uri="{FF2B5EF4-FFF2-40B4-BE49-F238E27FC236}">
                  <a16:creationId xmlns="" xmlns:a16="http://schemas.microsoft.com/office/drawing/2014/main" id="{D51EDDAA-37BD-3BD9-FF83-1E5D2B424970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67350881"/>
                </p:ext>
              </p:extLst>
            </p:nvPr>
          </p:nvGraphicFramePr>
          <p:xfrm>
            <a:off x="155855" y="3600023"/>
            <a:ext cx="5295900" cy="30289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7" name="Диаграмма 6">
              <a:extLst>
                <a:ext uri="{FF2B5EF4-FFF2-40B4-BE49-F238E27FC236}">
                  <a16:creationId xmlns="" xmlns:a16="http://schemas.microsoft.com/office/drawing/2014/main" id="{8F101E0B-1816-F8DE-BAEE-2A95DB417B3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2562257"/>
                </p:ext>
              </p:extLst>
            </p:nvPr>
          </p:nvGraphicFramePr>
          <p:xfrm>
            <a:off x="155855" y="1013466"/>
            <a:ext cx="5295900" cy="31432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8" name="Прямоугольник 7">
              <a:extLst>
                <a:ext uri="{FF2B5EF4-FFF2-40B4-BE49-F238E27FC236}">
                  <a16:creationId xmlns="" xmlns:a16="http://schemas.microsoft.com/office/drawing/2014/main" id="{C8A2665A-333C-CFD6-7BD2-471E7AD2EA5F}"/>
                </a:ext>
              </a:extLst>
            </p:cNvPr>
            <p:cNvSpPr/>
            <p:nvPr/>
          </p:nvSpPr>
          <p:spPr>
            <a:xfrm>
              <a:off x="98338" y="1174520"/>
              <a:ext cx="5299584" cy="554071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ru-RU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FF0000"/>
                  </a:solidFill>
                  <a:latin typeface="Verdana" pitchFamily="34" charset="0"/>
                  <a:ea typeface="+mn-ea"/>
                  <a:cs typeface="Arial" charset="0"/>
                </a:defRPr>
              </a:lvl1pPr>
              <a:lvl2pPr marL="54428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FF0000"/>
                  </a:solidFill>
                  <a:latin typeface="Verdana" pitchFamily="34" charset="0"/>
                  <a:ea typeface="+mn-ea"/>
                  <a:cs typeface="Arial" charset="0"/>
                </a:defRPr>
              </a:lvl2pPr>
              <a:lvl3pPr marL="1088559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FF0000"/>
                  </a:solidFill>
                  <a:latin typeface="Verdana" pitchFamily="34" charset="0"/>
                  <a:ea typeface="+mn-ea"/>
                  <a:cs typeface="Arial" charset="0"/>
                </a:defRPr>
              </a:lvl3pPr>
              <a:lvl4pPr marL="1632839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FF0000"/>
                  </a:solidFill>
                  <a:latin typeface="Verdana" pitchFamily="34" charset="0"/>
                  <a:ea typeface="+mn-ea"/>
                  <a:cs typeface="Arial" charset="0"/>
                </a:defRPr>
              </a:lvl4pPr>
              <a:lvl5pPr marL="2177115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rgbClr val="FF0000"/>
                  </a:solidFill>
                  <a:latin typeface="Verdana" pitchFamily="34" charset="0"/>
                  <a:ea typeface="+mn-ea"/>
                  <a:cs typeface="Arial" charset="0"/>
                </a:defRPr>
              </a:lvl5pPr>
              <a:lvl6pPr marL="2721396" algn="l" defTabSz="1088559" rtl="0" eaLnBrk="1" latinLnBrk="0" hangingPunct="1">
                <a:defRPr sz="2400" kern="1200">
                  <a:solidFill>
                    <a:srgbClr val="FF0000"/>
                  </a:solidFill>
                  <a:latin typeface="Verdana" pitchFamily="34" charset="0"/>
                  <a:ea typeface="+mn-ea"/>
                  <a:cs typeface="Arial" charset="0"/>
                </a:defRPr>
              </a:lvl6pPr>
              <a:lvl7pPr marL="3265674" algn="l" defTabSz="1088559" rtl="0" eaLnBrk="1" latinLnBrk="0" hangingPunct="1">
                <a:defRPr sz="2400" kern="1200">
                  <a:solidFill>
                    <a:srgbClr val="FF0000"/>
                  </a:solidFill>
                  <a:latin typeface="Verdana" pitchFamily="34" charset="0"/>
                  <a:ea typeface="+mn-ea"/>
                  <a:cs typeface="Arial" charset="0"/>
                </a:defRPr>
              </a:lvl7pPr>
              <a:lvl8pPr marL="3809953" algn="l" defTabSz="1088559" rtl="0" eaLnBrk="1" latinLnBrk="0" hangingPunct="1">
                <a:defRPr sz="2400" kern="1200">
                  <a:solidFill>
                    <a:srgbClr val="FF0000"/>
                  </a:solidFill>
                  <a:latin typeface="Verdana" pitchFamily="34" charset="0"/>
                  <a:ea typeface="+mn-ea"/>
                  <a:cs typeface="Arial" charset="0"/>
                </a:defRPr>
              </a:lvl8pPr>
              <a:lvl9pPr marL="4354232" algn="l" defTabSz="1088559" rtl="0" eaLnBrk="1" latinLnBrk="0" hangingPunct="1">
                <a:defRPr sz="2400" kern="1200">
                  <a:solidFill>
                    <a:srgbClr val="FF0000"/>
                  </a:solidFill>
                  <a:latin typeface="Verdana" pitchFamily="34" charset="0"/>
                  <a:ea typeface="+mn-ea"/>
                  <a:cs typeface="Arial" charset="0"/>
                </a:defRPr>
              </a:lvl9pPr>
            </a:lstStyle>
            <a:p>
              <a:pPr algn="ctr"/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Уровень </a:t>
              </a:r>
              <a:r>
                <a:rPr lang="ru-RU" sz="1600" b="1" dirty="0" err="1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сформированности</a:t>
              </a:r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ФГ по направлениям </a:t>
              </a:r>
            </a:p>
            <a:p>
              <a:pPr algn="ctr"/>
              <a:r>
                <a:rPr lang="ru-RU" sz="1600" b="1" u="sng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одних и тех же обучающихся</a:t>
              </a:r>
              <a:r>
                <a:rPr lang="ru-RU" sz="1600" b="1" dirty="0">
                  <a:solidFill>
                    <a:schemeClr val="accent2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за два года</a:t>
              </a:r>
            </a:p>
          </p:txBody>
        </p:sp>
        <p:cxnSp>
          <p:nvCxnSpPr>
            <p:cNvPr id="11" name="Прямая со стрелкой 10">
              <a:extLst>
                <a:ext uri="{FF2B5EF4-FFF2-40B4-BE49-F238E27FC236}">
                  <a16:creationId xmlns="" xmlns:a16="http://schemas.microsoft.com/office/drawing/2014/main" id="{E1033B06-DCBB-1E16-1930-C1B040CBCC82}"/>
                </a:ext>
              </a:extLst>
            </p:cNvPr>
            <p:cNvCxnSpPr/>
            <p:nvPr/>
          </p:nvCxnSpPr>
          <p:spPr>
            <a:xfrm>
              <a:off x="2975000" y="2381569"/>
              <a:ext cx="0" cy="36004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 стрелкой 11">
              <a:extLst>
                <a:ext uri="{FF2B5EF4-FFF2-40B4-BE49-F238E27FC236}">
                  <a16:creationId xmlns="" xmlns:a16="http://schemas.microsoft.com/office/drawing/2014/main" id="{39B965C9-08AE-2BE8-68CB-1C53AE89B066}"/>
                </a:ext>
              </a:extLst>
            </p:cNvPr>
            <p:cNvCxnSpPr/>
            <p:nvPr/>
          </p:nvCxnSpPr>
          <p:spPr>
            <a:xfrm>
              <a:off x="4729435" y="2537751"/>
              <a:ext cx="0" cy="36004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 стрелкой 12">
              <a:extLst>
                <a:ext uri="{FF2B5EF4-FFF2-40B4-BE49-F238E27FC236}">
                  <a16:creationId xmlns="" xmlns:a16="http://schemas.microsoft.com/office/drawing/2014/main" id="{FF81A29C-8F56-E4CA-2FE1-917242797887}"/>
                </a:ext>
              </a:extLst>
            </p:cNvPr>
            <p:cNvCxnSpPr/>
            <p:nvPr/>
          </p:nvCxnSpPr>
          <p:spPr>
            <a:xfrm>
              <a:off x="1117625" y="2381569"/>
              <a:ext cx="0" cy="360040"/>
            </a:xfrm>
            <a:prstGeom prst="straightConnector1">
              <a:avLst/>
            </a:prstGeom>
            <a:ln w="5715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 стрелкой 13">
              <a:extLst>
                <a:ext uri="{FF2B5EF4-FFF2-40B4-BE49-F238E27FC236}">
                  <a16:creationId xmlns="" xmlns:a16="http://schemas.microsoft.com/office/drawing/2014/main" id="{9BA73DE4-9AEC-2242-8B6E-C7E81E813984}"/>
                </a:ext>
              </a:extLst>
            </p:cNvPr>
            <p:cNvCxnSpPr/>
            <p:nvPr/>
          </p:nvCxnSpPr>
          <p:spPr>
            <a:xfrm flipV="1">
              <a:off x="5118125" y="4555627"/>
              <a:ext cx="0" cy="432048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 стрелкой 14">
              <a:extLst>
                <a:ext uri="{FF2B5EF4-FFF2-40B4-BE49-F238E27FC236}">
                  <a16:creationId xmlns="" xmlns:a16="http://schemas.microsoft.com/office/drawing/2014/main" id="{3FCF9579-D28E-B53C-0920-A437796F5C1B}"/>
                </a:ext>
              </a:extLst>
            </p:cNvPr>
            <p:cNvCxnSpPr/>
            <p:nvPr/>
          </p:nvCxnSpPr>
          <p:spPr>
            <a:xfrm flipV="1">
              <a:off x="3117875" y="4682450"/>
              <a:ext cx="0" cy="432048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 стрелкой 15">
              <a:extLst>
                <a:ext uri="{FF2B5EF4-FFF2-40B4-BE49-F238E27FC236}">
                  <a16:creationId xmlns="" xmlns:a16="http://schemas.microsoft.com/office/drawing/2014/main" id="{71689D98-85F1-74F7-6017-7C8BD89FF6D8}"/>
                </a:ext>
              </a:extLst>
            </p:cNvPr>
            <p:cNvCxnSpPr/>
            <p:nvPr/>
          </p:nvCxnSpPr>
          <p:spPr>
            <a:xfrm flipV="1">
              <a:off x="2165375" y="4758011"/>
              <a:ext cx="0" cy="432048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 стрелкой 16">
              <a:extLst>
                <a:ext uri="{FF2B5EF4-FFF2-40B4-BE49-F238E27FC236}">
                  <a16:creationId xmlns="" xmlns:a16="http://schemas.microsoft.com/office/drawing/2014/main" id="{6BAF561D-B4A9-1C6E-43F9-DA21AD703D44}"/>
                </a:ext>
              </a:extLst>
            </p:cNvPr>
            <p:cNvCxnSpPr/>
            <p:nvPr/>
          </p:nvCxnSpPr>
          <p:spPr>
            <a:xfrm flipV="1">
              <a:off x="1129057" y="4541987"/>
              <a:ext cx="0" cy="432048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 стрелкой 17">
              <a:extLst>
                <a:ext uri="{FF2B5EF4-FFF2-40B4-BE49-F238E27FC236}">
                  <a16:creationId xmlns="" xmlns:a16="http://schemas.microsoft.com/office/drawing/2014/main" id="{9DB5B0BF-37E7-284A-4190-A45D6F711317}"/>
                </a:ext>
              </a:extLst>
            </p:cNvPr>
            <p:cNvCxnSpPr/>
            <p:nvPr/>
          </p:nvCxnSpPr>
          <p:spPr>
            <a:xfrm flipV="1">
              <a:off x="2070125" y="2105704"/>
              <a:ext cx="0" cy="432048"/>
            </a:xfrm>
            <a:prstGeom prst="straightConnector1">
              <a:avLst/>
            </a:prstGeom>
            <a:ln w="57150">
              <a:solidFill>
                <a:srgbClr val="00B05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83763D51-44EC-2B78-6109-F38353DBC56E}"/>
              </a:ext>
            </a:extLst>
          </p:cNvPr>
          <p:cNvSpPr txBox="1"/>
          <p:nvPr/>
        </p:nvSpPr>
        <p:spPr>
          <a:xfrm>
            <a:off x="8638053" y="1260685"/>
            <a:ext cx="311036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Arial" panose="020B0604020202020204" pitchFamily="34" charset="0"/>
              </a:rPr>
              <a:t>0-24,99%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</a:rPr>
              <a:t> – недостаточный уровень</a:t>
            </a:r>
          </a:p>
          <a:p>
            <a:endParaRPr lang="ru-RU" sz="2000" b="1" dirty="0">
              <a:latin typeface="Arial" panose="020B0604020202020204" pitchFamily="34" charset="0"/>
            </a:endParaRPr>
          </a:p>
          <a:p>
            <a:r>
              <a:rPr lang="ru-RU" sz="2000" b="1" dirty="0">
                <a:latin typeface="Arial" panose="020B0604020202020204" pitchFamily="34" charset="0"/>
              </a:rPr>
              <a:t>25-49,99%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</a:rPr>
              <a:t> – </a:t>
            </a: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</a:rPr>
              <a:t>низкий уровень</a:t>
            </a:r>
          </a:p>
          <a:p>
            <a:endParaRPr lang="ru-RU" sz="2000" b="1" dirty="0">
              <a:solidFill>
                <a:srgbClr val="FFFF00"/>
              </a:solidFill>
              <a:latin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FFFF00"/>
                </a:solidFill>
                <a:latin typeface="Arial" panose="020B0604020202020204" pitchFamily="34" charset="0"/>
              </a:rPr>
              <a:t>50-64,99%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</a:rPr>
              <a:t> – </a:t>
            </a: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</a:rPr>
              <a:t>средний уровень</a:t>
            </a:r>
          </a:p>
          <a:p>
            <a:endParaRPr lang="ru-RU" sz="2000" b="1" dirty="0">
              <a:solidFill>
                <a:srgbClr val="92D050"/>
              </a:solidFill>
              <a:latin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92D050"/>
                </a:solidFill>
                <a:latin typeface="Arial" panose="020B0604020202020204" pitchFamily="34" charset="0"/>
              </a:rPr>
              <a:t>65-79,99%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</a:rPr>
              <a:t> – повышенный уровень</a:t>
            </a:r>
          </a:p>
          <a:p>
            <a:endParaRPr lang="ru-RU" sz="2000" b="1" dirty="0">
              <a:solidFill>
                <a:srgbClr val="92D050"/>
              </a:solidFill>
              <a:latin typeface="Arial" panose="020B0604020202020204" pitchFamily="34" charset="0"/>
            </a:endParaRPr>
          </a:p>
          <a:p>
            <a:r>
              <a:rPr lang="ru-RU" sz="2000" b="1" dirty="0">
                <a:solidFill>
                  <a:srgbClr val="92D050"/>
                </a:solidFill>
                <a:latin typeface="Arial" panose="020B0604020202020204" pitchFamily="34" charset="0"/>
              </a:rPr>
              <a:t>80% и выше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</a:rPr>
              <a:t>– </a:t>
            </a:r>
          </a:p>
          <a:p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</a:rPr>
              <a:t>высокий уровень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73933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8" name="Picture 10" descr="Picture background">
            <a:extLst>
              <a:ext uri="{FF2B5EF4-FFF2-40B4-BE49-F238E27FC236}">
                <a16:creationId xmlns="" xmlns:a16="http://schemas.microsoft.com/office/drawing/2014/main" id="{1A28930D-05DD-0293-6DBD-83D840DFD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3451" y="1120732"/>
            <a:ext cx="2002929" cy="20029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" name="Диаграмма 15">
            <a:extLst>
              <a:ext uri="{FF2B5EF4-FFF2-40B4-BE49-F238E27FC236}">
                <a16:creationId xmlns="" xmlns:a16="http://schemas.microsoft.com/office/drawing/2014/main" id="{B865D179-DED2-38FF-1A8D-1BF888DC6F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48133693"/>
              </p:ext>
            </p:extLst>
          </p:nvPr>
        </p:nvGraphicFramePr>
        <p:xfrm>
          <a:off x="-51826" y="1171037"/>
          <a:ext cx="5002037" cy="4882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3" name="Диаграмма 22">
            <a:extLst>
              <a:ext uri="{FF2B5EF4-FFF2-40B4-BE49-F238E27FC236}">
                <a16:creationId xmlns="" xmlns:a16="http://schemas.microsoft.com/office/drawing/2014/main" id="{27184CCA-4683-E903-4411-E6113E754A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4412947"/>
              </p:ext>
            </p:extLst>
          </p:nvPr>
        </p:nvGraphicFramePr>
        <p:xfrm>
          <a:off x="6241603" y="1223682"/>
          <a:ext cx="5721243" cy="52303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CD721D4E-4C0D-3600-22DD-06D899DE8235}"/>
              </a:ext>
            </a:extLst>
          </p:cNvPr>
          <p:cNvSpPr txBox="1"/>
          <p:nvPr/>
        </p:nvSpPr>
        <p:spPr>
          <a:xfrm>
            <a:off x="1" y="169895"/>
            <a:ext cx="121951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</a:rPr>
              <a:t>Доля «2», %: ДР – ВПР 2026 </a:t>
            </a:r>
          </a:p>
        </p:txBody>
      </p:sp>
      <p:pic>
        <p:nvPicPr>
          <p:cNvPr id="25" name="Рисунок 24" descr="Флажок со сплошной заливкой">
            <a:extLst>
              <a:ext uri="{FF2B5EF4-FFF2-40B4-BE49-F238E27FC236}">
                <a16:creationId xmlns="" xmlns:a16="http://schemas.microsoft.com/office/drawing/2014/main" id="{AD280B3A-BDF7-0BC2-6405-19F270FB6ED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14228" y="5843997"/>
            <a:ext cx="550303" cy="641783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198A024F-573C-C6D8-6F95-35B72D0A4D24}"/>
              </a:ext>
            </a:extLst>
          </p:cNvPr>
          <p:cNvSpPr txBox="1"/>
          <p:nvPr/>
        </p:nvSpPr>
        <p:spPr>
          <a:xfrm>
            <a:off x="1129035" y="5602844"/>
            <a:ext cx="100514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</a:rPr>
              <a:t>Задача: привести в соответствие систему оценивания </a:t>
            </a:r>
          </a:p>
          <a:p>
            <a:r>
              <a:rPr lang="ru-RU" sz="2800" b="1" dirty="0">
                <a:solidFill>
                  <a:srgbClr val="00B050"/>
                </a:solidFill>
                <a:latin typeface="Arial" panose="020B0604020202020204" pitchFamily="34" charset="0"/>
              </a:rPr>
              <a:t>               с требованиями ФОП </a:t>
            </a:r>
            <a:r>
              <a:rPr lang="ru-RU" sz="2800" dirty="0">
                <a:solidFill>
                  <a:srgbClr val="00B05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78123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F3534D8F-1B6B-4BE2-B95F-5E2008711CF2}"/>
              </a:ext>
            </a:extLst>
          </p:cNvPr>
          <p:cNvSpPr/>
          <p:nvPr/>
        </p:nvSpPr>
        <p:spPr>
          <a:xfrm>
            <a:off x="-1" y="252308"/>
            <a:ext cx="12195175" cy="584618"/>
          </a:xfrm>
          <a:prstGeom prst="rect">
            <a:avLst/>
          </a:prstGeom>
        </p:spPr>
        <p:txBody>
          <a:bodyPr wrap="square" lIns="91295" tIns="45642" rIns="91295" bIns="45642">
            <a:spAutoFit/>
          </a:bodyPr>
          <a:lstStyle/>
          <a:p>
            <a:pPr algn="ctr"/>
            <a:r>
              <a:rPr lang="ru-RU" sz="3200" b="1" dirty="0">
                <a:solidFill>
                  <a:schemeClr val="bg1"/>
                </a:solidFill>
                <a:latin typeface="Arial" panose="020B0604020202020204" pitchFamily="34" charset="0"/>
              </a:rPr>
              <a:t>НЕОБЪЕКТИВНОСТЬ</a:t>
            </a: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="" xmlns:a16="http://schemas.microsoft.com/office/drawing/2014/main" id="{29F03AD0-2731-4D0F-B754-6F84665542E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99949477"/>
              </p:ext>
            </p:extLst>
          </p:nvPr>
        </p:nvGraphicFramePr>
        <p:xfrm>
          <a:off x="24457" y="2709714"/>
          <a:ext cx="12146258" cy="23551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3" name="Прямая со стрелкой 2">
            <a:extLst>
              <a:ext uri="{FF2B5EF4-FFF2-40B4-BE49-F238E27FC236}">
                <a16:creationId xmlns="" xmlns:a16="http://schemas.microsoft.com/office/drawing/2014/main" id="{FFDC6D03-D887-49E5-2C9B-1C08A0462327}"/>
              </a:ext>
            </a:extLst>
          </p:cNvPr>
          <p:cNvCxnSpPr>
            <a:cxnSpLocks/>
          </p:cNvCxnSpPr>
          <p:nvPr/>
        </p:nvCxnSpPr>
        <p:spPr>
          <a:xfrm>
            <a:off x="1129035" y="1845618"/>
            <a:ext cx="9865096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  <a:effectLst>
            <a:glow rad="139700">
              <a:schemeClr val="accent2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7" name="Рисунок 6" descr="Флажок со сплошной заливкой">
            <a:extLst>
              <a:ext uri="{FF2B5EF4-FFF2-40B4-BE49-F238E27FC236}">
                <a16:creationId xmlns="" xmlns:a16="http://schemas.microsoft.com/office/drawing/2014/main" id="{8C28D63D-D13D-03A1-E751-C650A08BC40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=""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4675" y="5884355"/>
            <a:ext cx="711341" cy="71134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AB57FC58-F867-75FE-4536-1A7DCE220F75}"/>
              </a:ext>
            </a:extLst>
          </p:cNvPr>
          <p:cNvSpPr txBox="1"/>
          <p:nvPr/>
        </p:nvSpPr>
        <p:spPr>
          <a:xfrm>
            <a:off x="929903" y="5990350"/>
            <a:ext cx="101376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B050"/>
                </a:solidFill>
                <a:latin typeface="Arial" panose="020B0604020202020204" pitchFamily="34" charset="0"/>
              </a:rPr>
              <a:t>Задача: </a:t>
            </a:r>
            <a:r>
              <a:rPr lang="ru-RU" sz="2200" b="1" dirty="0">
                <a:solidFill>
                  <a:srgbClr val="00B050"/>
                </a:solidFill>
                <a:latin typeface="Arial" panose="020B0604020202020204" pitchFamily="34" charset="0"/>
              </a:rPr>
              <a:t>обеспечить объективность проведения оценочных процедур</a:t>
            </a:r>
            <a:endParaRPr lang="ru-RU" sz="22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9527676"/>
      </p:ext>
    </p:extLst>
  </p:cSld>
  <p:clrMapOvr>
    <a:masterClrMapping/>
  </p:clrMapOvr>
</p:sld>
</file>

<file path=ppt/theme/theme1.xml><?xml version="1.0" encoding="utf-8"?>
<a:theme xmlns:a="http://schemas.openxmlformats.org/drawingml/2006/main" name="2_Z_1_Президиум Правительство_509_16x9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ЦУР 2022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396497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 2007 - 2010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 2007 - 2010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 2007 - 2010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Z_1_Оперативка_509_16x9_Узор</Template>
  <TotalTime>7830</TotalTime>
  <Words>446</Words>
  <Application>Microsoft Office PowerPoint</Application>
  <PresentationFormat>Произвольный</PresentationFormat>
  <Paragraphs>143</Paragraphs>
  <Slides>10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10</vt:i4>
      </vt:variant>
    </vt:vector>
  </HeadingPairs>
  <TitlesOfParts>
    <vt:vector size="21" baseType="lpstr">
      <vt:lpstr>Akrobat Light</vt:lpstr>
      <vt:lpstr>Akrobat SemiBold</vt:lpstr>
      <vt:lpstr>Arial</vt:lpstr>
      <vt:lpstr>Brygada 1918 Semi Bold</vt:lpstr>
      <vt:lpstr>Calibri</vt:lpstr>
      <vt:lpstr>Crimson Pro Semi Bold</vt:lpstr>
      <vt:lpstr>Heebo</vt:lpstr>
      <vt:lpstr>Times New Roman</vt:lpstr>
      <vt:lpstr>Verdana</vt:lpstr>
      <vt:lpstr>2_Z_1_Президиум Правительство_509_16x9</vt:lpstr>
      <vt:lpstr>ЦУР 2022</vt:lpstr>
      <vt:lpstr>Презентация PowerPoint</vt:lpstr>
      <vt:lpstr>Презентация PowerPoint</vt:lpstr>
      <vt:lpstr>ИНДИКАТОРЫ РИСКА (приказ Рособрнадзора от 04.10.2021 N 1336 (ред. от 12.02.2025) «Об утверждении перечня индикаторов риска нарушения обязательных требований, используемых при осуществлении федерального государственного контроля (надзора) в сфере образования»)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Пестрецов Андрей Анатольевич</dc:creator>
  <cp:lastModifiedBy>ЗавКаф307</cp:lastModifiedBy>
  <cp:revision>1727</cp:revision>
  <cp:lastPrinted>2024-05-15T07:18:33Z</cp:lastPrinted>
  <dcterms:created xsi:type="dcterms:W3CDTF">2021-10-29T10:19:00Z</dcterms:created>
  <dcterms:modified xsi:type="dcterms:W3CDTF">2026-06-11T03:17:47Z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ICV" pid="2">
    <vt:lpwstr>559B1FA84ACD49E188A6E5036C04BFDF</vt:lpwstr>
  </property>
  <property fmtid="{D5CDD505-2E9C-101B-9397-08002B2CF9AE}" name="KSOProductBuildVer" pid="3">
    <vt:lpwstr>1049-11.2.0.11537</vt:lpwstr>
  </property>
  <property fmtid="{D5CDD505-2E9C-101B-9397-08002B2CF9AE}" name="NXPowerLiteLastOptimized" pid="4">
    <vt:lpwstr>280982</vt:lpwstr>
  </property>
  <property fmtid="{D5CDD505-2E9C-101B-9397-08002B2CF9AE}" name="NXPowerLiteSettings" pid="5">
    <vt:lpwstr>F7000400038000</vt:lpwstr>
  </property>
  <property fmtid="{D5CDD505-2E9C-101B-9397-08002B2CF9AE}" name="NXPowerLiteVersion" pid="6">
    <vt:lpwstr>S11.0.1</vt:lpwstr>
  </property>
</Properties>
</file>